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charts/chart7.xml" ContentType="application/vnd.openxmlformats-officedocument.drawingml.chart+xml"/>
  <Override PartName="/ppt/drawings/drawing5.xml" ContentType="application/vnd.openxmlformats-officedocument.drawingml.chartshapes+xml"/>
  <Override PartName="/ppt/charts/chart8.xml" ContentType="application/vnd.openxmlformats-officedocument.drawingml.chart+xml"/>
  <Override PartName="/ppt/drawings/drawing6.xml" ContentType="application/vnd.openxmlformats-officedocument.drawingml.chartshapes+xml"/>
  <Override PartName="/ppt/charts/chart9.xml" ContentType="application/vnd.openxmlformats-officedocument.drawingml.chart+xml"/>
  <Override PartName="/ppt/drawings/drawing7.xml" ContentType="application/vnd.openxmlformats-officedocument.drawingml.chartshapes+xml"/>
  <Override PartName="/ppt/notesSlides/notesSlide6.xml" ContentType="application/vnd.openxmlformats-officedocument.presentationml.notesSlide+xml"/>
  <Override PartName="/ppt/charts/chart10.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1.xml" ContentType="application/vnd.openxmlformats-officedocument.drawingml.chart+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drawings/drawing9.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5.xml" ContentType="application/vnd.openxmlformats-officedocument.presentationml.notesSlide+xml"/>
  <Override PartName="/ppt/charts/chart2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charts/chart26.xml" ContentType="application/vnd.openxmlformats-officedocument.drawingml.chart+xml"/>
  <Override PartName="/ppt/notesSlides/notesSlide29.xml" ContentType="application/vnd.openxmlformats-officedocument.presentationml.notesSlide+xml"/>
  <Override PartName="/ppt/charts/chart27.xml" ContentType="application/vnd.openxmlformats-officedocument.drawingml.chart+xml"/>
  <Override PartName="/ppt/notesSlides/notesSlide30.xml" ContentType="application/vnd.openxmlformats-officedocument.presentationml.notesSlide+xml"/>
  <Override PartName="/ppt/charts/chart28.xml" ContentType="application/vnd.openxmlformats-officedocument.drawingml.chart+xml"/>
  <Override PartName="/ppt/notesSlides/notesSlide31.xml" ContentType="application/vnd.openxmlformats-officedocument.presentationml.notesSlide+xml"/>
  <Override PartName="/ppt/charts/chart29.xml" ContentType="application/vnd.openxmlformats-officedocument.drawingml.chart+xml"/>
  <Override PartName="/ppt/notesSlides/notesSlide3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31.xml" ContentType="application/vnd.openxmlformats-officedocument.drawingml.chart+xml"/>
  <Override PartName="/ppt/notesSlides/notesSlide34.xml" ContentType="application/vnd.openxmlformats-officedocument.presentationml.notesSlide+xml"/>
  <Override PartName="/ppt/charts/chart32.xml" ContentType="application/vnd.openxmlformats-officedocument.drawingml.chart+xml"/>
  <Override PartName="/ppt/drawings/drawing10.xml" ContentType="application/vnd.openxmlformats-officedocument.drawingml.chartshapes+xml"/>
  <Override PartName="/ppt/notesSlides/notesSlide35.xml" ContentType="application/vnd.openxmlformats-officedocument.presentationml.notesSlide+xml"/>
  <Override PartName="/ppt/charts/chart33.xml" ContentType="application/vnd.openxmlformats-officedocument.drawingml.chart+xml"/>
  <Override PartName="/ppt/notesSlides/notesSlide36.xml" ContentType="application/vnd.openxmlformats-officedocument.presentationml.notesSlide+xml"/>
  <Override PartName="/ppt/charts/chart34.xml" ContentType="application/vnd.openxmlformats-officedocument.drawingml.chart+xml"/>
  <Override PartName="/ppt/drawings/drawing11.xml" ContentType="application/vnd.openxmlformats-officedocument.drawingml.chartshapes+xml"/>
  <Override PartName="/ppt/notesSlides/notesSlide37.xml" ContentType="application/vnd.openxmlformats-officedocument.presentationml.notesSlide+xml"/>
  <Override PartName="/ppt/charts/chart35.xml" ContentType="application/vnd.openxmlformats-officedocument.drawingml.chart+xml"/>
  <Override PartName="/ppt/drawings/drawing12.xml" ContentType="application/vnd.openxmlformats-officedocument.drawingml.chartshapes+xml"/>
  <Override PartName="/ppt/notesSlides/notesSlide38.xml" ContentType="application/vnd.openxmlformats-officedocument.presentationml.notesSlide+xml"/>
  <Override PartName="/ppt/charts/chart36.xml" ContentType="application/vnd.openxmlformats-officedocument.drawingml.chart+xml"/>
  <Override PartName="/ppt/drawings/drawing13.xml" ContentType="application/vnd.openxmlformats-officedocument.drawingml.chartshapes+xml"/>
  <Override PartName="/ppt/notesSlides/notesSlide39.xml" ContentType="application/vnd.openxmlformats-officedocument.presentationml.notesSlide+xml"/>
  <Override PartName="/ppt/charts/chart37.xml" ContentType="application/vnd.openxmlformats-officedocument.drawingml.chart+xml"/>
  <Override PartName="/ppt/drawings/drawing14.xml" ContentType="application/vnd.openxmlformats-officedocument.drawingml.chartshapes+xml"/>
  <Override PartName="/ppt/notesSlides/notesSlide40.xml" ContentType="application/vnd.openxmlformats-officedocument.presentationml.notesSlide+xml"/>
  <Override PartName="/ppt/charts/chart38.xml" ContentType="application/vnd.openxmlformats-officedocument.drawingml.chart+xml"/>
  <Override PartName="/ppt/notesSlides/notesSlide41.xml" ContentType="application/vnd.openxmlformats-officedocument.presentationml.notesSlide+xml"/>
  <Override PartName="/ppt/charts/chart39.xml" ContentType="application/vnd.openxmlformats-officedocument.drawingml.chart+xml"/>
  <Override PartName="/ppt/drawings/drawing15.xml" ContentType="application/vnd.openxmlformats-officedocument.drawingml.chartshape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0.xml" ContentType="application/vnd.openxmlformats-officedocument.drawingml.chart+xml"/>
  <Override PartName="/ppt/notesSlides/notesSlide44.xml" ContentType="application/vnd.openxmlformats-officedocument.presentationml.notesSlide+xml"/>
  <Override PartName="/ppt/charts/chart41.xml" ContentType="application/vnd.openxmlformats-officedocument.drawingml.chart+xml"/>
  <Override PartName="/ppt/notesSlides/notesSlide45.xml" ContentType="application/vnd.openxmlformats-officedocument.presentationml.notesSlide+xml"/>
  <Override PartName="/ppt/charts/chart42.xml" ContentType="application/vnd.openxmlformats-officedocument.drawingml.chart+xml"/>
  <Override PartName="/ppt/notesSlides/notesSlide46.xml" ContentType="application/vnd.openxmlformats-officedocument.presentationml.notesSlide+xml"/>
  <Override PartName="/ppt/charts/chart43.xml" ContentType="application/vnd.openxmlformats-officedocument.drawingml.chart+xml"/>
  <Override PartName="/ppt/notesSlides/notesSlide47.xml" ContentType="application/vnd.openxmlformats-officedocument.presentationml.notesSlide+xml"/>
  <Override PartName="/ppt/charts/chart44.xml" ContentType="application/vnd.openxmlformats-officedocument.drawingml.chart+xml"/>
  <Override PartName="/ppt/notesSlides/notesSlide4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49.xml" ContentType="application/vnd.openxmlformats-officedocument.presentationml.notesSlide+xml"/>
  <Override PartName="/ppt/charts/chart48.xml" ContentType="application/vnd.openxmlformats-officedocument.drawingml.chart+xml"/>
  <Override PartName="/ppt/notesSlides/notesSlide50.xml" ContentType="application/vnd.openxmlformats-officedocument.presentationml.notesSlide+xml"/>
  <Override PartName="/ppt/charts/chart49.xml" ContentType="application/vnd.openxmlformats-officedocument.drawingml.chart+xml"/>
  <Override PartName="/ppt/notesSlides/notesSlide51.xml" ContentType="application/vnd.openxmlformats-officedocument.presentationml.notesSlide+xml"/>
  <Override PartName="/ppt/charts/chart50.xml" ContentType="application/vnd.openxmlformats-officedocument.drawingml.chart+xml"/>
  <Override PartName="/ppt/notesSlides/notesSlide52.xml" ContentType="application/vnd.openxmlformats-officedocument.presentationml.notesSlide+xml"/>
  <Override PartName="/ppt/charts/chart51.xml" ContentType="application/vnd.openxmlformats-officedocument.drawingml.chart+xml"/>
  <Override PartName="/ppt/notesSlides/notesSlide53.xml" ContentType="application/vnd.openxmlformats-officedocument.presentationml.notesSlide+xml"/>
  <Override PartName="/ppt/charts/chart52.xml" ContentType="application/vnd.openxmlformats-officedocument.drawingml.chart+xml"/>
  <Override PartName="/ppt/notesSlides/notesSlide54.xml" ContentType="application/vnd.openxmlformats-officedocument.presentationml.notesSlide+xml"/>
  <Override PartName="/ppt/charts/chart53.xml" ContentType="application/vnd.openxmlformats-officedocument.drawingml.chart+xml"/>
  <Override PartName="/ppt/notesSlides/notesSlide55.xml" ContentType="application/vnd.openxmlformats-officedocument.presentationml.notesSlide+xml"/>
  <Override PartName="/ppt/charts/chart54.xml" ContentType="application/vnd.openxmlformats-officedocument.drawingml.chart+xml"/>
  <Override PartName="/ppt/notesSlides/notesSlide56.xml" ContentType="application/vnd.openxmlformats-officedocument.presentationml.notesSlide+xml"/>
  <Override PartName="/ppt/charts/chart55.xml" ContentType="application/vnd.openxmlformats-officedocument.drawingml.chart+xml"/>
  <Override PartName="/ppt/notesSlides/notesSlide57.xml" ContentType="application/vnd.openxmlformats-officedocument.presentationml.notesSlide+xml"/>
  <Override PartName="/ppt/charts/chart56.xml" ContentType="application/vnd.openxmlformats-officedocument.drawingml.chart+xml"/>
  <Override PartName="/ppt/notesSlides/notesSlide58.xml" ContentType="application/vnd.openxmlformats-officedocument.presentationml.notesSlide+xml"/>
  <Override PartName="/ppt/charts/chart57.xml" ContentType="application/vnd.openxmlformats-officedocument.drawingml.chart+xml"/>
  <Override PartName="/ppt/notesSlides/notesSlide59.xml" ContentType="application/vnd.openxmlformats-officedocument.presentationml.notesSlide+xml"/>
  <Override PartName="/ppt/charts/chart58.xml" ContentType="application/vnd.openxmlformats-officedocument.drawingml.chart+xml"/>
  <Override PartName="/ppt/notesSlides/notesSlide60.xml" ContentType="application/vnd.openxmlformats-officedocument.presentationml.notesSlide+xml"/>
  <Override PartName="/ppt/charts/chart59.xml" ContentType="application/vnd.openxmlformats-officedocument.drawingml.chart+xml"/>
  <Override PartName="/ppt/notesSlides/notesSlide61.xml" ContentType="application/vnd.openxmlformats-officedocument.presentationml.notesSlide+xml"/>
  <Override PartName="/ppt/charts/chart60.xml" ContentType="application/vnd.openxmlformats-officedocument.drawingml.chart+xml"/>
  <Override PartName="/ppt/notesSlides/notesSlide62.xml" ContentType="application/vnd.openxmlformats-officedocument.presentationml.notesSlide+xml"/>
  <Override PartName="/ppt/charts/chart61.xml" ContentType="application/vnd.openxmlformats-officedocument.drawingml.chart+xml"/>
  <Override PartName="/ppt/notesSlides/notesSlide63.xml" ContentType="application/vnd.openxmlformats-officedocument.presentationml.notesSlide+xml"/>
  <Override PartName="/ppt/charts/chart62.xml" ContentType="application/vnd.openxmlformats-officedocument.drawingml.chart+xml"/>
  <Override PartName="/ppt/notesSlides/notesSlide64.xml" ContentType="application/vnd.openxmlformats-officedocument.presentationml.notesSlide+xml"/>
  <Override PartName="/ppt/charts/chart63.xml" ContentType="application/vnd.openxmlformats-officedocument.drawingml.chart+xml"/>
  <Override PartName="/ppt/notesSlides/notesSlide65.xml" ContentType="application/vnd.openxmlformats-officedocument.presentationml.notesSlide+xml"/>
  <Override PartName="/ppt/charts/chart64.xml" ContentType="application/vnd.openxmlformats-officedocument.drawingml.chart+xml"/>
  <Override PartName="/ppt/notesSlides/notesSlide66.xml" ContentType="application/vnd.openxmlformats-officedocument.presentationml.notesSlide+xml"/>
  <Override PartName="/ppt/charts/chart65.xml" ContentType="application/vnd.openxmlformats-officedocument.drawingml.chart+xml"/>
  <Override PartName="/ppt/notesSlides/notesSlide67.xml" ContentType="application/vnd.openxmlformats-officedocument.presentationml.notesSlide+xml"/>
  <Override PartName="/ppt/charts/chart66.xml" ContentType="application/vnd.openxmlformats-officedocument.drawingml.chart+xml"/>
  <Override PartName="/ppt/notesSlides/notesSlide68.xml" ContentType="application/vnd.openxmlformats-officedocument.presentationml.notesSlide+xml"/>
  <Override PartName="/ppt/charts/chart67.xml" ContentType="application/vnd.openxmlformats-officedocument.drawingml.chart+xml"/>
  <Override PartName="/ppt/notesSlides/notesSlide69.xml" ContentType="application/vnd.openxmlformats-officedocument.presentationml.notesSlide+xml"/>
  <Override PartName="/ppt/charts/chart68.xml" ContentType="application/vnd.openxmlformats-officedocument.drawingml.chart+xml"/>
  <Override PartName="/ppt/notesSlides/notesSlide70.xml" ContentType="application/vnd.openxmlformats-officedocument.presentationml.notesSlide+xml"/>
  <Override PartName="/ppt/charts/chart69.xml" ContentType="application/vnd.openxmlformats-officedocument.drawingml.chart+xml"/>
  <Override PartName="/ppt/notesSlides/notesSlide71.xml" ContentType="application/vnd.openxmlformats-officedocument.presentationml.notesSlide+xml"/>
  <Override PartName="/ppt/charts/chart70.xml" ContentType="application/vnd.openxmlformats-officedocument.drawingml.chart+xml"/>
  <Override PartName="/ppt/notesSlides/notesSlide72.xml" ContentType="application/vnd.openxmlformats-officedocument.presentationml.notesSlide+xml"/>
  <Override PartName="/ppt/charts/chart71.xml" ContentType="application/vnd.openxmlformats-officedocument.drawingml.chart+xml"/>
  <Override PartName="/ppt/notesSlides/notesSlide73.xml" ContentType="application/vnd.openxmlformats-officedocument.presentationml.notesSlide+xml"/>
  <Override PartName="/ppt/charts/chart72.xml" ContentType="application/vnd.openxmlformats-officedocument.drawingml.chart+xml"/>
  <Override PartName="/ppt/notesSlides/notesSlide74.xml" ContentType="application/vnd.openxmlformats-officedocument.presentationml.notesSlide+xml"/>
  <Override PartName="/ppt/charts/chart73.xml" ContentType="application/vnd.openxmlformats-officedocument.drawingml.chart+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74.xml" ContentType="application/vnd.openxmlformats-officedocument.drawingml.chart+xml"/>
  <Override PartName="/ppt/notesSlides/notesSlide77.xml" ContentType="application/vnd.openxmlformats-officedocument.presentationml.notesSlide+xml"/>
  <Override PartName="/ppt/charts/chart75.xml" ContentType="application/vnd.openxmlformats-officedocument.drawingml.chart+xml"/>
  <Override PartName="/ppt/notesSlides/notesSlide78.xml" ContentType="application/vnd.openxmlformats-officedocument.presentationml.notesSlide+xml"/>
  <Override PartName="/ppt/charts/chart76.xml" ContentType="application/vnd.openxmlformats-officedocument.drawingml.chart+xml"/>
  <Override PartName="/ppt/notesSlides/notesSlide79.xml" ContentType="application/vnd.openxmlformats-officedocument.presentationml.notesSlide+xml"/>
  <Override PartName="/ppt/charts/chart77.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78.xml" ContentType="application/vnd.openxmlformats-officedocument.drawingml.chart+xml"/>
  <Override PartName="/ppt/notesSlides/notesSlide82.xml" ContentType="application/vnd.openxmlformats-officedocument.presentationml.notesSlide+xml"/>
  <Override PartName="/ppt/charts/chart79.xml" ContentType="application/vnd.openxmlformats-officedocument.drawingml.chart+xml"/>
  <Override PartName="/ppt/notesSlides/notesSlide83.xml" ContentType="application/vnd.openxmlformats-officedocument.presentationml.notesSlide+xml"/>
  <Override PartName="/ppt/charts/chart80.xml" ContentType="application/vnd.openxmlformats-officedocument.drawingml.chart+xml"/>
  <Override PartName="/ppt/notesSlides/notesSlide84.xml" ContentType="application/vnd.openxmlformats-officedocument.presentationml.notesSlide+xml"/>
  <Override PartName="/ppt/charts/chart8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5.xml" ContentType="application/vnd.openxmlformats-officedocument.presentationml.notesSlide+xml"/>
  <Override PartName="/ppt/charts/chart8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6.xml" ContentType="application/vnd.openxmlformats-officedocument.presentationml.notesSlide+xml"/>
  <Override PartName="/ppt/charts/chart8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84.xml" ContentType="application/vnd.openxmlformats-officedocument.drawingml.chart+xml"/>
  <Override PartName="/ppt/notesSlides/notesSlide90.xml" ContentType="application/vnd.openxmlformats-officedocument.presentationml.notesSlide+xml"/>
  <Override PartName="/ppt/charts/chart85.xml" ContentType="application/vnd.openxmlformats-officedocument.drawingml.chart+xml"/>
  <Override PartName="/ppt/notesSlides/notesSlide91.xml" ContentType="application/vnd.openxmlformats-officedocument.presentationml.notesSlide+xml"/>
  <Override PartName="/ppt/charts/chart86.xml" ContentType="application/vnd.openxmlformats-officedocument.drawingml.chart+xml"/>
  <Override PartName="/ppt/notesSlides/notesSlide92.xml" ContentType="application/vnd.openxmlformats-officedocument.presentationml.notesSlide+xml"/>
  <Override PartName="/ppt/charts/chart87.xml" ContentType="application/vnd.openxmlformats-officedocument.drawingml.chart+xml"/>
  <Override PartName="/ppt/notesSlides/notesSlide93.xml" ContentType="application/vnd.openxmlformats-officedocument.presentationml.notesSlide+xml"/>
  <Override PartName="/ppt/charts/chart88.xml" ContentType="application/vnd.openxmlformats-officedocument.drawingml.chart+xml"/>
  <Override PartName="/ppt/notesSlides/notesSlide94.xml" ContentType="application/vnd.openxmlformats-officedocument.presentationml.notesSlide+xml"/>
  <Override PartName="/ppt/charts/chart89.xml" ContentType="application/vnd.openxmlformats-officedocument.drawingml.chart+xml"/>
  <Override PartName="/ppt/notesSlides/notesSlide95.xml" ContentType="application/vnd.openxmlformats-officedocument.presentationml.notesSlide+xml"/>
  <Override PartName="/ppt/charts/chart90.xml" ContentType="application/vnd.openxmlformats-officedocument.drawingml.chart+xml"/>
  <Override PartName="/ppt/notesSlides/notesSlide96.xml" ContentType="application/vnd.openxmlformats-officedocument.presentationml.notesSlide+xml"/>
  <Override PartName="/ppt/charts/chart91.xml" ContentType="application/vnd.openxmlformats-officedocument.drawingml.chart+xml"/>
  <Override PartName="/ppt/drawings/drawing16.xml" ContentType="application/vnd.openxmlformats-officedocument.drawingml.chartshape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rts/chart92.xml" ContentType="application/vnd.openxmlformats-officedocument.drawingml.chart+xml"/>
  <Override PartName="/ppt/notesSlides/notesSlide99.xml" ContentType="application/vnd.openxmlformats-officedocument.presentationml.notesSlide+xml"/>
  <Override PartName="/ppt/charts/chart93.xml" ContentType="application/vnd.openxmlformats-officedocument.drawingml.chart+xml"/>
  <Override PartName="/ppt/notesSlides/notesSlide100.xml" ContentType="application/vnd.openxmlformats-officedocument.presentationml.notesSlide+xml"/>
  <Override PartName="/ppt/charts/chart94.xml" ContentType="application/vnd.openxmlformats-officedocument.drawingml.chart+xml"/>
  <Override PartName="/ppt/notesSlides/notesSlide101.xml" ContentType="application/vnd.openxmlformats-officedocument.presentationml.notesSlide+xml"/>
  <Override PartName="/ppt/charts/chart95.xml" ContentType="application/vnd.openxmlformats-officedocument.drawingml.chart+xml"/>
  <Override PartName="/ppt/notesSlides/notesSlide102.xml" ContentType="application/vnd.openxmlformats-officedocument.presentationml.notesSlide+xml"/>
  <Override PartName="/ppt/charts/chart96.xml" ContentType="application/vnd.openxmlformats-officedocument.drawingml.chart+xml"/>
  <Override PartName="/ppt/notesSlides/notesSlide103.xml" ContentType="application/vnd.openxmlformats-officedocument.presentationml.notesSlide+xml"/>
  <Override PartName="/ppt/charts/chart97.xml" ContentType="application/vnd.openxmlformats-officedocument.drawingml.chart+xml"/>
  <Override PartName="/ppt/notesSlides/notesSlide104.xml" ContentType="application/vnd.openxmlformats-officedocument.presentationml.notesSlide+xml"/>
  <Override PartName="/ppt/charts/chart98.xml" ContentType="application/vnd.openxmlformats-officedocument.drawingml.chart+xml"/>
  <Override PartName="/ppt/notesSlides/notesSlide105.xml" ContentType="application/vnd.openxmlformats-officedocument.presentationml.notesSlide+xml"/>
  <Override PartName="/ppt/charts/chart99.xml" ContentType="application/vnd.openxmlformats-officedocument.drawingml.chart+xml"/>
  <Override PartName="/ppt/notesSlides/notesSlide106.xml" ContentType="application/vnd.openxmlformats-officedocument.presentationml.notesSlide+xml"/>
  <Override PartName="/ppt/charts/chart100.xml" ContentType="application/vnd.openxmlformats-officedocument.drawingml.chart+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rts/chart101.xml" ContentType="application/vnd.openxmlformats-officedocument.drawingml.chart+xml"/>
  <Override PartName="/ppt/notesSlides/notesSlide110.xml" ContentType="application/vnd.openxmlformats-officedocument.presentationml.notesSlide+xml"/>
  <Override PartName="/ppt/charts/chart102.xml" ContentType="application/vnd.openxmlformats-officedocument.drawingml.chart+xml"/>
  <Override PartName="/ppt/notesSlides/notesSlide111.xml" ContentType="application/vnd.openxmlformats-officedocument.presentationml.notesSlide+xml"/>
  <Override PartName="/ppt/charts/chart103.xml" ContentType="application/vnd.openxmlformats-officedocument.drawingml.chart+xml"/>
  <Override PartName="/ppt/notesSlides/notesSlide112.xml" ContentType="application/vnd.openxmlformats-officedocument.presentationml.notesSlide+xml"/>
  <Override PartName="/ppt/charts/chart104.xml" ContentType="application/vnd.openxmlformats-officedocument.drawingml.chart+xml"/>
  <Override PartName="/ppt/notesSlides/notesSlide113.xml" ContentType="application/vnd.openxmlformats-officedocument.presentationml.notesSlide+xml"/>
  <Override PartName="/ppt/charts/chart105.xml" ContentType="application/vnd.openxmlformats-officedocument.drawingml.chart+xml"/>
  <Override PartName="/ppt/notesSlides/notesSlide114.xml" ContentType="application/vnd.openxmlformats-officedocument.presentationml.notesSlide+xml"/>
  <Override PartName="/ppt/charts/chart106.xml" ContentType="application/vnd.openxmlformats-officedocument.drawingml.chart+xml"/>
  <Override PartName="/ppt/notesSlides/notesSlide115.xml" ContentType="application/vnd.openxmlformats-officedocument.presentationml.notesSlide+xml"/>
  <Override PartName="/ppt/charts/chart107.xml" ContentType="application/vnd.openxmlformats-officedocument.drawingml.chart+xml"/>
  <Override PartName="/ppt/notesSlides/notesSlide116.xml" ContentType="application/vnd.openxmlformats-officedocument.presentationml.notesSlide+xml"/>
  <Override PartName="/ppt/charts/chart108.xml" ContentType="application/vnd.openxmlformats-officedocument.drawingml.chart+xml"/>
  <Override PartName="/ppt/notesSlides/notesSlide117.xml" ContentType="application/vnd.openxmlformats-officedocument.presentationml.notesSlide+xml"/>
  <Override PartName="/ppt/charts/chart109.xml" ContentType="application/vnd.openxmlformats-officedocument.drawingml.chart+xml"/>
  <Override PartName="/ppt/notesSlides/notesSlide118.xml" ContentType="application/vnd.openxmlformats-officedocument.presentationml.notesSlide+xml"/>
  <Override PartName="/ppt/charts/chart110.xml" ContentType="application/vnd.openxmlformats-officedocument.drawingml.chart+xml"/>
  <Override PartName="/ppt/notesSlides/notesSlide119.xml" ContentType="application/vnd.openxmlformats-officedocument.presentationml.notesSlide+xml"/>
  <Override PartName="/ppt/charts/chart111.xml" ContentType="application/vnd.openxmlformats-officedocument.drawingml.chart+xml"/>
  <Override PartName="/ppt/notesSlides/notesSlide120.xml" ContentType="application/vnd.openxmlformats-officedocument.presentationml.notesSlide+xml"/>
  <Override PartName="/ppt/charts/chart112.xml" ContentType="application/vnd.openxmlformats-officedocument.drawingml.chart+xml"/>
  <Override PartName="/ppt/notesSlides/notesSlide121.xml" ContentType="application/vnd.openxmlformats-officedocument.presentationml.notesSlide+xml"/>
  <Override PartName="/ppt/charts/chart113.xml" ContentType="application/vnd.openxmlformats-officedocument.drawingml.chart+xml"/>
  <Override PartName="/ppt/notesSlides/notesSlide122.xml" ContentType="application/vnd.openxmlformats-officedocument.presentationml.notesSlide+xml"/>
  <Override PartName="/ppt/charts/chart114.xml" ContentType="application/vnd.openxmlformats-officedocument.drawingml.chart+xml"/>
  <Override PartName="/ppt/notesSlides/notesSlide123.xml" ContentType="application/vnd.openxmlformats-officedocument.presentationml.notesSlide+xml"/>
  <Override PartName="/ppt/charts/chart115.xml" ContentType="application/vnd.openxmlformats-officedocument.drawingml.chart+xml"/>
  <Override PartName="/ppt/notesSlides/notesSlide124.xml" ContentType="application/vnd.openxmlformats-officedocument.presentationml.notesSlide+xml"/>
  <Override PartName="/ppt/charts/chart116.xml" ContentType="application/vnd.openxmlformats-officedocument.drawingml.chart+xml"/>
  <Override PartName="/ppt/notesSlides/notesSlide125.xml" ContentType="application/vnd.openxmlformats-officedocument.presentationml.notesSlide+xml"/>
  <Override PartName="/ppt/charts/chart117.xml" ContentType="application/vnd.openxmlformats-officedocument.drawingml.chart+xml"/>
  <Override PartName="/ppt/notesSlides/notesSlide126.xml" ContentType="application/vnd.openxmlformats-officedocument.presentationml.notesSlide+xml"/>
  <Override PartName="/ppt/charts/chart118.xml" ContentType="application/vnd.openxmlformats-officedocument.drawingml.chart+xml"/>
  <Override PartName="/ppt/notesSlides/notesSlide127.xml" ContentType="application/vnd.openxmlformats-officedocument.presentationml.notesSlide+xml"/>
  <Override PartName="/ppt/charts/chart119.xml" ContentType="application/vnd.openxmlformats-officedocument.drawingml.chart+xml"/>
  <Override PartName="/ppt/notesSlides/notesSlide128.xml" ContentType="application/vnd.openxmlformats-officedocument.presentationml.notesSlide+xml"/>
  <Override PartName="/ppt/charts/chart120.xml" ContentType="application/vnd.openxmlformats-officedocument.drawingml.chart+xml"/>
  <Override PartName="/ppt/notesSlides/notesSlide129.xml" ContentType="application/vnd.openxmlformats-officedocument.presentationml.notesSlide+xml"/>
  <Override PartName="/ppt/charts/chart121.xml" ContentType="application/vnd.openxmlformats-officedocument.drawingml.chart+xml"/>
  <Override PartName="/ppt/notesSlides/notesSlide130.xml" ContentType="application/vnd.openxmlformats-officedocument.presentationml.notesSlide+xml"/>
  <Override PartName="/ppt/charts/chart122.xml" ContentType="application/vnd.openxmlformats-officedocument.drawingml.chart+xml"/>
  <Override PartName="/ppt/notesSlides/notesSlide131.xml" ContentType="application/vnd.openxmlformats-officedocument.presentationml.notesSlide+xml"/>
  <Override PartName="/ppt/charts/chart123.xml" ContentType="application/vnd.openxmlformats-officedocument.drawingml.chart+xml"/>
  <Override PartName="/ppt/notesSlides/notesSlide132.xml" ContentType="application/vnd.openxmlformats-officedocument.presentationml.notesSlide+xml"/>
  <Override PartName="/ppt/charts/chart124.xml" ContentType="application/vnd.openxmlformats-officedocument.drawingml.chart+xml"/>
  <Override PartName="/ppt/notesSlides/notesSlide133.xml" ContentType="application/vnd.openxmlformats-officedocument.presentationml.notesSlide+xml"/>
  <Override PartName="/ppt/charts/chart125.xml" ContentType="application/vnd.openxmlformats-officedocument.drawingml.chart+xml"/>
  <Override PartName="/ppt/notesSlides/notesSlide134.xml" ContentType="application/vnd.openxmlformats-officedocument.presentationml.notesSlide+xml"/>
  <Override PartName="/ppt/charts/chart126.xml" ContentType="application/vnd.openxmlformats-officedocument.drawingml.chart+xml"/>
  <Override PartName="/ppt/notesSlides/notesSlide135.xml" ContentType="application/vnd.openxmlformats-officedocument.presentationml.notesSlide+xml"/>
  <Override PartName="/ppt/charts/chart127.xml" ContentType="application/vnd.openxmlformats-officedocument.drawingml.chart+xml"/>
  <Override PartName="/ppt/notesSlides/notesSlide136.xml" ContentType="application/vnd.openxmlformats-officedocument.presentationml.notesSlide+xml"/>
  <Override PartName="/ppt/charts/chart128.xml" ContentType="application/vnd.openxmlformats-officedocument.drawingml.chart+xml"/>
  <Override PartName="/ppt/notesSlides/notesSlide137.xml" ContentType="application/vnd.openxmlformats-officedocument.presentationml.notesSlide+xml"/>
  <Override PartName="/ppt/charts/chart129.xml" ContentType="application/vnd.openxmlformats-officedocument.drawingml.chart+xml"/>
  <Override PartName="/ppt/notesSlides/notesSlide138.xml" ContentType="application/vnd.openxmlformats-officedocument.presentationml.notesSlide+xml"/>
  <Override PartName="/ppt/charts/chart130.xml" ContentType="application/vnd.openxmlformats-officedocument.drawingml.chart+xml"/>
  <Override PartName="/ppt/notesSlides/notesSlide139.xml" ContentType="application/vnd.openxmlformats-officedocument.presentationml.notesSlide+xml"/>
  <Override PartName="/ppt/charts/chart131.xml" ContentType="application/vnd.openxmlformats-officedocument.drawingml.chart+xml"/>
  <Override PartName="/ppt/notesSlides/notesSlide140.xml" ContentType="application/vnd.openxmlformats-officedocument.presentationml.notesSlide+xml"/>
  <Override PartName="/ppt/charts/chart132.xml" ContentType="application/vnd.openxmlformats-officedocument.drawingml.chart+xml"/>
  <Override PartName="/ppt/notesSlides/notesSlide141.xml" ContentType="application/vnd.openxmlformats-officedocument.presentationml.notesSlide+xml"/>
  <Override PartName="/ppt/charts/chart133.xml" ContentType="application/vnd.openxmlformats-officedocument.drawingml.chart+xml"/>
  <Override PartName="/ppt/notesSlides/notesSlide142.xml" ContentType="application/vnd.openxmlformats-officedocument.presentationml.notesSlide+xml"/>
  <Override PartName="/ppt/charts/chart134.xml" ContentType="application/vnd.openxmlformats-officedocument.drawingml.chart+xml"/>
  <Override PartName="/ppt/notesSlides/notesSlide143.xml" ContentType="application/vnd.openxmlformats-officedocument.presentationml.notesSlide+xml"/>
  <Override PartName="/ppt/charts/chart135.xml" ContentType="application/vnd.openxmlformats-officedocument.drawingml.chart+xml"/>
  <Override PartName="/ppt/notesSlides/notesSlide144.xml" ContentType="application/vnd.openxmlformats-officedocument.presentationml.notesSlide+xml"/>
  <Override PartName="/ppt/charts/chart136.xml" ContentType="application/vnd.openxmlformats-officedocument.drawingml.chart+xml"/>
  <Override PartName="/ppt/notesSlides/notesSlide145.xml" ContentType="application/vnd.openxmlformats-officedocument.presentationml.notesSlide+xml"/>
  <Override PartName="/ppt/charts/chart137.xml" ContentType="application/vnd.openxmlformats-officedocument.drawingml.chart+xml"/>
  <Override PartName="/ppt/notesSlides/notesSlide146.xml" ContentType="application/vnd.openxmlformats-officedocument.presentationml.notesSlide+xml"/>
  <Override PartName="/ppt/charts/chart138.xml" ContentType="application/vnd.openxmlformats-officedocument.drawingml.chart+xml"/>
  <Override PartName="/ppt/notesSlides/notesSlide147.xml" ContentType="application/vnd.openxmlformats-officedocument.presentationml.notesSlide+xml"/>
  <Override PartName="/ppt/charts/chart139.xml" ContentType="application/vnd.openxmlformats-officedocument.drawingml.chart+xml"/>
  <Override PartName="/ppt/notesSlides/notesSlide148.xml" ContentType="application/vnd.openxmlformats-officedocument.presentationml.notesSlide+xml"/>
  <Override PartName="/ppt/charts/chart140.xml" ContentType="application/vnd.openxmlformats-officedocument.drawingml.chart+xml"/>
  <Override PartName="/ppt/notesSlides/notesSlide149.xml" ContentType="application/vnd.openxmlformats-officedocument.presentationml.notesSlide+xml"/>
  <Override PartName="/ppt/charts/chart141.xml" ContentType="application/vnd.openxmlformats-officedocument.drawingml.chart+xml"/>
  <Override PartName="/ppt/notesSlides/notesSlide150.xml" ContentType="application/vnd.openxmlformats-officedocument.presentationml.notesSlide+xml"/>
  <Override PartName="/ppt/charts/chart142.xml" ContentType="application/vnd.openxmlformats-officedocument.drawingml.chart+xml"/>
  <Override PartName="/ppt/notesSlides/notesSlide151.xml" ContentType="application/vnd.openxmlformats-officedocument.presentationml.notesSlide+xml"/>
  <Override PartName="/ppt/charts/chart143.xml" ContentType="application/vnd.openxmlformats-officedocument.drawingml.chart+xml"/>
  <Override PartName="/ppt/notesSlides/notesSlide152.xml" ContentType="application/vnd.openxmlformats-officedocument.presentationml.notesSlide+xml"/>
  <Override PartName="/ppt/charts/chart144.xml" ContentType="application/vnd.openxmlformats-officedocument.drawingml.chart+xml"/>
  <Override PartName="/ppt/notesSlides/notesSlide153.xml" ContentType="application/vnd.openxmlformats-officedocument.presentationml.notesSlide+xml"/>
  <Override PartName="/ppt/charts/chart145.xml" ContentType="application/vnd.openxmlformats-officedocument.drawingml.chart+xml"/>
  <Override PartName="/ppt/notesSlides/notesSlide154.xml" ContentType="application/vnd.openxmlformats-officedocument.presentationml.notesSlide+xml"/>
  <Override PartName="/ppt/charts/chart146.xml" ContentType="application/vnd.openxmlformats-officedocument.drawingml.chart+xml"/>
  <Override PartName="/ppt/notesSlides/notesSlide155.xml" ContentType="application/vnd.openxmlformats-officedocument.presentationml.notesSlide+xml"/>
  <Override PartName="/ppt/charts/chart147.xml" ContentType="application/vnd.openxmlformats-officedocument.drawingml.chart+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charts/chart14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8.xml" ContentType="application/vnd.openxmlformats-officedocument.presentationml.notesSlide+xml"/>
  <Override PartName="/ppt/charts/chart149.xml" ContentType="application/vnd.openxmlformats-officedocument.drawingml.chart+xml"/>
  <Override PartName="/ppt/notesSlides/notesSlide159.xml" ContentType="application/vnd.openxmlformats-officedocument.presentationml.notesSlide+xml"/>
  <Override PartName="/ppt/charts/chart150.xml" ContentType="application/vnd.openxmlformats-officedocument.drawingml.chart+xml"/>
  <Override PartName="/ppt/notesSlides/notesSlide160.xml" ContentType="application/vnd.openxmlformats-officedocument.presentationml.notesSlide+xml"/>
  <Override PartName="/ppt/charts/chart151.xml" ContentType="application/vnd.openxmlformats-officedocument.drawingml.chart+xml"/>
  <Override PartName="/ppt/drawings/drawing17.xml" ContentType="application/vnd.openxmlformats-officedocument.drawingml.chartshapes+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charts/chart152.xml" ContentType="application/vnd.openxmlformats-officedocument.drawingml.chart+xml"/>
  <Override PartName="/ppt/notesSlides/notesSlide165.xml" ContentType="application/vnd.openxmlformats-officedocument.presentationml.notesSlide+xml"/>
  <Override PartName="/ppt/charts/chart153.xml" ContentType="application/vnd.openxmlformats-officedocument.drawingml.chart+xml"/>
  <Override PartName="/ppt/drawings/drawing18.xml" ContentType="application/vnd.openxmlformats-officedocument.drawingml.chartshapes+xml"/>
  <Override PartName="/ppt/notesSlides/notesSlide166.xml" ContentType="application/vnd.openxmlformats-officedocument.presentationml.notesSlide+xml"/>
  <Override PartName="/ppt/charts/chart154.xml" ContentType="application/vnd.openxmlformats-officedocument.drawingml.chart+xml"/>
  <Override PartName="/ppt/drawings/drawing19.xml" ContentType="application/vnd.openxmlformats-officedocument.drawingml.chartshapes+xml"/>
  <Override PartName="/ppt/notesSlides/notesSlide167.xml" ContentType="application/vnd.openxmlformats-officedocument.presentationml.notesSlide+xml"/>
  <Override PartName="/ppt/charts/chart155.xml" ContentType="application/vnd.openxmlformats-officedocument.drawingml.chart+xml"/>
  <Override PartName="/ppt/drawings/drawing20.xml" ContentType="application/vnd.openxmlformats-officedocument.drawingml.chartshapes+xml"/>
  <Override PartName="/ppt/notesSlides/notesSlide168.xml" ContentType="application/vnd.openxmlformats-officedocument.presentationml.notesSlide+xml"/>
  <Override PartName="/ppt/charts/chart156.xml" ContentType="application/vnd.openxmlformats-officedocument.drawingml.chart+xml"/>
  <Override PartName="/ppt/notesSlides/notesSlide169.xml" ContentType="application/vnd.openxmlformats-officedocument.presentationml.notesSlide+xml"/>
  <Override PartName="/ppt/charts/chart157.xml" ContentType="application/vnd.openxmlformats-officedocument.drawingml.chart+xml"/>
  <Override PartName="/ppt/notesSlides/notesSlide170.xml" ContentType="application/vnd.openxmlformats-officedocument.presentationml.notesSlide+xml"/>
  <Override PartName="/ppt/charts/chart158.xml" ContentType="application/vnd.openxmlformats-officedocument.drawingml.chart+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charts/chart159.xml" ContentType="application/vnd.openxmlformats-officedocument.drawingml.chart+xml"/>
  <Override PartName="/ppt/notesSlides/notesSlide175.xml" ContentType="application/vnd.openxmlformats-officedocument.presentationml.notesSlide+xml"/>
  <Override PartName="/ppt/charts/chart160.xml" ContentType="application/vnd.openxmlformats-officedocument.drawingml.chart+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charts/chart16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3" r:id="rId6"/>
  </p:sldMasterIdLst>
  <p:notesMasterIdLst>
    <p:notesMasterId r:id="rId200"/>
  </p:notesMasterIdLst>
  <p:sldIdLst>
    <p:sldId id="1268" r:id="rId7"/>
    <p:sldId id="1269" r:id="rId8"/>
    <p:sldId id="1270" r:id="rId9"/>
    <p:sldId id="1271" r:id="rId10"/>
    <p:sldId id="1272" r:id="rId11"/>
    <p:sldId id="1273" r:id="rId12"/>
    <p:sldId id="1274" r:id="rId13"/>
    <p:sldId id="1275" r:id="rId14"/>
    <p:sldId id="1276" r:id="rId15"/>
    <p:sldId id="1277" r:id="rId16"/>
    <p:sldId id="1278" r:id="rId17"/>
    <p:sldId id="1279" r:id="rId18"/>
    <p:sldId id="1280" r:id="rId19"/>
    <p:sldId id="1281" r:id="rId20"/>
    <p:sldId id="1282" r:id="rId21"/>
    <p:sldId id="1283" r:id="rId22"/>
    <p:sldId id="1284" r:id="rId23"/>
    <p:sldId id="1285" r:id="rId24"/>
    <p:sldId id="1286" r:id="rId25"/>
    <p:sldId id="1287" r:id="rId26"/>
    <p:sldId id="1288" r:id="rId27"/>
    <p:sldId id="1289" r:id="rId28"/>
    <p:sldId id="1290" r:id="rId29"/>
    <p:sldId id="1291" r:id="rId30"/>
    <p:sldId id="1292" r:id="rId31"/>
    <p:sldId id="1293" r:id="rId32"/>
    <p:sldId id="1294" r:id="rId33"/>
    <p:sldId id="1295" r:id="rId34"/>
    <p:sldId id="1296" r:id="rId35"/>
    <p:sldId id="1297" r:id="rId36"/>
    <p:sldId id="1298" r:id="rId37"/>
    <p:sldId id="1299" r:id="rId38"/>
    <p:sldId id="1300" r:id="rId39"/>
    <p:sldId id="1301" r:id="rId40"/>
    <p:sldId id="1302" r:id="rId41"/>
    <p:sldId id="1303" r:id="rId42"/>
    <p:sldId id="1304" r:id="rId43"/>
    <p:sldId id="1305" r:id="rId44"/>
    <p:sldId id="1306" r:id="rId45"/>
    <p:sldId id="1307" r:id="rId46"/>
    <p:sldId id="1308" r:id="rId47"/>
    <p:sldId id="1309" r:id="rId48"/>
    <p:sldId id="1310" r:id="rId49"/>
    <p:sldId id="1311" r:id="rId50"/>
    <p:sldId id="1312" r:id="rId51"/>
    <p:sldId id="1313" r:id="rId52"/>
    <p:sldId id="1314" r:id="rId53"/>
    <p:sldId id="1315" r:id="rId54"/>
    <p:sldId id="1316" r:id="rId55"/>
    <p:sldId id="1317" r:id="rId56"/>
    <p:sldId id="1318" r:id="rId57"/>
    <p:sldId id="1319" r:id="rId58"/>
    <p:sldId id="1320" r:id="rId59"/>
    <p:sldId id="1321" r:id="rId60"/>
    <p:sldId id="1322" r:id="rId61"/>
    <p:sldId id="1323" r:id="rId62"/>
    <p:sldId id="1324" r:id="rId63"/>
    <p:sldId id="1325" r:id="rId64"/>
    <p:sldId id="1326" r:id="rId65"/>
    <p:sldId id="1327" r:id="rId66"/>
    <p:sldId id="1328" r:id="rId67"/>
    <p:sldId id="1329" r:id="rId68"/>
    <p:sldId id="1330" r:id="rId69"/>
    <p:sldId id="1331" r:id="rId70"/>
    <p:sldId id="1332" r:id="rId71"/>
    <p:sldId id="1333" r:id="rId72"/>
    <p:sldId id="1334" r:id="rId73"/>
    <p:sldId id="1335" r:id="rId74"/>
    <p:sldId id="1336" r:id="rId75"/>
    <p:sldId id="1338" r:id="rId76"/>
    <p:sldId id="1339" r:id="rId77"/>
    <p:sldId id="1340" r:id="rId78"/>
    <p:sldId id="1341" r:id="rId79"/>
    <p:sldId id="1342" r:id="rId80"/>
    <p:sldId id="1343" r:id="rId81"/>
    <p:sldId id="1344" r:id="rId82"/>
    <p:sldId id="1345" r:id="rId83"/>
    <p:sldId id="1378" r:id="rId84"/>
    <p:sldId id="1347" r:id="rId85"/>
    <p:sldId id="1348" r:id="rId86"/>
    <p:sldId id="1349" r:id="rId87"/>
    <p:sldId id="1350" r:id="rId88"/>
    <p:sldId id="1351" r:id="rId89"/>
    <p:sldId id="1352" r:id="rId90"/>
    <p:sldId id="1353" r:id="rId91"/>
    <p:sldId id="1354" r:id="rId92"/>
    <p:sldId id="1355" r:id="rId93"/>
    <p:sldId id="1356" r:id="rId94"/>
    <p:sldId id="1357" r:id="rId95"/>
    <p:sldId id="1358" r:id="rId96"/>
    <p:sldId id="1359" r:id="rId97"/>
    <p:sldId id="1360" r:id="rId98"/>
    <p:sldId id="1361" r:id="rId99"/>
    <p:sldId id="1362" r:id="rId100"/>
    <p:sldId id="1363" r:id="rId101"/>
    <p:sldId id="1364" r:id="rId102"/>
    <p:sldId id="1365" r:id="rId103"/>
    <p:sldId id="1366" r:id="rId104"/>
    <p:sldId id="1367" r:id="rId105"/>
    <p:sldId id="1368" r:id="rId106"/>
    <p:sldId id="1369" r:id="rId107"/>
    <p:sldId id="1370" r:id="rId108"/>
    <p:sldId id="1371" r:id="rId109"/>
    <p:sldId id="1372" r:id="rId110"/>
    <p:sldId id="1373" r:id="rId111"/>
    <p:sldId id="1374" r:id="rId112"/>
    <p:sldId id="1375" r:id="rId113"/>
    <p:sldId id="1376" r:id="rId114"/>
    <p:sldId id="1470" r:id="rId115"/>
    <p:sldId id="1471" r:id="rId116"/>
    <p:sldId id="1472" r:id="rId117"/>
    <p:sldId id="1473" r:id="rId118"/>
    <p:sldId id="1474" r:id="rId119"/>
    <p:sldId id="1475" r:id="rId120"/>
    <p:sldId id="1476" r:id="rId121"/>
    <p:sldId id="1477" r:id="rId122"/>
    <p:sldId id="1478" r:id="rId123"/>
    <p:sldId id="1388" r:id="rId124"/>
    <p:sldId id="1389" r:id="rId125"/>
    <p:sldId id="1390" r:id="rId126"/>
    <p:sldId id="1391" r:id="rId127"/>
    <p:sldId id="1392" r:id="rId128"/>
    <p:sldId id="1393" r:id="rId129"/>
    <p:sldId id="1394" r:id="rId130"/>
    <p:sldId id="1395" r:id="rId131"/>
    <p:sldId id="1396" r:id="rId132"/>
    <p:sldId id="1479" r:id="rId133"/>
    <p:sldId id="1480" r:id="rId134"/>
    <p:sldId id="1481" r:id="rId135"/>
    <p:sldId id="1482" r:id="rId136"/>
    <p:sldId id="1483" r:id="rId137"/>
    <p:sldId id="1484" r:id="rId138"/>
    <p:sldId id="1403" r:id="rId139"/>
    <p:sldId id="1404" r:id="rId140"/>
    <p:sldId id="1405" r:id="rId141"/>
    <p:sldId id="1406" r:id="rId142"/>
    <p:sldId id="1407" r:id="rId143"/>
    <p:sldId id="1408" r:id="rId144"/>
    <p:sldId id="1409" r:id="rId145"/>
    <p:sldId id="1410" r:id="rId146"/>
    <p:sldId id="1411" r:id="rId147"/>
    <p:sldId id="1412" r:id="rId148"/>
    <p:sldId id="1485" r:id="rId149"/>
    <p:sldId id="1486" r:id="rId150"/>
    <p:sldId id="1487" r:id="rId151"/>
    <p:sldId id="1488" r:id="rId152"/>
    <p:sldId id="1489" r:id="rId153"/>
    <p:sldId id="1490" r:id="rId154"/>
    <p:sldId id="1491" r:id="rId155"/>
    <p:sldId id="1492" r:id="rId156"/>
    <p:sldId id="1493" r:id="rId157"/>
    <p:sldId id="1494" r:id="rId158"/>
    <p:sldId id="1495" r:id="rId159"/>
    <p:sldId id="1496" r:id="rId160"/>
    <p:sldId id="1497" r:id="rId161"/>
    <p:sldId id="1498" r:id="rId162"/>
    <p:sldId id="1499" r:id="rId163"/>
    <p:sldId id="1500" r:id="rId164"/>
    <p:sldId id="1501" r:id="rId165"/>
    <p:sldId id="1502" r:id="rId166"/>
    <p:sldId id="1503" r:id="rId167"/>
    <p:sldId id="1504" r:id="rId168"/>
    <p:sldId id="1505" r:id="rId169"/>
    <p:sldId id="1506" r:id="rId170"/>
    <p:sldId id="1507" r:id="rId171"/>
    <p:sldId id="1508" r:id="rId172"/>
    <p:sldId id="1509" r:id="rId173"/>
    <p:sldId id="1510" r:id="rId174"/>
    <p:sldId id="1511" r:id="rId175"/>
    <p:sldId id="1512" r:id="rId176"/>
    <p:sldId id="1513" r:id="rId177"/>
    <p:sldId id="1442" r:id="rId178"/>
    <p:sldId id="1443" r:id="rId179"/>
    <p:sldId id="1444" r:id="rId180"/>
    <p:sldId id="1467" r:id="rId181"/>
    <p:sldId id="1468" r:id="rId182"/>
    <p:sldId id="1445" r:id="rId183"/>
    <p:sldId id="1446" r:id="rId184"/>
    <p:sldId id="1447" r:id="rId185"/>
    <p:sldId id="1448" r:id="rId186"/>
    <p:sldId id="1449" r:id="rId187"/>
    <p:sldId id="1450" r:id="rId188"/>
    <p:sldId id="1451" r:id="rId189"/>
    <p:sldId id="1466" r:id="rId190"/>
    <p:sldId id="1453" r:id="rId191"/>
    <p:sldId id="1454" r:id="rId192"/>
    <p:sldId id="1455" r:id="rId193"/>
    <p:sldId id="1456" r:id="rId194"/>
    <p:sldId id="1457" r:id="rId195"/>
    <p:sldId id="1458" r:id="rId196"/>
    <p:sldId id="1459" r:id="rId197"/>
    <p:sldId id="1460" r:id="rId198"/>
    <p:sldId id="1469" r:id="rId1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5" clrIdx="0"/>
  <p:cmAuthor id="1" name="Christine M. Flavin" initials="CMF" lastIdx="30" clrIdx="1">
    <p:extLst>
      <p:ext uri="{19B8F6BF-5375-455C-9EA6-DF929625EA0E}">
        <p15:presenceInfo xmlns:p15="http://schemas.microsoft.com/office/powerpoint/2012/main" userId="S-1-5-21-3838001524-2532167733-2738084025-9616" providerId="AD"/>
      </p:ext>
    </p:extLst>
  </p:cmAuthor>
  <p:cmAuthor id="2" name="Wida Cherikh" initials="WC" lastIdx="24" clrIdx="2">
    <p:extLst>
      <p:ext uri="{19B8F6BF-5375-455C-9EA6-DF929625EA0E}">
        <p15:presenceInfo xmlns:p15="http://schemas.microsoft.com/office/powerpoint/2012/main" userId="S-1-5-21-3838001524-2532167733-2738084025-2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6600"/>
    <a:srgbClr val="00FF00"/>
    <a:srgbClr val="009900"/>
    <a:srgbClr val="FF99FF"/>
    <a:srgbClr val="3366FF"/>
    <a:srgbClr val="9933FF"/>
    <a:srgbClr val="00FFFF"/>
    <a:srgbClr val="009999"/>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2" autoAdjust="0"/>
    <p:restoredTop sz="87363" autoAdjust="0"/>
  </p:normalViewPr>
  <p:slideViewPr>
    <p:cSldViewPr>
      <p:cViewPr varScale="1">
        <p:scale>
          <a:sx n="57" d="100"/>
          <a:sy n="57" d="100"/>
        </p:scale>
        <p:origin x="940" y="36"/>
      </p:cViewPr>
      <p:guideLst>
        <p:guide orient="horz" pos="2160"/>
        <p:guide pos="2736"/>
      </p:guideLst>
    </p:cSldViewPr>
  </p:slideViewPr>
  <p:notesTextViewPr>
    <p:cViewPr>
      <p:scale>
        <a:sx n="100" d="100"/>
        <a:sy n="100" d="100"/>
      </p:scale>
      <p:origin x="0" y="-416"/>
    </p:cViewPr>
  </p:notesTextViewPr>
  <p:sorterViewPr>
    <p:cViewPr>
      <p:scale>
        <a:sx n="100" d="100"/>
        <a:sy n="100" d="100"/>
      </p:scale>
      <p:origin x="0" y="-5862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slide" Target="slides/slide185.xml"/><Relationship Id="rId205" Type="http://schemas.openxmlformats.org/officeDocument/2006/relationships/tableStyles" Target="tableStyle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1.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slide" Target="slides/slide186.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6" Type="http://schemas.openxmlformats.org/officeDocument/2006/relationships/slideMaster" Target="slideMasters/slideMaster2.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slide" Target="slides/slide187.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20" Type="http://schemas.openxmlformats.org/officeDocument/2006/relationships/slide" Target="slides/slide114.xml"/><Relationship Id="rId141" Type="http://schemas.openxmlformats.org/officeDocument/2006/relationships/slide" Target="slides/slide135.xml"/><Relationship Id="rId7" Type="http://schemas.openxmlformats.org/officeDocument/2006/relationships/slide" Target="slides/slide1.xml"/><Relationship Id="rId162" Type="http://schemas.openxmlformats.org/officeDocument/2006/relationships/slide" Target="slides/slide156.xml"/><Relationship Id="rId183" Type="http://schemas.openxmlformats.org/officeDocument/2006/relationships/slide" Target="slides/slide177.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openxmlformats.org/officeDocument/2006/relationships/slide" Target="slides/slide188.xml"/><Relationship Id="rId199" Type="http://schemas.openxmlformats.org/officeDocument/2006/relationships/slide" Target="slides/slide193.xml"/><Relationship Id="rId203"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slide" Target="slides/slide183.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openxmlformats.org/officeDocument/2006/relationships/slide" Target="slides/slide189.xml"/><Relationship Id="rId190" Type="http://schemas.openxmlformats.org/officeDocument/2006/relationships/slide" Target="slides/slide184.xml"/><Relationship Id="rId204" Type="http://schemas.openxmlformats.org/officeDocument/2006/relationships/theme" Target="theme/theme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customXml" Target="../customXml/item4.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96" Type="http://schemas.openxmlformats.org/officeDocument/2006/relationships/slide" Target="slides/slide190.xml"/><Relationship Id="rId200" Type="http://schemas.openxmlformats.org/officeDocument/2006/relationships/notesMaster" Target="notesMasters/notesMaster1.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97" Type="http://schemas.openxmlformats.org/officeDocument/2006/relationships/slide" Target="slides/slide191.xml"/><Relationship Id="rId201" Type="http://schemas.openxmlformats.org/officeDocument/2006/relationships/commentAuthors" Target="commentAuthors.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customXml" Target="../customXml/item1.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98" Type="http://schemas.openxmlformats.org/officeDocument/2006/relationships/slide" Target="slides/slide192.xml"/><Relationship Id="rId202" Type="http://schemas.openxmlformats.org/officeDocument/2006/relationships/presProps" Target="presProps.xml"/><Relationship Id="rId18" Type="http://schemas.openxmlformats.org/officeDocument/2006/relationships/slide" Target="slides/slide12.xml"/><Relationship Id="rId39" Type="http://schemas.openxmlformats.org/officeDocument/2006/relationships/slide" Target="slides/slide33.xml"/><Relationship Id="rId50" Type="http://schemas.openxmlformats.org/officeDocument/2006/relationships/slide" Target="slides/slide44.xml"/><Relationship Id="rId104" Type="http://schemas.openxmlformats.org/officeDocument/2006/relationships/slide" Target="slides/slide98.xml"/><Relationship Id="rId125" Type="http://schemas.openxmlformats.org/officeDocument/2006/relationships/slide" Target="slides/slide119.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slide" Target="slides/slide182.xml"/><Relationship Id="rId71" Type="http://schemas.openxmlformats.org/officeDocument/2006/relationships/slide" Target="slides/slide65.xml"/><Relationship Id="rId92" Type="http://schemas.openxmlformats.org/officeDocument/2006/relationships/slide" Target="slides/slide86.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99.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1.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6.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8.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3.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5.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0.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2.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3" Type="http://schemas.openxmlformats.org/officeDocument/2006/relationships/package" Target="../embeddings/Microsoft_Excel_Worksheet147.xlsx"/><Relationship Id="rId2" Type="http://schemas.microsoft.com/office/2011/relationships/chartColorStyle" Target="colors3.xml"/><Relationship Id="rId1" Type="http://schemas.microsoft.com/office/2011/relationships/chartStyle" Target="style3.xml"/></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embeddings/oleObject1.bin"/></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1.xml"/><Relationship Id="rId1" Type="http://schemas.microsoft.com/office/2011/relationships/chartStyle" Target="style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2.xml"/><Relationship Id="rId1" Type="http://schemas.microsoft.com/office/2011/relationships/chartStyle" Target="style2.xml"/></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90.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87016246619394E-2"/>
          <c:y val="0.16012955677957003"/>
          <c:w val="0.55257833074104423"/>
          <c:h val="0.63109377725533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92F4-49CF-9882-29D277C87462}"/>
              </c:ext>
            </c:extLst>
          </c:dPt>
          <c:dPt>
            <c:idx val="1"/>
            <c:bubble3D val="0"/>
            <c:spPr>
              <a:solidFill>
                <a:srgbClr val="008000"/>
              </a:solidFill>
              <a:ln>
                <a:solidFill>
                  <a:srgbClr val="000000"/>
                </a:solidFill>
              </a:ln>
            </c:spPr>
            <c:extLst>
              <c:ext xmlns:c16="http://schemas.microsoft.com/office/drawing/2014/chart" uri="{C3380CC4-5D6E-409C-BE32-E72D297353CC}">
                <c16:uniqueId val="{00000003-92F4-49CF-9882-29D277C87462}"/>
              </c:ext>
            </c:extLst>
          </c:dPt>
          <c:dPt>
            <c:idx val="2"/>
            <c:bubble3D val="0"/>
            <c:spPr>
              <a:solidFill>
                <a:srgbClr val="FF0000"/>
              </a:solidFill>
              <a:ln>
                <a:solidFill>
                  <a:srgbClr val="000000"/>
                </a:solidFill>
              </a:ln>
            </c:spPr>
            <c:extLst>
              <c:ext xmlns:c16="http://schemas.microsoft.com/office/drawing/2014/chart" uri="{C3380CC4-5D6E-409C-BE32-E72D297353CC}">
                <c16:uniqueId val="{00000005-92F4-49CF-9882-29D277C87462}"/>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92F4-49CF-9882-29D277C87462}"/>
              </c:ext>
            </c:extLst>
          </c:dPt>
          <c:dPt>
            <c:idx val="4"/>
            <c:bubble3D val="0"/>
            <c:spPr>
              <a:solidFill>
                <a:srgbClr val="00FFFF"/>
              </a:solidFill>
              <a:ln>
                <a:solidFill>
                  <a:srgbClr val="000000"/>
                </a:solidFill>
              </a:ln>
            </c:spPr>
            <c:extLst>
              <c:ext xmlns:c16="http://schemas.microsoft.com/office/drawing/2014/chart" uri="{C3380CC4-5D6E-409C-BE32-E72D297353CC}">
                <c16:uniqueId val="{00000009-92F4-49CF-9882-29D277C87462}"/>
              </c:ext>
            </c:extLst>
          </c:dPt>
          <c:dPt>
            <c:idx val="5"/>
            <c:bubble3D val="0"/>
            <c:spPr>
              <a:solidFill>
                <a:srgbClr val="FF00FF"/>
              </a:solidFill>
              <a:ln>
                <a:solidFill>
                  <a:srgbClr val="000000"/>
                </a:solidFill>
              </a:ln>
            </c:spPr>
            <c:extLst>
              <c:ext xmlns:c16="http://schemas.microsoft.com/office/drawing/2014/chart" uri="{C3380CC4-5D6E-409C-BE32-E72D297353CC}">
                <c16:uniqueId val="{0000000B-92F4-49CF-9882-29D277C87462}"/>
              </c:ext>
            </c:extLst>
          </c:dPt>
          <c:dPt>
            <c:idx val="6"/>
            <c:bubble3D val="0"/>
            <c:spPr>
              <a:solidFill>
                <a:srgbClr val="00FF00"/>
              </a:solidFill>
              <a:ln>
                <a:solidFill>
                  <a:srgbClr val="000000"/>
                </a:solidFill>
              </a:ln>
            </c:spPr>
            <c:extLst>
              <c:ext xmlns:c16="http://schemas.microsoft.com/office/drawing/2014/chart" uri="{C3380CC4-5D6E-409C-BE32-E72D297353CC}">
                <c16:uniqueId val="{0000000D-92F4-49CF-9882-29D277C87462}"/>
              </c:ext>
            </c:extLst>
          </c:dPt>
          <c:dPt>
            <c:idx val="7"/>
            <c:bubble3D val="0"/>
            <c:spPr>
              <a:solidFill>
                <a:srgbClr val="FF9900"/>
              </a:solidFill>
              <a:ln>
                <a:solidFill>
                  <a:srgbClr val="000000"/>
                </a:solidFill>
              </a:ln>
            </c:spPr>
            <c:extLst>
              <c:ext xmlns:c16="http://schemas.microsoft.com/office/drawing/2014/chart" uri="{C3380CC4-5D6E-409C-BE32-E72D297353CC}">
                <c16:uniqueId val="{0000000F-92F4-49CF-9882-29D277C87462}"/>
              </c:ext>
            </c:extLst>
          </c:dPt>
          <c:dLbls>
            <c:dLbl>
              <c:idx val="0"/>
              <c:layout>
                <c:manualLayout>
                  <c:x val="3.6273204056330027E-2"/>
                  <c:y val="1.3540795695055055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92F4-49CF-9882-29D277C87462}"/>
                </c:ext>
              </c:extLst>
            </c:dLbl>
            <c:dLbl>
              <c:idx val="1"/>
              <c:layout>
                <c:manualLayout>
                  <c:x val="-1.3914654739068551E-2"/>
                  <c:y val="1.127640506464699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8.3344180190177169E-2"/>
                      <c:h val="6.9339455129753216E-2"/>
                    </c:manualLayout>
                  </c15:layout>
                </c:ext>
                <c:ext xmlns:c16="http://schemas.microsoft.com/office/drawing/2014/chart" uri="{C3380CC4-5D6E-409C-BE32-E72D297353CC}">
                  <c16:uniqueId val="{00000003-92F4-49CF-9882-29D277C87462}"/>
                </c:ext>
              </c:extLst>
            </c:dLbl>
            <c:dLbl>
              <c:idx val="2"/>
              <c:layout>
                <c:manualLayout>
                  <c:x val="3.3389912291658073E-2"/>
                  <c:y val="-4.207892482488398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92F4-49CF-9882-29D277C87462}"/>
                </c:ext>
              </c:extLst>
            </c:dLbl>
            <c:dLbl>
              <c:idx val="3"/>
              <c:layout>
                <c:manualLayout>
                  <c:x val="3.418315717599562E-2"/>
                  <c:y val="1.469651584660502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92F4-49CF-9882-29D277C87462}"/>
                </c:ext>
              </c:extLst>
            </c:dLbl>
            <c:dLbl>
              <c:idx val="4"/>
              <c:layout>
                <c:manualLayout>
                  <c:x val="-2.3259167127931992E-2"/>
                  <c:y val="-2.6821817133438629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92F4-49CF-9882-29D277C87462}"/>
                </c:ext>
              </c:extLst>
            </c:dLbl>
            <c:dLbl>
              <c:idx val="5"/>
              <c:layout>
                <c:manualLayout>
                  <c:x val="-4.095948446971141E-3"/>
                  <c:y val="-3.6776326606815146E-4"/>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7.3010083851681618E-2"/>
                      <c:h val="6.0706590983430744E-2"/>
                    </c:manualLayout>
                  </c15:layout>
                </c:ext>
                <c:ext xmlns:c16="http://schemas.microsoft.com/office/drawing/2014/chart" uri="{C3380CC4-5D6E-409C-BE32-E72D297353CC}">
                  <c16:uniqueId val="{0000000B-92F4-49CF-9882-29D277C87462}"/>
                </c:ext>
              </c:extLst>
            </c:dLbl>
            <c:dLbl>
              <c:idx val="6"/>
              <c:layout>
                <c:manualLayout>
                  <c:x val="-8.3487928434410694E-3"/>
                  <c:y val="0"/>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92F4-49CF-9882-29D277C87462}"/>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2.2408000000000001E-2</c:v>
                </c:pt>
                <c:pt idx="1">
                  <c:v>1.9838000000000001E-2</c:v>
                </c:pt>
                <c:pt idx="2">
                  <c:v>0.40512999999999999</c:v>
                </c:pt>
                <c:pt idx="3">
                  <c:v>0.46384999999999998</c:v>
                </c:pt>
                <c:pt idx="4">
                  <c:v>1.9487000000000001E-2</c:v>
                </c:pt>
                <c:pt idx="5">
                  <c:v>2.7640999999999999E-2</c:v>
                </c:pt>
                <c:pt idx="6">
                  <c:v>3.5762000000000002E-2</c:v>
                </c:pt>
                <c:pt idx="7">
                  <c:v>5.8840000000000003E-3</c:v>
                </c:pt>
              </c:numCache>
            </c:numRef>
          </c:val>
          <c:extLst>
            <c:ext xmlns:c16="http://schemas.microsoft.com/office/drawing/2014/chart" uri="{C3380CC4-5D6E-409C-BE32-E72D297353CC}">
              <c16:uniqueId val="{00000010-92F4-49CF-9882-29D277C87462}"/>
            </c:ext>
          </c:extLst>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5475691685328"/>
          <c:y val="4.693902685241276E-2"/>
          <c:w val="0.7834384323754402"/>
          <c:h val="0.74242075509792049"/>
        </c:manualLayout>
      </c:layout>
      <c:barChart>
        <c:barDir val="col"/>
        <c:grouping val="clustered"/>
        <c:varyColors val="0"/>
        <c:ser>
          <c:idx val="0"/>
          <c:order val="0"/>
          <c:tx>
            <c:strRef>
              <c:f>Sheet1!$B$1</c:f>
              <c:strCache>
                <c:ptCount val="1"/>
                <c:pt idx="0">
                  <c:v>N</c:v>
                </c:pt>
              </c:strCache>
            </c:strRef>
          </c:tx>
          <c:spPr>
            <a:gradFill>
              <a:gsLst>
                <a:gs pos="0">
                  <a:srgbClr val="009900"/>
                </a:gs>
                <a:gs pos="50000">
                  <a:srgbClr val="00FF00"/>
                </a:gs>
                <a:gs pos="100000">
                  <a:srgbClr val="009900"/>
                </a:gs>
              </a:gsLst>
              <a:lin ang="10800000" scaled="1"/>
            </a:gradFill>
            <a:ln>
              <a:solidFill>
                <a:schemeClr val="bg2"/>
              </a:solidFill>
            </a:ln>
          </c:spPr>
          <c:invertIfNegative val="0"/>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Sheet1!$B$2:$B$36</c:f>
              <c:numCache>
                <c:formatCode>General</c:formatCode>
                <c:ptCount val="35"/>
                <c:pt idx="0">
                  <c:v>3</c:v>
                </c:pt>
                <c:pt idx="1">
                  <c:v>8</c:v>
                </c:pt>
                <c:pt idx="2">
                  <c:v>21</c:v>
                </c:pt>
                <c:pt idx="3">
                  <c:v>28</c:v>
                </c:pt>
                <c:pt idx="4">
                  <c:v>62</c:v>
                </c:pt>
                <c:pt idx="5">
                  <c:v>77</c:v>
                </c:pt>
                <c:pt idx="6">
                  <c:v>79</c:v>
                </c:pt>
                <c:pt idx="7">
                  <c:v>84</c:v>
                </c:pt>
                <c:pt idx="8">
                  <c:v>99</c:v>
                </c:pt>
                <c:pt idx="9">
                  <c:v>122</c:v>
                </c:pt>
                <c:pt idx="10">
                  <c:v>111</c:v>
                </c:pt>
                <c:pt idx="11">
                  <c:v>106</c:v>
                </c:pt>
                <c:pt idx="12">
                  <c:v>98</c:v>
                </c:pt>
                <c:pt idx="13">
                  <c:v>109</c:v>
                </c:pt>
                <c:pt idx="14">
                  <c:v>103</c:v>
                </c:pt>
                <c:pt idx="15">
                  <c:v>96</c:v>
                </c:pt>
                <c:pt idx="16">
                  <c:v>118</c:v>
                </c:pt>
                <c:pt idx="17">
                  <c:v>103</c:v>
                </c:pt>
                <c:pt idx="18">
                  <c:v>94</c:v>
                </c:pt>
                <c:pt idx="19">
                  <c:v>81</c:v>
                </c:pt>
                <c:pt idx="20">
                  <c:v>91</c:v>
                </c:pt>
                <c:pt idx="21">
                  <c:v>96</c:v>
                </c:pt>
                <c:pt idx="22">
                  <c:v>114</c:v>
                </c:pt>
                <c:pt idx="23">
                  <c:v>115</c:v>
                </c:pt>
                <c:pt idx="24">
                  <c:v>103</c:v>
                </c:pt>
                <c:pt idx="25">
                  <c:v>121</c:v>
                </c:pt>
                <c:pt idx="26">
                  <c:v>99</c:v>
                </c:pt>
                <c:pt idx="27">
                  <c:v>104</c:v>
                </c:pt>
                <c:pt idx="28">
                  <c:v>114</c:v>
                </c:pt>
                <c:pt idx="29">
                  <c:v>120</c:v>
                </c:pt>
                <c:pt idx="30">
                  <c:v>110</c:v>
                </c:pt>
                <c:pt idx="31">
                  <c:v>123</c:v>
                </c:pt>
                <c:pt idx="32">
                  <c:v>123</c:v>
                </c:pt>
                <c:pt idx="33">
                  <c:v>107</c:v>
                </c:pt>
                <c:pt idx="34">
                  <c:v>111</c:v>
                </c:pt>
              </c:numCache>
            </c:numRef>
          </c:val>
          <c:extLst>
            <c:ext xmlns:c16="http://schemas.microsoft.com/office/drawing/2014/chart" uri="{C3380CC4-5D6E-409C-BE32-E72D297353CC}">
              <c16:uniqueId val="{00000000-D4A1-417C-8CCD-238386E3CDB4}"/>
            </c:ext>
          </c:extLst>
        </c:ser>
        <c:dLbls>
          <c:showLegendKey val="0"/>
          <c:showVal val="0"/>
          <c:showCatName val="0"/>
          <c:showSerName val="0"/>
          <c:showPercent val="0"/>
          <c:showBubbleSize val="0"/>
        </c:dLbls>
        <c:gapWidth val="35"/>
        <c:axId val="592167624"/>
        <c:axId val="592168016"/>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Sheet1!$A$2:$A$36</c:f>
              <c:numCache>
                <c:formatCode>General</c:formatCode>
                <c:ptCount val="35"/>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pt idx="29">
                  <c:v>2011</c:v>
                </c:pt>
                <c:pt idx="30">
                  <c:v>2012</c:v>
                </c:pt>
                <c:pt idx="31">
                  <c:v>2013</c:v>
                </c:pt>
                <c:pt idx="32">
                  <c:v>2014</c:v>
                </c:pt>
                <c:pt idx="33">
                  <c:v>2015</c:v>
                </c:pt>
                <c:pt idx="34">
                  <c:v>2016</c:v>
                </c:pt>
              </c:numCache>
            </c:numRef>
          </c:cat>
          <c:val>
            <c:numRef>
              <c:f>Sheet1!$C$2:$C$36</c:f>
              <c:numCache>
                <c:formatCode>General</c:formatCode>
                <c:ptCount val="35"/>
                <c:pt idx="0">
                  <c:v>1.82927</c:v>
                </c:pt>
                <c:pt idx="1">
                  <c:v>2.65781</c:v>
                </c:pt>
                <c:pt idx="2">
                  <c:v>3.4825900000000001</c:v>
                </c:pt>
                <c:pt idx="3">
                  <c:v>2.4326699999999999</c:v>
                </c:pt>
                <c:pt idx="4">
                  <c:v>2.83623</c:v>
                </c:pt>
                <c:pt idx="5">
                  <c:v>2.7588699999999999</c:v>
                </c:pt>
                <c:pt idx="6">
                  <c:v>2.4129499999999999</c:v>
                </c:pt>
                <c:pt idx="7">
                  <c:v>2.3897599999999999</c:v>
                </c:pt>
                <c:pt idx="8">
                  <c:v>2.4111099999999999</c:v>
                </c:pt>
                <c:pt idx="9">
                  <c:v>2.8325999999999998</c:v>
                </c:pt>
                <c:pt idx="10">
                  <c:v>2.5718299999999998</c:v>
                </c:pt>
                <c:pt idx="11">
                  <c:v>2.3629099999999998</c:v>
                </c:pt>
                <c:pt idx="12">
                  <c:v>2.2303099999999998</c:v>
                </c:pt>
                <c:pt idx="13">
                  <c:v>2.5074800000000002</c:v>
                </c:pt>
                <c:pt idx="14">
                  <c:v>2.4121800000000002</c:v>
                </c:pt>
                <c:pt idx="15">
                  <c:v>2.30105</c:v>
                </c:pt>
                <c:pt idx="16">
                  <c:v>2.8351799999999998</c:v>
                </c:pt>
                <c:pt idx="17">
                  <c:v>2.6505399999999999</c:v>
                </c:pt>
                <c:pt idx="18">
                  <c:v>2.5046599999999999</c:v>
                </c:pt>
                <c:pt idx="19">
                  <c:v>2.20648</c:v>
                </c:pt>
                <c:pt idx="20">
                  <c:v>2.4607899999999998</c:v>
                </c:pt>
                <c:pt idx="21">
                  <c:v>2.6511999999999998</c:v>
                </c:pt>
                <c:pt idx="22">
                  <c:v>3.1491699999999998</c:v>
                </c:pt>
                <c:pt idx="23">
                  <c:v>3.0955599999999999</c:v>
                </c:pt>
                <c:pt idx="24">
                  <c:v>2.69211</c:v>
                </c:pt>
                <c:pt idx="25">
                  <c:v>3.1741899999999998</c:v>
                </c:pt>
                <c:pt idx="26">
                  <c:v>2.5970599999999999</c:v>
                </c:pt>
                <c:pt idx="27">
                  <c:v>2.7132800000000001</c:v>
                </c:pt>
                <c:pt idx="28">
                  <c:v>2.9388999999999998</c:v>
                </c:pt>
                <c:pt idx="29">
                  <c:v>3.0287700000000002</c:v>
                </c:pt>
                <c:pt idx="30">
                  <c:v>2.7534399999999999</c:v>
                </c:pt>
                <c:pt idx="31">
                  <c:v>2.94611</c:v>
                </c:pt>
                <c:pt idx="32">
                  <c:v>2.8210999999999999</c:v>
                </c:pt>
                <c:pt idx="33">
                  <c:v>2.4296099999999998</c:v>
                </c:pt>
                <c:pt idx="34">
                  <c:v>2.16839</c:v>
                </c:pt>
              </c:numCache>
            </c:numRef>
          </c:val>
          <c:smooth val="0"/>
          <c:extLst>
            <c:ext xmlns:c16="http://schemas.microsoft.com/office/drawing/2014/chart" uri="{C3380CC4-5D6E-409C-BE32-E72D297353CC}">
              <c16:uniqueId val="{00000001-D4A1-417C-8CCD-238386E3CDB4}"/>
            </c:ext>
          </c:extLst>
        </c:ser>
        <c:dLbls>
          <c:showLegendKey val="0"/>
          <c:showVal val="0"/>
          <c:showCatName val="0"/>
          <c:showSerName val="0"/>
          <c:showPercent val="0"/>
          <c:showBubbleSize val="0"/>
        </c:dLbls>
        <c:marker val="1"/>
        <c:smooth val="0"/>
        <c:axId val="592168800"/>
        <c:axId val="592168408"/>
      </c:lineChart>
      <c:catAx>
        <c:axId val="592167624"/>
        <c:scaling>
          <c:orientation val="minMax"/>
        </c:scaling>
        <c:delete val="0"/>
        <c:axPos val="b"/>
        <c:title>
          <c:tx>
            <c:rich>
              <a:bodyPr/>
              <a:lstStyle/>
              <a:p>
                <a:pPr>
                  <a:defRPr sz="1800">
                    <a:solidFill>
                      <a:schemeClr val="bg2"/>
                    </a:solidFill>
                  </a:defRPr>
                </a:pPr>
                <a:r>
                  <a:rPr lang="en-US" sz="1800" dirty="0" smtClean="0">
                    <a:solidFill>
                      <a:schemeClr val="bg2"/>
                    </a:solidFill>
                  </a:rPr>
                  <a:t>Year of Retransplant</a:t>
                </a:r>
                <a:endParaRPr lang="en-US" sz="1800" dirty="0">
                  <a:solidFill>
                    <a:schemeClr val="bg2"/>
                  </a:solidFill>
                </a:endParaRPr>
              </a:p>
            </c:rich>
          </c:tx>
          <c:layout>
            <c:manualLayout>
              <c:xMode val="edge"/>
              <c:yMode val="edge"/>
              <c:x val="0.41740825799552883"/>
              <c:y val="0.92100181708055873"/>
            </c:manualLayout>
          </c:layout>
          <c:overlay val="0"/>
        </c:title>
        <c:numFmt formatCode="General" sourceLinked="1"/>
        <c:majorTickMark val="out"/>
        <c:minorTickMark val="none"/>
        <c:tickLblPos val="nextTo"/>
        <c:spPr>
          <a:ln>
            <a:solidFill>
              <a:schemeClr val="bg2"/>
            </a:solidFill>
          </a:ln>
        </c:spPr>
        <c:txPr>
          <a:bodyPr rot="-2700000"/>
          <a:lstStyle/>
          <a:p>
            <a:pPr>
              <a:defRPr sz="1400" b="1">
                <a:solidFill>
                  <a:schemeClr val="bg2"/>
                </a:solidFill>
              </a:defRPr>
            </a:pPr>
            <a:endParaRPr lang="en-US"/>
          </a:p>
        </c:txPr>
        <c:crossAx val="592168016"/>
        <c:crosses val="autoZero"/>
        <c:auto val="1"/>
        <c:lblAlgn val="ctr"/>
        <c:lblOffset val="100"/>
        <c:tickLblSkip val="1"/>
        <c:tickMarkSkip val="1"/>
        <c:noMultiLvlLbl val="0"/>
      </c:catAx>
      <c:valAx>
        <c:axId val="592168016"/>
        <c:scaling>
          <c:orientation val="minMax"/>
        </c:scaling>
        <c:delete val="0"/>
        <c:axPos val="l"/>
        <c:majorGridlines>
          <c:spPr>
            <a:ln>
              <a:solidFill>
                <a:schemeClr val="bg2"/>
              </a:solidFill>
            </a:ln>
          </c:spPr>
        </c:majorGridlines>
        <c:title>
          <c:tx>
            <c:rich>
              <a:bodyPr rot="-5400000" vert="horz"/>
              <a:lstStyle/>
              <a:p>
                <a:pPr>
                  <a:defRPr>
                    <a:solidFill>
                      <a:schemeClr val="bg2"/>
                    </a:solidFill>
                  </a:defRPr>
                </a:pPr>
                <a:r>
                  <a:rPr lang="en-US" dirty="0" smtClean="0">
                    <a:solidFill>
                      <a:schemeClr val="bg2"/>
                    </a:solidFill>
                  </a:rPr>
                  <a:t>Number of Retransplants</a:t>
                </a:r>
                <a:endParaRPr lang="en-US" dirty="0">
                  <a:solidFill>
                    <a:schemeClr val="bg2"/>
                  </a:solidFill>
                </a:endParaRPr>
              </a:p>
            </c:rich>
          </c:tx>
          <c:layout>
            <c:manualLayout>
              <c:xMode val="edge"/>
              <c:yMode val="edge"/>
              <c:x val="5.7610344578487311E-3"/>
              <c:y val="0.17453401978598829"/>
            </c:manualLayout>
          </c:layout>
          <c:overlay val="0"/>
        </c:title>
        <c:numFmt formatCode="General" sourceLinked="1"/>
        <c:majorTickMark val="out"/>
        <c:minorTickMark val="none"/>
        <c:tickLblPos val="nextTo"/>
        <c:spPr>
          <a:ln>
            <a:solidFill>
              <a:schemeClr val="bg2"/>
            </a:solidFill>
          </a:ln>
        </c:spPr>
        <c:txPr>
          <a:bodyPr/>
          <a:lstStyle/>
          <a:p>
            <a:pPr>
              <a:defRPr sz="1600" b="1">
                <a:solidFill>
                  <a:schemeClr val="bg2"/>
                </a:solidFill>
              </a:defRPr>
            </a:pPr>
            <a:endParaRPr lang="en-US"/>
          </a:p>
        </c:txPr>
        <c:crossAx val="592167624"/>
        <c:crossesAt val="1"/>
        <c:crossBetween val="between"/>
      </c:valAx>
      <c:valAx>
        <c:axId val="592168408"/>
        <c:scaling>
          <c:orientation val="minMax"/>
          <c:max val="7"/>
        </c:scaling>
        <c:delete val="0"/>
        <c:axPos val="r"/>
        <c:title>
          <c:tx>
            <c:rich>
              <a:bodyPr/>
              <a:lstStyle/>
              <a:p>
                <a:pPr>
                  <a:defRPr>
                    <a:solidFill>
                      <a:schemeClr val="bg2"/>
                    </a:solidFill>
                  </a:defRPr>
                </a:pPr>
                <a:r>
                  <a:rPr lang="en-US" dirty="0" smtClean="0">
                    <a:solidFill>
                      <a:schemeClr val="bg2"/>
                    </a:solidFill>
                  </a:rPr>
                  <a:t>% of transplants</a:t>
                </a:r>
                <a:endParaRPr lang="en-US" dirty="0">
                  <a:solidFill>
                    <a:schemeClr val="bg2"/>
                  </a:solidFill>
                </a:endParaRPr>
              </a:p>
            </c:rich>
          </c:tx>
          <c:layout>
            <c:manualLayout>
              <c:xMode val="edge"/>
              <c:yMode val="edge"/>
              <c:x val="0.94271631110213783"/>
              <c:y val="0.26225199430843682"/>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8800"/>
        <c:crosses val="max"/>
        <c:crossBetween val="between"/>
        <c:majorUnit val="1"/>
      </c:valAx>
      <c:catAx>
        <c:axId val="592168800"/>
        <c:scaling>
          <c:orientation val="minMax"/>
        </c:scaling>
        <c:delete val="1"/>
        <c:axPos val="b"/>
        <c:numFmt formatCode="General" sourceLinked="1"/>
        <c:majorTickMark val="out"/>
        <c:minorTickMark val="none"/>
        <c:tickLblPos val="nextTo"/>
        <c:crossAx val="592168408"/>
        <c:crosses val="autoZero"/>
        <c:auto val="1"/>
        <c:lblAlgn val="ctr"/>
        <c:lblOffset val="100"/>
        <c:noMultiLvlLbl val="0"/>
      </c:catAx>
      <c:spPr>
        <a:noFill/>
        <a:ln>
          <a:solidFill>
            <a:schemeClr val="bg2"/>
          </a:solidFill>
        </a:ln>
      </c:spPr>
    </c:plotArea>
    <c:legend>
      <c:legendPos val="t"/>
      <c:layout>
        <c:manualLayout>
          <c:xMode val="edge"/>
          <c:yMode val="edge"/>
          <c:x val="0.12952834421338358"/>
          <c:y val="7.3373387651348848E-2"/>
          <c:w val="0.15094073176750344"/>
          <c:h val="0.1045662386397767"/>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152"/>
          <c:h val="0.80745300990601288"/>
        </c:manualLayout>
      </c:layout>
      <c:scatterChart>
        <c:scatterStyle val="lineMarker"/>
        <c:varyColors val="0"/>
        <c:ser>
          <c:idx val="0"/>
          <c:order val="0"/>
          <c:tx>
            <c:strRef>
              <c:f>Sheet1!$B$1</c:f>
              <c:strCache>
                <c:ptCount val="1"/>
                <c:pt idx="0">
                  <c:v>No Malignancy (N=34,303)</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99.531999999999996</c:v>
                </c:pt>
                <c:pt idx="2">
                  <c:v>99.111000000000004</c:v>
                </c:pt>
                <c:pt idx="3">
                  <c:v>98.697999999999993</c:v>
                </c:pt>
                <c:pt idx="4">
                  <c:v>98.323999999999998</c:v>
                </c:pt>
                <c:pt idx="5">
                  <c:v>97.933999999999997</c:v>
                </c:pt>
                <c:pt idx="6">
                  <c:v>97.55</c:v>
                </c:pt>
                <c:pt idx="7">
                  <c:v>97.195999999999998</c:v>
                </c:pt>
                <c:pt idx="8">
                  <c:v>96.843999999999994</c:v>
                </c:pt>
                <c:pt idx="9">
                  <c:v>96.567999999999998</c:v>
                </c:pt>
                <c:pt idx="10">
                  <c:v>96.290999999999997</c:v>
                </c:pt>
                <c:pt idx="11">
                  <c:v>96.016999999999996</c:v>
                </c:pt>
                <c:pt idx="12">
                  <c:v>95.78</c:v>
                </c:pt>
                <c:pt idx="13">
                  <c:v>95.504000000000005</c:v>
                </c:pt>
                <c:pt idx="14">
                  <c:v>95.206999999999994</c:v>
                </c:pt>
                <c:pt idx="15">
                  <c:v>94.893000000000001</c:v>
                </c:pt>
                <c:pt idx="16">
                  <c:v>94.570999999999998</c:v>
                </c:pt>
                <c:pt idx="17">
                  <c:v>94.284999999999997</c:v>
                </c:pt>
                <c:pt idx="18">
                  <c:v>93.995999999999995</c:v>
                </c:pt>
                <c:pt idx="19">
                  <c:v>93.725999999999999</c:v>
                </c:pt>
                <c:pt idx="20">
                  <c:v>93.5</c:v>
                </c:pt>
                <c:pt idx="21">
                  <c:v>93.301000000000002</c:v>
                </c:pt>
                <c:pt idx="22">
                  <c:v>93.034999999999997</c:v>
                </c:pt>
                <c:pt idx="23">
                  <c:v>92.853999999999999</c:v>
                </c:pt>
                <c:pt idx="24">
                  <c:v>92.650999999999996</c:v>
                </c:pt>
                <c:pt idx="25">
                  <c:v>92.43</c:v>
                </c:pt>
                <c:pt idx="26">
                  <c:v>92.197999999999993</c:v>
                </c:pt>
                <c:pt idx="27">
                  <c:v>91.977999999999994</c:v>
                </c:pt>
                <c:pt idx="28">
                  <c:v>91.744</c:v>
                </c:pt>
                <c:pt idx="29">
                  <c:v>91.486000000000004</c:v>
                </c:pt>
                <c:pt idx="30">
                  <c:v>91.212999999999994</c:v>
                </c:pt>
                <c:pt idx="31">
                  <c:v>90.926000000000002</c:v>
                </c:pt>
                <c:pt idx="32">
                  <c:v>90.649000000000001</c:v>
                </c:pt>
                <c:pt idx="33">
                  <c:v>90.42</c:v>
                </c:pt>
                <c:pt idx="34">
                  <c:v>90.131</c:v>
                </c:pt>
                <c:pt idx="35">
                  <c:v>89.858000000000004</c:v>
                </c:pt>
                <c:pt idx="36">
                  <c:v>89.626000000000005</c:v>
                </c:pt>
                <c:pt idx="37">
                  <c:v>89.34</c:v>
                </c:pt>
                <c:pt idx="38">
                  <c:v>89.049000000000007</c:v>
                </c:pt>
                <c:pt idx="39">
                  <c:v>88.748999999999995</c:v>
                </c:pt>
                <c:pt idx="40">
                  <c:v>88.418999999999997</c:v>
                </c:pt>
                <c:pt idx="41">
                  <c:v>88.129000000000005</c:v>
                </c:pt>
                <c:pt idx="42">
                  <c:v>87.861999999999995</c:v>
                </c:pt>
                <c:pt idx="43">
                  <c:v>87.552999999999997</c:v>
                </c:pt>
                <c:pt idx="44">
                  <c:v>87.292000000000002</c:v>
                </c:pt>
                <c:pt idx="45">
                  <c:v>87.015000000000001</c:v>
                </c:pt>
                <c:pt idx="46">
                  <c:v>86.698999999999998</c:v>
                </c:pt>
                <c:pt idx="47">
                  <c:v>86.415999999999997</c:v>
                </c:pt>
                <c:pt idx="48">
                  <c:v>86.138999999999996</c:v>
                </c:pt>
                <c:pt idx="49">
                  <c:v>85.819000000000003</c:v>
                </c:pt>
                <c:pt idx="50">
                  <c:v>85.481999999999999</c:v>
                </c:pt>
                <c:pt idx="51">
                  <c:v>85.159000000000006</c:v>
                </c:pt>
                <c:pt idx="52">
                  <c:v>84.88</c:v>
                </c:pt>
                <c:pt idx="53">
                  <c:v>84.543999999999997</c:v>
                </c:pt>
                <c:pt idx="54">
                  <c:v>84.247</c:v>
                </c:pt>
                <c:pt idx="55">
                  <c:v>83.978999999999999</c:v>
                </c:pt>
                <c:pt idx="56">
                  <c:v>83.718000000000004</c:v>
                </c:pt>
                <c:pt idx="57">
                  <c:v>83.394999999999996</c:v>
                </c:pt>
                <c:pt idx="58">
                  <c:v>83.070999999999998</c:v>
                </c:pt>
                <c:pt idx="59">
                  <c:v>82.793999999999997</c:v>
                </c:pt>
                <c:pt idx="60">
                  <c:v>82.47</c:v>
                </c:pt>
                <c:pt idx="61">
                  <c:v>82.12</c:v>
                </c:pt>
                <c:pt idx="62">
                  <c:v>81.825000000000003</c:v>
                </c:pt>
                <c:pt idx="63">
                  <c:v>81.507000000000005</c:v>
                </c:pt>
                <c:pt idx="64">
                  <c:v>81.165999999999997</c:v>
                </c:pt>
                <c:pt idx="65">
                  <c:v>80.885000000000005</c:v>
                </c:pt>
                <c:pt idx="66">
                  <c:v>80.561000000000007</c:v>
                </c:pt>
                <c:pt idx="67">
                  <c:v>80.266999999999996</c:v>
                </c:pt>
                <c:pt idx="68">
                  <c:v>79.989000000000004</c:v>
                </c:pt>
                <c:pt idx="69">
                  <c:v>79.537999999999997</c:v>
                </c:pt>
                <c:pt idx="70">
                  <c:v>79.186999999999998</c:v>
                </c:pt>
                <c:pt idx="71">
                  <c:v>78.882999999999996</c:v>
                </c:pt>
                <c:pt idx="72">
                  <c:v>78.516999999999996</c:v>
                </c:pt>
                <c:pt idx="73">
                  <c:v>78.197000000000003</c:v>
                </c:pt>
                <c:pt idx="74">
                  <c:v>77.885999999999996</c:v>
                </c:pt>
                <c:pt idx="75">
                  <c:v>77.516000000000005</c:v>
                </c:pt>
                <c:pt idx="76">
                  <c:v>77.179000000000002</c:v>
                </c:pt>
                <c:pt idx="77">
                  <c:v>76.873999999999995</c:v>
                </c:pt>
                <c:pt idx="78">
                  <c:v>76.525999999999996</c:v>
                </c:pt>
                <c:pt idx="79">
                  <c:v>76.191999999999993</c:v>
                </c:pt>
                <c:pt idx="80">
                  <c:v>75.832999999999998</c:v>
                </c:pt>
                <c:pt idx="81">
                  <c:v>75.495999999999995</c:v>
                </c:pt>
                <c:pt idx="82">
                  <c:v>75.119</c:v>
                </c:pt>
                <c:pt idx="83">
                  <c:v>74.739000000000004</c:v>
                </c:pt>
                <c:pt idx="84">
                  <c:v>74.406000000000006</c:v>
                </c:pt>
                <c:pt idx="85">
                  <c:v>74.069000000000003</c:v>
                </c:pt>
                <c:pt idx="86">
                  <c:v>73.694000000000003</c:v>
                </c:pt>
                <c:pt idx="87">
                  <c:v>73.28</c:v>
                </c:pt>
                <c:pt idx="88">
                  <c:v>72.933000000000007</c:v>
                </c:pt>
                <c:pt idx="89">
                  <c:v>72.605999999999995</c:v>
                </c:pt>
                <c:pt idx="90">
                  <c:v>72.3</c:v>
                </c:pt>
                <c:pt idx="91">
                  <c:v>71.918999999999997</c:v>
                </c:pt>
                <c:pt idx="92">
                  <c:v>71.501999999999995</c:v>
                </c:pt>
                <c:pt idx="93">
                  <c:v>71.176000000000002</c:v>
                </c:pt>
                <c:pt idx="94">
                  <c:v>70.834000000000003</c:v>
                </c:pt>
                <c:pt idx="95">
                  <c:v>70.510000000000005</c:v>
                </c:pt>
                <c:pt idx="96">
                  <c:v>70.177000000000007</c:v>
                </c:pt>
                <c:pt idx="97">
                  <c:v>69.852000000000004</c:v>
                </c:pt>
                <c:pt idx="98">
                  <c:v>69.497</c:v>
                </c:pt>
                <c:pt idx="99">
                  <c:v>69.168999999999997</c:v>
                </c:pt>
                <c:pt idx="100">
                  <c:v>68.84</c:v>
                </c:pt>
                <c:pt idx="101">
                  <c:v>68.412999999999997</c:v>
                </c:pt>
                <c:pt idx="102">
                  <c:v>68.066000000000003</c:v>
                </c:pt>
                <c:pt idx="103">
                  <c:v>67.585999999999999</c:v>
                </c:pt>
                <c:pt idx="104">
                  <c:v>67.224999999999994</c:v>
                </c:pt>
                <c:pt idx="105">
                  <c:v>66.915000000000006</c:v>
                </c:pt>
                <c:pt idx="106">
                  <c:v>66.631</c:v>
                </c:pt>
                <c:pt idx="107">
                  <c:v>66.334000000000003</c:v>
                </c:pt>
                <c:pt idx="108">
                  <c:v>65.957999999999998</c:v>
                </c:pt>
                <c:pt idx="109">
                  <c:v>65.665999999999997</c:v>
                </c:pt>
                <c:pt idx="110">
                  <c:v>65.313000000000002</c:v>
                </c:pt>
                <c:pt idx="111">
                  <c:v>64.930999999999997</c:v>
                </c:pt>
                <c:pt idx="112">
                  <c:v>64.566999999999993</c:v>
                </c:pt>
                <c:pt idx="113">
                  <c:v>64.134</c:v>
                </c:pt>
                <c:pt idx="114">
                  <c:v>63.7</c:v>
                </c:pt>
                <c:pt idx="115">
                  <c:v>63.341000000000001</c:v>
                </c:pt>
                <c:pt idx="116">
                  <c:v>62.987000000000002</c:v>
                </c:pt>
                <c:pt idx="117">
                  <c:v>62.555</c:v>
                </c:pt>
                <c:pt idx="118">
                  <c:v>62.14</c:v>
                </c:pt>
                <c:pt idx="119">
                  <c:v>61.773000000000003</c:v>
                </c:pt>
                <c:pt idx="120">
                  <c:v>61.472999999999999</c:v>
                </c:pt>
                <c:pt idx="121">
                  <c:v>61.131</c:v>
                </c:pt>
                <c:pt idx="122">
                  <c:v>60.863</c:v>
                </c:pt>
                <c:pt idx="123">
                  <c:v>60.488999999999997</c:v>
                </c:pt>
                <c:pt idx="124">
                  <c:v>60.115000000000002</c:v>
                </c:pt>
                <c:pt idx="125">
                  <c:v>59.823</c:v>
                </c:pt>
                <c:pt idx="126">
                  <c:v>59.503</c:v>
                </c:pt>
                <c:pt idx="127">
                  <c:v>59.174999999999997</c:v>
                </c:pt>
                <c:pt idx="128">
                  <c:v>58.893999999999998</c:v>
                </c:pt>
                <c:pt idx="129">
                  <c:v>58.527999999999999</c:v>
                </c:pt>
                <c:pt idx="130">
                  <c:v>58.173000000000002</c:v>
                </c:pt>
                <c:pt idx="131">
                  <c:v>57.816000000000003</c:v>
                </c:pt>
                <c:pt idx="132">
                  <c:v>57.41</c:v>
                </c:pt>
                <c:pt idx="133">
                  <c:v>57.066000000000003</c:v>
                </c:pt>
                <c:pt idx="134">
                  <c:v>56.646000000000001</c:v>
                </c:pt>
                <c:pt idx="135">
                  <c:v>56.331000000000003</c:v>
                </c:pt>
                <c:pt idx="136">
                  <c:v>55.938000000000002</c:v>
                </c:pt>
                <c:pt idx="137">
                  <c:v>55.676000000000002</c:v>
                </c:pt>
                <c:pt idx="138">
                  <c:v>55.374000000000002</c:v>
                </c:pt>
                <c:pt idx="139">
                  <c:v>55.024000000000001</c:v>
                </c:pt>
                <c:pt idx="140">
                  <c:v>54.587000000000003</c:v>
                </c:pt>
                <c:pt idx="141">
                  <c:v>54.216999999999999</c:v>
                </c:pt>
                <c:pt idx="142">
                  <c:v>53.743000000000002</c:v>
                </c:pt>
                <c:pt idx="143">
                  <c:v>53.415999999999997</c:v>
                </c:pt>
                <c:pt idx="144">
                  <c:v>52.938000000000002</c:v>
                </c:pt>
                <c:pt idx="145">
                  <c:v>52.511000000000003</c:v>
                </c:pt>
                <c:pt idx="146">
                  <c:v>52.177</c:v>
                </c:pt>
                <c:pt idx="147">
                  <c:v>51.779000000000003</c:v>
                </c:pt>
                <c:pt idx="148">
                  <c:v>51.387999999999998</c:v>
                </c:pt>
                <c:pt idx="149">
                  <c:v>51.11</c:v>
                </c:pt>
                <c:pt idx="150">
                  <c:v>50.847999999999999</c:v>
                </c:pt>
                <c:pt idx="151">
                  <c:v>50.497999999999998</c:v>
                </c:pt>
                <c:pt idx="152">
                  <c:v>50.261000000000003</c:v>
                </c:pt>
                <c:pt idx="153">
                  <c:v>49.906999999999996</c:v>
                </c:pt>
                <c:pt idx="154">
                  <c:v>49.542000000000002</c:v>
                </c:pt>
                <c:pt idx="155">
                  <c:v>49.246000000000002</c:v>
                </c:pt>
                <c:pt idx="156">
                  <c:v>48.853999999999999</c:v>
                </c:pt>
                <c:pt idx="157">
                  <c:v>48.511000000000003</c:v>
                </c:pt>
                <c:pt idx="158">
                  <c:v>48.15</c:v>
                </c:pt>
                <c:pt idx="159">
                  <c:v>47.698</c:v>
                </c:pt>
                <c:pt idx="160">
                  <c:v>47.274000000000001</c:v>
                </c:pt>
                <c:pt idx="161">
                  <c:v>46.938000000000002</c:v>
                </c:pt>
                <c:pt idx="162">
                  <c:v>46.600999999999999</c:v>
                </c:pt>
                <c:pt idx="163">
                  <c:v>46.194000000000003</c:v>
                </c:pt>
                <c:pt idx="164">
                  <c:v>45.823999999999998</c:v>
                </c:pt>
                <c:pt idx="165">
                  <c:v>45.470999999999997</c:v>
                </c:pt>
                <c:pt idx="166">
                  <c:v>45.176000000000002</c:v>
                </c:pt>
                <c:pt idx="167">
                  <c:v>44.857999999999997</c:v>
                </c:pt>
                <c:pt idx="168">
                  <c:v>44.427999999999997</c:v>
                </c:pt>
                <c:pt idx="169">
                  <c:v>44.142000000000003</c:v>
                </c:pt>
                <c:pt idx="170">
                  <c:v>43.645000000000003</c:v>
                </c:pt>
                <c:pt idx="171">
                  <c:v>43.2</c:v>
                </c:pt>
                <c:pt idx="172">
                  <c:v>42.706000000000003</c:v>
                </c:pt>
                <c:pt idx="173">
                  <c:v>42.417999999999999</c:v>
                </c:pt>
                <c:pt idx="174">
                  <c:v>42.152999999999999</c:v>
                </c:pt>
                <c:pt idx="175">
                  <c:v>41.713000000000001</c:v>
                </c:pt>
                <c:pt idx="176">
                  <c:v>41.293999999999997</c:v>
                </c:pt>
                <c:pt idx="177">
                  <c:v>40.954000000000001</c:v>
                </c:pt>
                <c:pt idx="178">
                  <c:v>40.552</c:v>
                </c:pt>
                <c:pt idx="179">
                  <c:v>40.204999999999998</c:v>
                </c:pt>
                <c:pt idx="180">
                  <c:v>39.899000000000001</c:v>
                </c:pt>
                <c:pt idx="181">
                  <c:v>39.600999999999999</c:v>
                </c:pt>
                <c:pt idx="182">
                  <c:v>39.335000000000001</c:v>
                </c:pt>
                <c:pt idx="183">
                  <c:v>38.942999999999998</c:v>
                </c:pt>
                <c:pt idx="184">
                  <c:v>38.576000000000001</c:v>
                </c:pt>
                <c:pt idx="185">
                  <c:v>38.249000000000002</c:v>
                </c:pt>
                <c:pt idx="186">
                  <c:v>37.948999999999998</c:v>
                </c:pt>
                <c:pt idx="187">
                  <c:v>37.673999999999999</c:v>
                </c:pt>
                <c:pt idx="188">
                  <c:v>37.384999999999998</c:v>
                </c:pt>
                <c:pt idx="189">
                  <c:v>37.064999999999998</c:v>
                </c:pt>
                <c:pt idx="190">
                  <c:v>36.673000000000002</c:v>
                </c:pt>
                <c:pt idx="191">
                  <c:v>36.246000000000002</c:v>
                </c:pt>
                <c:pt idx="192">
                  <c:v>35.881999999999998</c:v>
                </c:pt>
                <c:pt idx="193">
                  <c:v>35.466000000000001</c:v>
                </c:pt>
                <c:pt idx="194">
                  <c:v>35.161999999999999</c:v>
                </c:pt>
                <c:pt idx="195">
                  <c:v>34.853999999999999</c:v>
                </c:pt>
                <c:pt idx="196">
                  <c:v>34.610999999999997</c:v>
                </c:pt>
                <c:pt idx="197">
                  <c:v>34.203000000000003</c:v>
                </c:pt>
                <c:pt idx="198">
                  <c:v>33.892000000000003</c:v>
                </c:pt>
                <c:pt idx="199">
                  <c:v>33.594999999999999</c:v>
                </c:pt>
                <c:pt idx="200">
                  <c:v>33.264000000000003</c:v>
                </c:pt>
                <c:pt idx="201">
                  <c:v>32.978999999999999</c:v>
                </c:pt>
                <c:pt idx="202">
                  <c:v>32.539000000000001</c:v>
                </c:pt>
                <c:pt idx="203">
                  <c:v>32.228000000000002</c:v>
                </c:pt>
                <c:pt idx="204">
                  <c:v>31.875</c:v>
                </c:pt>
                <c:pt idx="205">
                  <c:v>31.443000000000001</c:v>
                </c:pt>
                <c:pt idx="206">
                  <c:v>31.207999999999998</c:v>
                </c:pt>
                <c:pt idx="207">
                  <c:v>30.969000000000001</c:v>
                </c:pt>
                <c:pt idx="208">
                  <c:v>30.65</c:v>
                </c:pt>
                <c:pt idx="209">
                  <c:v>30.43</c:v>
                </c:pt>
                <c:pt idx="210">
                  <c:v>30.248999999999999</c:v>
                </c:pt>
                <c:pt idx="211">
                  <c:v>30.027000000000001</c:v>
                </c:pt>
                <c:pt idx="212">
                  <c:v>29.722999999999999</c:v>
                </c:pt>
                <c:pt idx="213">
                  <c:v>29.271999999999998</c:v>
                </c:pt>
                <c:pt idx="214">
                  <c:v>28.878</c:v>
                </c:pt>
                <c:pt idx="215">
                  <c:v>28.643999999999998</c:v>
                </c:pt>
                <c:pt idx="216">
                  <c:v>28.265000000000001</c:v>
                </c:pt>
                <c:pt idx="217">
                  <c:v>27.937000000000001</c:v>
                </c:pt>
                <c:pt idx="218">
                  <c:v>27.428999999999998</c:v>
                </c:pt>
                <c:pt idx="219">
                  <c:v>27.145</c:v>
                </c:pt>
                <c:pt idx="220">
                  <c:v>26.963000000000001</c:v>
                </c:pt>
                <c:pt idx="221">
                  <c:v>26.65</c:v>
                </c:pt>
                <c:pt idx="222">
                  <c:v>26.361999999999998</c:v>
                </c:pt>
                <c:pt idx="223">
                  <c:v>26.097999999999999</c:v>
                </c:pt>
                <c:pt idx="224">
                  <c:v>25.832999999999998</c:v>
                </c:pt>
                <c:pt idx="225">
                  <c:v>25.645</c:v>
                </c:pt>
                <c:pt idx="226">
                  <c:v>25.289000000000001</c:v>
                </c:pt>
                <c:pt idx="227">
                  <c:v>24.978999999999999</c:v>
                </c:pt>
                <c:pt idx="228">
                  <c:v>24.626999999999999</c:v>
                </c:pt>
                <c:pt idx="229">
                  <c:v>24.431000000000001</c:v>
                </c:pt>
                <c:pt idx="230">
                  <c:v>24.19</c:v>
                </c:pt>
                <c:pt idx="231">
                  <c:v>23.771999999999998</c:v>
                </c:pt>
                <c:pt idx="232">
                  <c:v>23.454999999999998</c:v>
                </c:pt>
                <c:pt idx="233">
                  <c:v>23.065999999999999</c:v>
                </c:pt>
                <c:pt idx="234">
                  <c:v>22.782</c:v>
                </c:pt>
                <c:pt idx="235">
                  <c:v>22.565999999999999</c:v>
                </c:pt>
                <c:pt idx="236">
                  <c:v>22.347000000000001</c:v>
                </c:pt>
                <c:pt idx="237">
                  <c:v>22.05</c:v>
                </c:pt>
                <c:pt idx="238">
                  <c:v>21.972999999999999</c:v>
                </c:pt>
                <c:pt idx="239">
                  <c:v>21.738</c:v>
                </c:pt>
                <c:pt idx="240">
                  <c:v>21.613</c:v>
                </c:pt>
              </c:numCache>
            </c:numRef>
          </c:yVal>
          <c:smooth val="0"/>
          <c:extLst>
            <c:ext xmlns:c16="http://schemas.microsoft.com/office/drawing/2014/chart" uri="{C3380CC4-5D6E-409C-BE32-E72D297353CC}">
              <c16:uniqueId val="{00000000-3CFC-413F-A524-0853F1780729}"/>
            </c:ext>
          </c:extLst>
        </c:ser>
        <c:ser>
          <c:idx val="1"/>
          <c:order val="1"/>
          <c:tx>
            <c:strRef>
              <c:f>Sheet1!$C$1</c:f>
              <c:strCache>
                <c:ptCount val="1"/>
                <c:pt idx="0">
                  <c:v>Skin Malignancy (N=1,851)</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99.837000000000003</c:v>
                </c:pt>
                <c:pt idx="2">
                  <c:v>99.456000000000003</c:v>
                </c:pt>
                <c:pt idx="3">
                  <c:v>99.290999999999997</c:v>
                </c:pt>
                <c:pt idx="4">
                  <c:v>99.016000000000005</c:v>
                </c:pt>
                <c:pt idx="5">
                  <c:v>98.629000000000005</c:v>
                </c:pt>
                <c:pt idx="6">
                  <c:v>98.518000000000001</c:v>
                </c:pt>
                <c:pt idx="7">
                  <c:v>98.295000000000002</c:v>
                </c:pt>
                <c:pt idx="8">
                  <c:v>98.182000000000002</c:v>
                </c:pt>
                <c:pt idx="9">
                  <c:v>97.787999999999997</c:v>
                </c:pt>
                <c:pt idx="10">
                  <c:v>97.561999999999998</c:v>
                </c:pt>
                <c:pt idx="11">
                  <c:v>97.278000000000006</c:v>
                </c:pt>
                <c:pt idx="12">
                  <c:v>96.994</c:v>
                </c:pt>
                <c:pt idx="13">
                  <c:v>96.591999999999999</c:v>
                </c:pt>
                <c:pt idx="14">
                  <c:v>96.07</c:v>
                </c:pt>
                <c:pt idx="15">
                  <c:v>95.721000000000004</c:v>
                </c:pt>
                <c:pt idx="16">
                  <c:v>95.602999999999994</c:v>
                </c:pt>
                <c:pt idx="17">
                  <c:v>95.247</c:v>
                </c:pt>
                <c:pt idx="18">
                  <c:v>95.009</c:v>
                </c:pt>
                <c:pt idx="19">
                  <c:v>94.71</c:v>
                </c:pt>
                <c:pt idx="20">
                  <c:v>94.468999999999994</c:v>
                </c:pt>
                <c:pt idx="21">
                  <c:v>94.227000000000004</c:v>
                </c:pt>
                <c:pt idx="22">
                  <c:v>93.802000000000007</c:v>
                </c:pt>
                <c:pt idx="23">
                  <c:v>93.495999999999995</c:v>
                </c:pt>
                <c:pt idx="24">
                  <c:v>93.126999999999995</c:v>
                </c:pt>
                <c:pt idx="25">
                  <c:v>93.003</c:v>
                </c:pt>
                <c:pt idx="26">
                  <c:v>92.504000000000005</c:v>
                </c:pt>
                <c:pt idx="27">
                  <c:v>92.253</c:v>
                </c:pt>
                <c:pt idx="28">
                  <c:v>91.808999999999997</c:v>
                </c:pt>
                <c:pt idx="29">
                  <c:v>91.617000000000004</c:v>
                </c:pt>
                <c:pt idx="30">
                  <c:v>91.228999999999999</c:v>
                </c:pt>
                <c:pt idx="31">
                  <c:v>90.968000000000004</c:v>
                </c:pt>
                <c:pt idx="32">
                  <c:v>90.837000000000003</c:v>
                </c:pt>
                <c:pt idx="33">
                  <c:v>90.704999999999998</c:v>
                </c:pt>
                <c:pt idx="34">
                  <c:v>90.373000000000005</c:v>
                </c:pt>
                <c:pt idx="35">
                  <c:v>89.84</c:v>
                </c:pt>
                <c:pt idx="36">
                  <c:v>89.438000000000002</c:v>
                </c:pt>
                <c:pt idx="37">
                  <c:v>89.031999999999996</c:v>
                </c:pt>
                <c:pt idx="38">
                  <c:v>88.555000000000007</c:v>
                </c:pt>
                <c:pt idx="39">
                  <c:v>88.212999999999994</c:v>
                </c:pt>
                <c:pt idx="40">
                  <c:v>87.935000000000002</c:v>
                </c:pt>
                <c:pt idx="41">
                  <c:v>87.376999999999995</c:v>
                </c:pt>
                <c:pt idx="42">
                  <c:v>86.954999999999998</c:v>
                </c:pt>
                <c:pt idx="43">
                  <c:v>86.531000000000006</c:v>
                </c:pt>
                <c:pt idx="44">
                  <c:v>86.103999999999999</c:v>
                </c:pt>
                <c:pt idx="45">
                  <c:v>85.673000000000002</c:v>
                </c:pt>
                <c:pt idx="46">
                  <c:v>85.382999999999996</c:v>
                </c:pt>
                <c:pt idx="47">
                  <c:v>85.165000000000006</c:v>
                </c:pt>
                <c:pt idx="48">
                  <c:v>84.724999999999994</c:v>
                </c:pt>
                <c:pt idx="49">
                  <c:v>84.43</c:v>
                </c:pt>
                <c:pt idx="50">
                  <c:v>84.058999999999997</c:v>
                </c:pt>
                <c:pt idx="51">
                  <c:v>83.983000000000004</c:v>
                </c:pt>
                <c:pt idx="52">
                  <c:v>83.679000000000002</c:v>
                </c:pt>
                <c:pt idx="53">
                  <c:v>83.295000000000002</c:v>
                </c:pt>
                <c:pt idx="54">
                  <c:v>82.91</c:v>
                </c:pt>
                <c:pt idx="55">
                  <c:v>82.6</c:v>
                </c:pt>
                <c:pt idx="56">
                  <c:v>82.206999999999994</c:v>
                </c:pt>
                <c:pt idx="57">
                  <c:v>81.733999999999995</c:v>
                </c:pt>
                <c:pt idx="58">
                  <c:v>81.495999999999995</c:v>
                </c:pt>
                <c:pt idx="59">
                  <c:v>81.174999999999997</c:v>
                </c:pt>
                <c:pt idx="60">
                  <c:v>80.691999999999993</c:v>
                </c:pt>
                <c:pt idx="61">
                  <c:v>80.203999999999994</c:v>
                </c:pt>
                <c:pt idx="62">
                  <c:v>80.040000000000006</c:v>
                </c:pt>
                <c:pt idx="63">
                  <c:v>79.372</c:v>
                </c:pt>
                <c:pt idx="64">
                  <c:v>78.694999999999993</c:v>
                </c:pt>
                <c:pt idx="65">
                  <c:v>78.185000000000002</c:v>
                </c:pt>
                <c:pt idx="66">
                  <c:v>77.929000000000002</c:v>
                </c:pt>
                <c:pt idx="67">
                  <c:v>77.841999999999999</c:v>
                </c:pt>
                <c:pt idx="68">
                  <c:v>77.236000000000004</c:v>
                </c:pt>
                <c:pt idx="69">
                  <c:v>77.149000000000001</c:v>
                </c:pt>
                <c:pt idx="70">
                  <c:v>76.62</c:v>
                </c:pt>
                <c:pt idx="71">
                  <c:v>76.355000000000004</c:v>
                </c:pt>
                <c:pt idx="72">
                  <c:v>75.822000000000003</c:v>
                </c:pt>
                <c:pt idx="73">
                  <c:v>75.376000000000005</c:v>
                </c:pt>
                <c:pt idx="74">
                  <c:v>74.837999999999994</c:v>
                </c:pt>
                <c:pt idx="75">
                  <c:v>74.747</c:v>
                </c:pt>
                <c:pt idx="76">
                  <c:v>74.471000000000004</c:v>
                </c:pt>
                <c:pt idx="77">
                  <c:v>74.284999999999997</c:v>
                </c:pt>
                <c:pt idx="78">
                  <c:v>73.911000000000001</c:v>
                </c:pt>
                <c:pt idx="79">
                  <c:v>73.061999999999998</c:v>
                </c:pt>
                <c:pt idx="80">
                  <c:v>72.872</c:v>
                </c:pt>
                <c:pt idx="81">
                  <c:v>72.584000000000003</c:v>
                </c:pt>
                <c:pt idx="82">
                  <c:v>71.91</c:v>
                </c:pt>
                <c:pt idx="83">
                  <c:v>71.813000000000002</c:v>
                </c:pt>
                <c:pt idx="84">
                  <c:v>71.323999999999998</c:v>
                </c:pt>
                <c:pt idx="85">
                  <c:v>71.028000000000006</c:v>
                </c:pt>
                <c:pt idx="86">
                  <c:v>70.828000000000003</c:v>
                </c:pt>
                <c:pt idx="87">
                  <c:v>70.326999999999998</c:v>
                </c:pt>
                <c:pt idx="88">
                  <c:v>69.817999999999998</c:v>
                </c:pt>
                <c:pt idx="89">
                  <c:v>69.614999999999995</c:v>
                </c:pt>
                <c:pt idx="90">
                  <c:v>69.201999999999998</c:v>
                </c:pt>
                <c:pt idx="91">
                  <c:v>68.477000000000004</c:v>
                </c:pt>
                <c:pt idx="92">
                  <c:v>68.266999999999996</c:v>
                </c:pt>
                <c:pt idx="93">
                  <c:v>67.531000000000006</c:v>
                </c:pt>
                <c:pt idx="94">
                  <c:v>67.212000000000003</c:v>
                </c:pt>
                <c:pt idx="95">
                  <c:v>66.998999999999995</c:v>
                </c:pt>
                <c:pt idx="96">
                  <c:v>66.355000000000004</c:v>
                </c:pt>
                <c:pt idx="97">
                  <c:v>66.028999999999996</c:v>
                </c:pt>
                <c:pt idx="98">
                  <c:v>65.477999999999994</c:v>
                </c:pt>
                <c:pt idx="99">
                  <c:v>64.921999999999997</c:v>
                </c:pt>
                <c:pt idx="100">
                  <c:v>64.585999999999999</c:v>
                </c:pt>
                <c:pt idx="101">
                  <c:v>64.247</c:v>
                </c:pt>
                <c:pt idx="102">
                  <c:v>64.132999999999996</c:v>
                </c:pt>
                <c:pt idx="103">
                  <c:v>63.558</c:v>
                </c:pt>
                <c:pt idx="104">
                  <c:v>62.744</c:v>
                </c:pt>
                <c:pt idx="105">
                  <c:v>62.274000000000001</c:v>
                </c:pt>
                <c:pt idx="106">
                  <c:v>61.682000000000002</c:v>
                </c:pt>
                <c:pt idx="107">
                  <c:v>61.204999999999998</c:v>
                </c:pt>
                <c:pt idx="108">
                  <c:v>60.484000000000002</c:v>
                </c:pt>
                <c:pt idx="109">
                  <c:v>59.631</c:v>
                </c:pt>
                <c:pt idx="110">
                  <c:v>59.258000000000003</c:v>
                </c:pt>
                <c:pt idx="111">
                  <c:v>59.258000000000003</c:v>
                </c:pt>
                <c:pt idx="112">
                  <c:v>59.006</c:v>
                </c:pt>
                <c:pt idx="113">
                  <c:v>59.006</c:v>
                </c:pt>
                <c:pt idx="114">
                  <c:v>58.747</c:v>
                </c:pt>
                <c:pt idx="115">
                  <c:v>58.616999999999997</c:v>
                </c:pt>
                <c:pt idx="116">
                  <c:v>58.222999999999999</c:v>
                </c:pt>
                <c:pt idx="117">
                  <c:v>57.826000000000001</c:v>
                </c:pt>
                <c:pt idx="118">
                  <c:v>57.561</c:v>
                </c:pt>
                <c:pt idx="119">
                  <c:v>57.029000000000003</c:v>
                </c:pt>
                <c:pt idx="120">
                  <c:v>56.762</c:v>
                </c:pt>
                <c:pt idx="121">
                  <c:v>56.085999999999999</c:v>
                </c:pt>
                <c:pt idx="122">
                  <c:v>55.542000000000002</c:v>
                </c:pt>
                <c:pt idx="123">
                  <c:v>55.405000000000001</c:v>
                </c:pt>
                <c:pt idx="124">
                  <c:v>55.128999999999998</c:v>
                </c:pt>
                <c:pt idx="125">
                  <c:v>54.713999999999999</c:v>
                </c:pt>
                <c:pt idx="126">
                  <c:v>53.878</c:v>
                </c:pt>
                <c:pt idx="127">
                  <c:v>53.735999999999997</c:v>
                </c:pt>
                <c:pt idx="128">
                  <c:v>53.17</c:v>
                </c:pt>
                <c:pt idx="129">
                  <c:v>53.17</c:v>
                </c:pt>
                <c:pt idx="130">
                  <c:v>53.17</c:v>
                </c:pt>
                <c:pt idx="131">
                  <c:v>52.73</c:v>
                </c:pt>
                <c:pt idx="132">
                  <c:v>52.582000000000001</c:v>
                </c:pt>
                <c:pt idx="133">
                  <c:v>51.390999999999998</c:v>
                </c:pt>
                <c:pt idx="134">
                  <c:v>51.091000000000001</c:v>
                </c:pt>
                <c:pt idx="135">
                  <c:v>50.939</c:v>
                </c:pt>
                <c:pt idx="136">
                  <c:v>50.17</c:v>
                </c:pt>
                <c:pt idx="137">
                  <c:v>50.015999999999998</c:v>
                </c:pt>
                <c:pt idx="138">
                  <c:v>49.081000000000003</c:v>
                </c:pt>
                <c:pt idx="139">
                  <c:v>48.767000000000003</c:v>
                </c:pt>
                <c:pt idx="140">
                  <c:v>48.45</c:v>
                </c:pt>
                <c:pt idx="141">
                  <c:v>48.289000000000001</c:v>
                </c:pt>
                <c:pt idx="142">
                  <c:v>48.127000000000002</c:v>
                </c:pt>
                <c:pt idx="143">
                  <c:v>47.965000000000003</c:v>
                </c:pt>
                <c:pt idx="144">
                  <c:v>47.64</c:v>
                </c:pt>
                <c:pt idx="145">
                  <c:v>47.146999999999998</c:v>
                </c:pt>
                <c:pt idx="146">
                  <c:v>47.146999999999998</c:v>
                </c:pt>
                <c:pt idx="147">
                  <c:v>46.298999999999999</c:v>
                </c:pt>
                <c:pt idx="148">
                  <c:v>45.957999999999998</c:v>
                </c:pt>
                <c:pt idx="149">
                  <c:v>45.445</c:v>
                </c:pt>
                <c:pt idx="150">
                  <c:v>44.412999999999997</c:v>
                </c:pt>
                <c:pt idx="151">
                  <c:v>44.066000000000003</c:v>
                </c:pt>
                <c:pt idx="152">
                  <c:v>44.066000000000003</c:v>
                </c:pt>
                <c:pt idx="153">
                  <c:v>43.713000000000001</c:v>
                </c:pt>
                <c:pt idx="154">
                  <c:v>43.18</c:v>
                </c:pt>
                <c:pt idx="155">
                  <c:v>42.468000000000004</c:v>
                </c:pt>
                <c:pt idx="156">
                  <c:v>41.75</c:v>
                </c:pt>
                <c:pt idx="157">
                  <c:v>41.015999999999998</c:v>
                </c:pt>
                <c:pt idx="158">
                  <c:v>40.829000000000001</c:v>
                </c:pt>
                <c:pt idx="159">
                  <c:v>39.893999999999998</c:v>
                </c:pt>
                <c:pt idx="160">
                  <c:v>39.515000000000001</c:v>
                </c:pt>
                <c:pt idx="161">
                  <c:v>38.938000000000002</c:v>
                </c:pt>
                <c:pt idx="162">
                  <c:v>38.744</c:v>
                </c:pt>
                <c:pt idx="163">
                  <c:v>37.944000000000003</c:v>
                </c:pt>
                <c:pt idx="164">
                  <c:v>37.741999999999997</c:v>
                </c:pt>
                <c:pt idx="165">
                  <c:v>37.128999999999998</c:v>
                </c:pt>
                <c:pt idx="166">
                  <c:v>36.923000000000002</c:v>
                </c:pt>
                <c:pt idx="167">
                  <c:v>35.884</c:v>
                </c:pt>
                <c:pt idx="168">
                  <c:v>35.884</c:v>
                </c:pt>
                <c:pt idx="169">
                  <c:v>35.253</c:v>
                </c:pt>
                <c:pt idx="170">
                  <c:v>34.826999999999998</c:v>
                </c:pt>
                <c:pt idx="171">
                  <c:v>34.61</c:v>
                </c:pt>
                <c:pt idx="172">
                  <c:v>34.171999999999997</c:v>
                </c:pt>
                <c:pt idx="173">
                  <c:v>33.950000000000003</c:v>
                </c:pt>
                <c:pt idx="174">
                  <c:v>33.723999999999997</c:v>
                </c:pt>
                <c:pt idx="175">
                  <c:v>33.723999999999997</c:v>
                </c:pt>
                <c:pt idx="176">
                  <c:v>33.265000000000001</c:v>
                </c:pt>
                <c:pt idx="177">
                  <c:v>33.036000000000001</c:v>
                </c:pt>
                <c:pt idx="178">
                  <c:v>32.802999999999997</c:v>
                </c:pt>
                <c:pt idx="179">
                  <c:v>32.335999999999999</c:v>
                </c:pt>
                <c:pt idx="180">
                  <c:v>32.335999999999999</c:v>
                </c:pt>
                <c:pt idx="181">
                  <c:v>32.335999999999999</c:v>
                </c:pt>
                <c:pt idx="182">
                  <c:v>32.093000000000004</c:v>
                </c:pt>
                <c:pt idx="183">
                  <c:v>31.847999999999999</c:v>
                </c:pt>
                <c:pt idx="184">
                  <c:v>31.600999999999999</c:v>
                </c:pt>
                <c:pt idx="185">
                  <c:v>31.096</c:v>
                </c:pt>
                <c:pt idx="186">
                  <c:v>31.096</c:v>
                </c:pt>
                <c:pt idx="187">
                  <c:v>30.832000000000001</c:v>
                </c:pt>
                <c:pt idx="188">
                  <c:v>30.832000000000001</c:v>
                </c:pt>
                <c:pt idx="189">
                  <c:v>30.564</c:v>
                </c:pt>
                <c:pt idx="190">
                  <c:v>30.286000000000001</c:v>
                </c:pt>
                <c:pt idx="191">
                  <c:v>29.73</c:v>
                </c:pt>
                <c:pt idx="192">
                  <c:v>29.158999999999999</c:v>
                </c:pt>
                <c:pt idx="193">
                  <c:v>28.581</c:v>
                </c:pt>
                <c:pt idx="194">
                  <c:v>27.986000000000001</c:v>
                </c:pt>
                <c:pt idx="195">
                  <c:v>27.684999999999999</c:v>
                </c:pt>
                <c:pt idx="196">
                  <c:v>27.376999999999999</c:v>
                </c:pt>
                <c:pt idx="197">
                  <c:v>27.376999999999999</c:v>
                </c:pt>
                <c:pt idx="198">
                  <c:v>27.376999999999999</c:v>
                </c:pt>
                <c:pt idx="199">
                  <c:v>26.725000000000001</c:v>
                </c:pt>
                <c:pt idx="200">
                  <c:v>26.399000000000001</c:v>
                </c:pt>
                <c:pt idx="201">
                  <c:v>25.408999999999999</c:v>
                </c:pt>
                <c:pt idx="202">
                  <c:v>24.419</c:v>
                </c:pt>
                <c:pt idx="203">
                  <c:v>24.419</c:v>
                </c:pt>
                <c:pt idx="204">
                  <c:v>23.425000000000001</c:v>
                </c:pt>
                <c:pt idx="205">
                  <c:v>23.085000000000001</c:v>
                </c:pt>
                <c:pt idx="206">
                  <c:v>23.085000000000001</c:v>
                </c:pt>
                <c:pt idx="207">
                  <c:v>23.085000000000001</c:v>
                </c:pt>
                <c:pt idx="208">
                  <c:v>23.085000000000001</c:v>
                </c:pt>
                <c:pt idx="209">
                  <c:v>23.085000000000001</c:v>
                </c:pt>
                <c:pt idx="210">
                  <c:v>22.73</c:v>
                </c:pt>
                <c:pt idx="211">
                  <c:v>22.369</c:v>
                </c:pt>
                <c:pt idx="212">
                  <c:v>22.369</c:v>
                </c:pt>
                <c:pt idx="213">
                  <c:v>22.369</c:v>
                </c:pt>
                <c:pt idx="214">
                  <c:v>21.19</c:v>
                </c:pt>
                <c:pt idx="215">
                  <c:v>21.19</c:v>
                </c:pt>
                <c:pt idx="216">
                  <c:v>21.19</c:v>
                </c:pt>
                <c:pt idx="217">
                  <c:v>20.765999999999998</c:v>
                </c:pt>
                <c:pt idx="218">
                  <c:v>19.901</c:v>
                </c:pt>
                <c:pt idx="219">
                  <c:v>19.901</c:v>
                </c:pt>
                <c:pt idx="220">
                  <c:v>19.901</c:v>
                </c:pt>
                <c:pt idx="221">
                  <c:v>19.901</c:v>
                </c:pt>
                <c:pt idx="222">
                  <c:v>19.901</c:v>
                </c:pt>
                <c:pt idx="223">
                  <c:v>18.408000000000001</c:v>
                </c:pt>
                <c:pt idx="224">
                  <c:v>17.882000000000001</c:v>
                </c:pt>
                <c:pt idx="225">
                  <c:v>17.324000000000002</c:v>
                </c:pt>
                <c:pt idx="226">
                  <c:v>17.324000000000002</c:v>
                </c:pt>
                <c:pt idx="227">
                  <c:v>16.725999999999999</c:v>
                </c:pt>
                <c:pt idx="228">
                  <c:v>16.725999999999999</c:v>
                </c:pt>
                <c:pt idx="229">
                  <c:v>16.725999999999999</c:v>
                </c:pt>
                <c:pt idx="230">
                  <c:v>16.725999999999999</c:v>
                </c:pt>
                <c:pt idx="231">
                  <c:v>16.725999999999999</c:v>
                </c:pt>
                <c:pt idx="232">
                  <c:v>15.965999999999999</c:v>
                </c:pt>
                <c:pt idx="233">
                  <c:v>15.965999999999999</c:v>
                </c:pt>
                <c:pt idx="234">
                  <c:v>15.965999999999999</c:v>
                </c:pt>
                <c:pt idx="235">
                  <c:v>15.965999999999999</c:v>
                </c:pt>
                <c:pt idx="236">
                  <c:v>15.965999999999999</c:v>
                </c:pt>
                <c:pt idx="237">
                  <c:v>15.965999999999999</c:v>
                </c:pt>
                <c:pt idx="238">
                  <c:v>15.965999999999999</c:v>
                </c:pt>
                <c:pt idx="239">
                  <c:v>15.965999999999999</c:v>
                </c:pt>
                <c:pt idx="240">
                  <c:v>14.826000000000001</c:v>
                </c:pt>
              </c:numCache>
            </c:numRef>
          </c:yVal>
          <c:smooth val="0"/>
          <c:extLst>
            <c:ext xmlns:c16="http://schemas.microsoft.com/office/drawing/2014/chart" uri="{C3380CC4-5D6E-409C-BE32-E72D297353CC}">
              <c16:uniqueId val="{00000001-3CFC-413F-A524-0853F1780729}"/>
            </c:ext>
          </c:extLst>
        </c:ser>
        <c:ser>
          <c:idx val="2"/>
          <c:order val="2"/>
          <c:tx>
            <c:strRef>
              <c:f>Sheet1!$D$1</c:f>
              <c:strCache>
                <c:ptCount val="1"/>
                <c:pt idx="0">
                  <c:v>Lymphoma (N=933)</c:v>
                </c:pt>
              </c:strCache>
            </c:strRef>
          </c:tx>
          <c:spPr>
            <a:ln w="41275">
              <a:solidFill>
                <a:srgbClr val="FF66FF"/>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71.325999999999993</c:v>
                </c:pt>
                <c:pt idx="2">
                  <c:v>69.180000000000007</c:v>
                </c:pt>
                <c:pt idx="3">
                  <c:v>65.521000000000001</c:v>
                </c:pt>
                <c:pt idx="4">
                  <c:v>62.341000000000001</c:v>
                </c:pt>
                <c:pt idx="5">
                  <c:v>60.655000000000001</c:v>
                </c:pt>
                <c:pt idx="6">
                  <c:v>59.3</c:v>
                </c:pt>
                <c:pt idx="7">
                  <c:v>57.417999999999999</c:v>
                </c:pt>
                <c:pt idx="8">
                  <c:v>55.875</c:v>
                </c:pt>
                <c:pt idx="9">
                  <c:v>54.673000000000002</c:v>
                </c:pt>
                <c:pt idx="10">
                  <c:v>53.637</c:v>
                </c:pt>
                <c:pt idx="11">
                  <c:v>53.290999999999997</c:v>
                </c:pt>
                <c:pt idx="12">
                  <c:v>52.070999999999998</c:v>
                </c:pt>
                <c:pt idx="13">
                  <c:v>51.015999999999998</c:v>
                </c:pt>
                <c:pt idx="14">
                  <c:v>50.662999999999997</c:v>
                </c:pt>
                <c:pt idx="15">
                  <c:v>50.305</c:v>
                </c:pt>
                <c:pt idx="16">
                  <c:v>49.945999999999998</c:v>
                </c:pt>
                <c:pt idx="17">
                  <c:v>49.045000000000002</c:v>
                </c:pt>
                <c:pt idx="18">
                  <c:v>48.68</c:v>
                </c:pt>
                <c:pt idx="19">
                  <c:v>48.128999999999998</c:v>
                </c:pt>
                <c:pt idx="20">
                  <c:v>47.945</c:v>
                </c:pt>
                <c:pt idx="21">
                  <c:v>47.204000000000001</c:v>
                </c:pt>
                <c:pt idx="22">
                  <c:v>46.463999999999999</c:v>
                </c:pt>
                <c:pt idx="23">
                  <c:v>45.902999999999999</c:v>
                </c:pt>
                <c:pt idx="24">
                  <c:v>45.524999999999999</c:v>
                </c:pt>
                <c:pt idx="25">
                  <c:v>44.945999999999998</c:v>
                </c:pt>
                <c:pt idx="26">
                  <c:v>44.365000000000002</c:v>
                </c:pt>
                <c:pt idx="27">
                  <c:v>43.973999999999997</c:v>
                </c:pt>
                <c:pt idx="28">
                  <c:v>43.189</c:v>
                </c:pt>
                <c:pt idx="29">
                  <c:v>42.795000000000002</c:v>
                </c:pt>
                <c:pt idx="30">
                  <c:v>42.204000000000001</c:v>
                </c:pt>
                <c:pt idx="31">
                  <c:v>42.204000000000001</c:v>
                </c:pt>
                <c:pt idx="32">
                  <c:v>41.808999999999997</c:v>
                </c:pt>
                <c:pt idx="33">
                  <c:v>41.612000000000002</c:v>
                </c:pt>
                <c:pt idx="34">
                  <c:v>41.414000000000001</c:v>
                </c:pt>
                <c:pt idx="35">
                  <c:v>41.215000000000003</c:v>
                </c:pt>
                <c:pt idx="36">
                  <c:v>41.012</c:v>
                </c:pt>
                <c:pt idx="37">
                  <c:v>40.606000000000002</c:v>
                </c:pt>
                <c:pt idx="38">
                  <c:v>40.402000000000001</c:v>
                </c:pt>
                <c:pt idx="39">
                  <c:v>40.197000000000003</c:v>
                </c:pt>
                <c:pt idx="40">
                  <c:v>39.581000000000003</c:v>
                </c:pt>
                <c:pt idx="41">
                  <c:v>39.581000000000003</c:v>
                </c:pt>
                <c:pt idx="42">
                  <c:v>38.951999999999998</c:v>
                </c:pt>
                <c:pt idx="43">
                  <c:v>38.741</c:v>
                </c:pt>
                <c:pt idx="44">
                  <c:v>38.32</c:v>
                </c:pt>
                <c:pt idx="45">
                  <c:v>37.682000000000002</c:v>
                </c:pt>
                <c:pt idx="46">
                  <c:v>37.466999999999999</c:v>
                </c:pt>
                <c:pt idx="47">
                  <c:v>37.466999999999999</c:v>
                </c:pt>
                <c:pt idx="48">
                  <c:v>37.466999999999999</c:v>
                </c:pt>
                <c:pt idx="49">
                  <c:v>37.466999999999999</c:v>
                </c:pt>
                <c:pt idx="50">
                  <c:v>37.466999999999999</c:v>
                </c:pt>
                <c:pt idx="51">
                  <c:v>37.015999999999998</c:v>
                </c:pt>
                <c:pt idx="52">
                  <c:v>37.015999999999998</c:v>
                </c:pt>
                <c:pt idx="53">
                  <c:v>36.555999999999997</c:v>
                </c:pt>
                <c:pt idx="54">
                  <c:v>36.325000000000003</c:v>
                </c:pt>
                <c:pt idx="55">
                  <c:v>36.091999999999999</c:v>
                </c:pt>
                <c:pt idx="56">
                  <c:v>35.859000000000002</c:v>
                </c:pt>
                <c:pt idx="57">
                  <c:v>35.393000000000001</c:v>
                </c:pt>
                <c:pt idx="58">
                  <c:v>34.921999999999997</c:v>
                </c:pt>
                <c:pt idx="59">
                  <c:v>34.921999999999997</c:v>
                </c:pt>
                <c:pt idx="60">
                  <c:v>34.921999999999997</c:v>
                </c:pt>
                <c:pt idx="61">
                  <c:v>34.921999999999997</c:v>
                </c:pt>
                <c:pt idx="62">
                  <c:v>34.679000000000002</c:v>
                </c:pt>
                <c:pt idx="63">
                  <c:v>33.951000000000001</c:v>
                </c:pt>
                <c:pt idx="64">
                  <c:v>33.707000000000001</c:v>
                </c:pt>
                <c:pt idx="65">
                  <c:v>33.707000000000001</c:v>
                </c:pt>
                <c:pt idx="66">
                  <c:v>32.973999999999997</c:v>
                </c:pt>
                <c:pt idx="67">
                  <c:v>32.481999999999999</c:v>
                </c:pt>
                <c:pt idx="68">
                  <c:v>32.481999999999999</c:v>
                </c:pt>
                <c:pt idx="69">
                  <c:v>32.481999999999999</c:v>
                </c:pt>
                <c:pt idx="70">
                  <c:v>31.483000000000001</c:v>
                </c:pt>
                <c:pt idx="71">
                  <c:v>30.733000000000001</c:v>
                </c:pt>
                <c:pt idx="72">
                  <c:v>30.733000000000001</c:v>
                </c:pt>
                <c:pt idx="73">
                  <c:v>30.733000000000001</c:v>
                </c:pt>
                <c:pt idx="74">
                  <c:v>30.733000000000001</c:v>
                </c:pt>
                <c:pt idx="75">
                  <c:v>30.472999999999999</c:v>
                </c:pt>
                <c:pt idx="76">
                  <c:v>30.472999999999999</c:v>
                </c:pt>
                <c:pt idx="77">
                  <c:v>29.666</c:v>
                </c:pt>
                <c:pt idx="78">
                  <c:v>29.122</c:v>
                </c:pt>
                <c:pt idx="79">
                  <c:v>28.85</c:v>
                </c:pt>
                <c:pt idx="80">
                  <c:v>28.85</c:v>
                </c:pt>
                <c:pt idx="81">
                  <c:v>28.574999999999999</c:v>
                </c:pt>
                <c:pt idx="82">
                  <c:v>28.3</c:v>
                </c:pt>
                <c:pt idx="83">
                  <c:v>28.3</c:v>
                </c:pt>
                <c:pt idx="84">
                  <c:v>28.3</c:v>
                </c:pt>
                <c:pt idx="85">
                  <c:v>27.731000000000002</c:v>
                </c:pt>
                <c:pt idx="86">
                  <c:v>27.445</c:v>
                </c:pt>
                <c:pt idx="87">
                  <c:v>27.445</c:v>
                </c:pt>
                <c:pt idx="88">
                  <c:v>27.152999999999999</c:v>
                </c:pt>
                <c:pt idx="89">
                  <c:v>26.861000000000001</c:v>
                </c:pt>
                <c:pt idx="90">
                  <c:v>26.568999999999999</c:v>
                </c:pt>
                <c:pt idx="91">
                  <c:v>26.568999999999999</c:v>
                </c:pt>
                <c:pt idx="92">
                  <c:v>26.263999999999999</c:v>
                </c:pt>
                <c:pt idx="93">
                  <c:v>26.263999999999999</c:v>
                </c:pt>
                <c:pt idx="94">
                  <c:v>25.951000000000001</c:v>
                </c:pt>
                <c:pt idx="95">
                  <c:v>25.951000000000001</c:v>
                </c:pt>
                <c:pt idx="96">
                  <c:v>25.318000000000001</c:v>
                </c:pt>
                <c:pt idx="97">
                  <c:v>25.318000000000001</c:v>
                </c:pt>
                <c:pt idx="98">
                  <c:v>24.994</c:v>
                </c:pt>
                <c:pt idx="99">
                  <c:v>24.664999999999999</c:v>
                </c:pt>
                <c:pt idx="100">
                  <c:v>24.332000000000001</c:v>
                </c:pt>
                <c:pt idx="101">
                  <c:v>24.332000000000001</c:v>
                </c:pt>
                <c:pt idx="102">
                  <c:v>23.994</c:v>
                </c:pt>
                <c:pt idx="103">
                  <c:v>23.994</c:v>
                </c:pt>
                <c:pt idx="104">
                  <c:v>23.651</c:v>
                </c:pt>
                <c:pt idx="105">
                  <c:v>23.651</c:v>
                </c:pt>
                <c:pt idx="106">
                  <c:v>23.297999999999998</c:v>
                </c:pt>
                <c:pt idx="107">
                  <c:v>22.945</c:v>
                </c:pt>
                <c:pt idx="108">
                  <c:v>22.945</c:v>
                </c:pt>
                <c:pt idx="109">
                  <c:v>22.228000000000002</c:v>
                </c:pt>
                <c:pt idx="110">
                  <c:v>22.228000000000002</c:v>
                </c:pt>
                <c:pt idx="111">
                  <c:v>22.228000000000002</c:v>
                </c:pt>
                <c:pt idx="112">
                  <c:v>22.228000000000002</c:v>
                </c:pt>
                <c:pt idx="113">
                  <c:v>22.228000000000002</c:v>
                </c:pt>
                <c:pt idx="114">
                  <c:v>22.228000000000002</c:v>
                </c:pt>
                <c:pt idx="115">
                  <c:v>22.228000000000002</c:v>
                </c:pt>
                <c:pt idx="116">
                  <c:v>22.228000000000002</c:v>
                </c:pt>
                <c:pt idx="117">
                  <c:v>22.228000000000002</c:v>
                </c:pt>
                <c:pt idx="118">
                  <c:v>21.844999999999999</c:v>
                </c:pt>
                <c:pt idx="119">
                  <c:v>21.844999999999999</c:v>
                </c:pt>
                <c:pt idx="120">
                  <c:v>21.431999999999999</c:v>
                </c:pt>
                <c:pt idx="121">
                  <c:v>20.608000000000001</c:v>
                </c:pt>
                <c:pt idx="122">
                  <c:v>19.783999999999999</c:v>
                </c:pt>
                <c:pt idx="123">
                  <c:v>19.783999999999999</c:v>
                </c:pt>
                <c:pt idx="124">
                  <c:v>19.783999999999999</c:v>
                </c:pt>
                <c:pt idx="125">
                  <c:v>19.783999999999999</c:v>
                </c:pt>
                <c:pt idx="126">
                  <c:v>19.783999999999999</c:v>
                </c:pt>
                <c:pt idx="127">
                  <c:v>19.783999999999999</c:v>
                </c:pt>
                <c:pt idx="128">
                  <c:v>19.783999999999999</c:v>
                </c:pt>
                <c:pt idx="129">
                  <c:v>19.783999999999999</c:v>
                </c:pt>
                <c:pt idx="130">
                  <c:v>19.783999999999999</c:v>
                </c:pt>
                <c:pt idx="131">
                  <c:v>19.783999999999999</c:v>
                </c:pt>
                <c:pt idx="132">
                  <c:v>19.344000000000001</c:v>
                </c:pt>
                <c:pt idx="133">
                  <c:v>19.344000000000001</c:v>
                </c:pt>
                <c:pt idx="134">
                  <c:v>18.905000000000001</c:v>
                </c:pt>
                <c:pt idx="135">
                  <c:v>18.905000000000001</c:v>
                </c:pt>
                <c:pt idx="136">
                  <c:v>18.443000000000001</c:v>
                </c:pt>
                <c:pt idx="137">
                  <c:v>18.443000000000001</c:v>
                </c:pt>
                <c:pt idx="138">
                  <c:v>18.443000000000001</c:v>
                </c:pt>
                <c:pt idx="139">
                  <c:v>18.443000000000001</c:v>
                </c:pt>
                <c:pt idx="140">
                  <c:v>18.443000000000001</c:v>
                </c:pt>
                <c:pt idx="141">
                  <c:v>18.443000000000001</c:v>
                </c:pt>
                <c:pt idx="142">
                  <c:v>18.443000000000001</c:v>
                </c:pt>
                <c:pt idx="143">
                  <c:v>17.945</c:v>
                </c:pt>
                <c:pt idx="144">
                  <c:v>17.431999999999999</c:v>
                </c:pt>
                <c:pt idx="145">
                  <c:v>16.888000000000002</c:v>
                </c:pt>
                <c:pt idx="146">
                  <c:v>16.888000000000002</c:v>
                </c:pt>
                <c:pt idx="147">
                  <c:v>16.343</c:v>
                </c:pt>
                <c:pt idx="148">
                  <c:v>16.343</c:v>
                </c:pt>
                <c:pt idx="149">
                  <c:v>16.343</c:v>
                </c:pt>
                <c:pt idx="150">
                  <c:v>16.343</c:v>
                </c:pt>
                <c:pt idx="151">
                  <c:v>16.343</c:v>
                </c:pt>
                <c:pt idx="152">
                  <c:v>16.343</c:v>
                </c:pt>
                <c:pt idx="153">
                  <c:v>15.737</c:v>
                </c:pt>
                <c:pt idx="154">
                  <c:v>15.737</c:v>
                </c:pt>
                <c:pt idx="155">
                  <c:v>15.737</c:v>
                </c:pt>
                <c:pt idx="156">
                  <c:v>15.737</c:v>
                </c:pt>
                <c:pt idx="157">
                  <c:v>15.737</c:v>
                </c:pt>
                <c:pt idx="158">
                  <c:v>15.737</c:v>
                </c:pt>
                <c:pt idx="159">
                  <c:v>15.737</c:v>
                </c:pt>
                <c:pt idx="160">
                  <c:v>15.737</c:v>
                </c:pt>
                <c:pt idx="161">
                  <c:v>15.737</c:v>
                </c:pt>
                <c:pt idx="162">
                  <c:v>14.369</c:v>
                </c:pt>
                <c:pt idx="163">
                  <c:v>14.369</c:v>
                </c:pt>
                <c:pt idx="164">
                  <c:v>14.369</c:v>
                </c:pt>
                <c:pt idx="165">
                  <c:v>13.523999999999999</c:v>
                </c:pt>
                <c:pt idx="166">
                  <c:v>13.523999999999999</c:v>
                </c:pt>
                <c:pt idx="167">
                  <c:v>13.523999999999999</c:v>
                </c:pt>
                <c:pt idx="168">
                  <c:v>12.622</c:v>
                </c:pt>
                <c:pt idx="169">
                  <c:v>12.622</c:v>
                </c:pt>
                <c:pt idx="170">
                  <c:v>12.622</c:v>
                </c:pt>
                <c:pt idx="171">
                  <c:v>12.622</c:v>
                </c:pt>
                <c:pt idx="172">
                  <c:v>12.622</c:v>
                </c:pt>
                <c:pt idx="173">
                  <c:v>12.622</c:v>
                </c:pt>
                <c:pt idx="174">
                  <c:v>12.622</c:v>
                </c:pt>
                <c:pt idx="175">
                  <c:v>12.622</c:v>
                </c:pt>
                <c:pt idx="176">
                  <c:v>12.622</c:v>
                </c:pt>
                <c:pt idx="177">
                  <c:v>12.622</c:v>
                </c:pt>
                <c:pt idx="178">
                  <c:v>12.622</c:v>
                </c:pt>
                <c:pt idx="179">
                  <c:v>12.622</c:v>
                </c:pt>
                <c:pt idx="180">
                  <c:v>12.622</c:v>
                </c:pt>
                <c:pt idx="181">
                  <c:v>11.651</c:v>
                </c:pt>
                <c:pt idx="182">
                  <c:v>11.651</c:v>
                </c:pt>
                <c:pt idx="183">
                  <c:v>10.68</c:v>
                </c:pt>
                <c:pt idx="184">
                  <c:v>10.68</c:v>
                </c:pt>
                <c:pt idx="185">
                  <c:v>10.68</c:v>
                </c:pt>
                <c:pt idx="186">
                  <c:v>9.7089999999999996</c:v>
                </c:pt>
                <c:pt idx="187">
                  <c:v>9.7089999999999996</c:v>
                </c:pt>
                <c:pt idx="188">
                  <c:v>9.7089999999999996</c:v>
                </c:pt>
                <c:pt idx="189">
                  <c:v>9.7089999999999996</c:v>
                </c:pt>
                <c:pt idx="190">
                  <c:v>9.7089999999999996</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2-3CFC-413F-A524-0853F1780729}"/>
            </c:ext>
          </c:extLst>
        </c:ser>
        <c:dLbls>
          <c:showLegendKey val="0"/>
          <c:showVal val="0"/>
          <c:showCatName val="0"/>
          <c:showSerName val="0"/>
          <c:showPercent val="0"/>
          <c:showBubbleSize val="0"/>
        </c:dLbls>
        <c:axId val="694343552"/>
        <c:axId val="694343944"/>
      </c:scatterChart>
      <c:valAx>
        <c:axId val="694343552"/>
        <c:scaling>
          <c:orientation val="minMax"/>
          <c:max val="18"/>
          <c:min val="0"/>
        </c:scaling>
        <c:delete val="0"/>
        <c:axPos val="b"/>
        <c:title>
          <c:tx>
            <c:rich>
              <a:bodyPr/>
              <a:lstStyle/>
              <a:p>
                <a:pPr>
                  <a:defRPr sz="1600">
                    <a:solidFill>
                      <a:schemeClr val="bg2"/>
                    </a:solidFill>
                  </a:defRPr>
                </a:pPr>
                <a:r>
                  <a:rPr lang="en-US" sz="1600" dirty="0" smtClean="0">
                    <a:solidFill>
                      <a:schemeClr val="bg2"/>
                    </a:solidFill>
                  </a:rPr>
                  <a:t>Years</a:t>
                </a:r>
                <a:endParaRPr lang="en-US" sz="1600" dirty="0">
                  <a:solidFill>
                    <a:schemeClr val="bg2"/>
                  </a:solidFill>
                </a:endParaRPr>
              </a:p>
            </c:rich>
          </c:tx>
          <c:layout>
            <c:manualLayout>
              <c:xMode val="edge"/>
              <c:yMode val="edge"/>
              <c:x val="0.4517531879311546"/>
              <c:y val="0.91704343408686861"/>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43944"/>
        <c:crosses val="autoZero"/>
        <c:crossBetween val="midCat"/>
        <c:majorUnit val="1"/>
      </c:valAx>
      <c:valAx>
        <c:axId val="69434394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4355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62598076789073931"/>
          <c:y val="8.2608267716535427E-2"/>
          <c:w val="0.3287168141592921"/>
          <c:h val="0.2176994750656167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0.59779940347170601</c:v>
                </c:pt>
                <c:pt idx="1">
                  <c:v>0.60333430161175605</c:v>
                </c:pt>
                <c:pt idx="2">
                  <c:v>0.60892044620210695</c:v>
                </c:pt>
                <c:pt idx="3">
                  <c:v>0.61455831172279696</c:v>
                </c:pt>
                <c:pt idx="4">
                  <c:v>0.620248377046971</c:v>
                </c:pt>
                <c:pt idx="5">
                  <c:v>0.62599112548156199</c:v>
                </c:pt>
                <c:pt idx="6">
                  <c:v>0.63178704480833503</c:v>
                </c:pt>
                <c:pt idx="7">
                  <c:v>0.637636627325328</c:v>
                </c:pt>
                <c:pt idx="8">
                  <c:v>0.64354036988866004</c:v>
                </c:pt>
                <c:pt idx="9">
                  <c:v>0.64949877395473599</c:v>
                </c:pt>
                <c:pt idx="10">
                  <c:v>0.655512345622839</c:v>
                </c:pt>
                <c:pt idx="11">
                  <c:v>0.66158159567811903</c:v>
                </c:pt>
                <c:pt idx="12">
                  <c:v>0.66770703963497902</c:v>
                </c:pt>
                <c:pt idx="13">
                  <c:v>0.67388919778085699</c:v>
                </c:pt>
                <c:pt idx="14">
                  <c:v>0.68012859522042501</c:v>
                </c:pt>
                <c:pt idx="15">
                  <c:v>0.68642576192018701</c:v>
                </c:pt>
                <c:pt idx="16">
                  <c:v>0.69278123275349601</c:v>
                </c:pt>
                <c:pt idx="17">
                  <c:v>0.69919554754598301</c:v>
                </c:pt>
                <c:pt idx="18">
                  <c:v>0.70566925112141099</c:v>
                </c:pt>
                <c:pt idx="19">
                  <c:v>0.71220289334794895</c:v>
                </c:pt>
                <c:pt idx="20">
                  <c:v>0.71879702918488098</c:v>
                </c:pt>
                <c:pt idx="21">
                  <c:v>0.72545221872974097</c:v>
                </c:pt>
                <c:pt idx="22">
                  <c:v>0.73216902726588695</c:v>
                </c:pt>
                <c:pt idx="23">
                  <c:v>0.73894802531051695</c:v>
                </c:pt>
                <c:pt idx="24">
                  <c:v>0.74578978866312695</c:v>
                </c:pt>
                <c:pt idx="25">
                  <c:v>0.75269489845441595</c:v>
                </c:pt>
                <c:pt idx="26">
                  <c:v>0.75966394119565295</c:v>
                </c:pt>
                <c:pt idx="27">
                  <c:v>0.76669750882848697</c:v>
                </c:pt>
                <c:pt idx="28">
                  <c:v>0.77379619877523298</c:v>
                </c:pt>
                <c:pt idx="29">
                  <c:v>0.78096061398961003</c:v>
                </c:pt>
                <c:pt idx="30">
                  <c:v>0.78819136300796</c:v>
                </c:pt>
                <c:pt idx="31">
                  <c:v>0.795489060000932</c:v>
                </c:pt>
                <c:pt idx="32">
                  <c:v>0.802854324825652</c:v>
                </c:pt>
                <c:pt idx="33">
                  <c:v>0.81028828986034596</c:v>
                </c:pt>
                <c:pt idx="34">
                  <c:v>0.817794157949851</c:v>
                </c:pt>
                <c:pt idx="35">
                  <c:v>0.82537574904546596</c:v>
                </c:pt>
                <c:pt idx="36">
                  <c:v>0.83303700554339599</c:v>
                </c:pt>
                <c:pt idx="37">
                  <c:v>0.84078199532673004</c:v>
                </c:pt>
                <c:pt idx="38">
                  <c:v>0.84861491499375097</c:v>
                </c:pt>
                <c:pt idx="39">
                  <c:v>0.85654009328176395</c:v>
                </c:pt>
                <c:pt idx="40">
                  <c:v>0.86456199469596695</c:v>
                </c:pt>
                <c:pt idx="41">
                  <c:v>0.87268522335333198</c:v>
                </c:pt>
                <c:pt idx="42">
                  <c:v>0.88091452705183004</c:v>
                </c:pt>
                <c:pt idx="43">
                  <c:v>0.88925480157583703</c:v>
                </c:pt>
                <c:pt idx="44">
                  <c:v>0.89771109524900805</c:v>
                </c:pt>
                <c:pt idx="45">
                  <c:v>0.90628861374643099</c:v>
                </c:pt>
                <c:pt idx="46">
                  <c:v>0.91499272517843699</c:v>
                </c:pt>
                <c:pt idx="47">
                  <c:v>0.92382896545900695</c:v>
                </c:pt>
                <c:pt idx="48">
                  <c:v>0.93280304397235903</c:v>
                </c:pt>
                <c:pt idx="49">
                  <c:v>0.94192084955197297</c:v>
                </c:pt>
                <c:pt idx="50">
                  <c:v>0.95118845678700803</c:v>
                </c:pt>
                <c:pt idx="51">
                  <c:v>0.96061213267184498</c:v>
                </c:pt>
                <c:pt idx="52">
                  <c:v>0.97019834361528501</c:v>
                </c:pt>
                <c:pt idx="53">
                  <c:v>0.97995376282680902</c:v>
                </c:pt>
                <c:pt idx="54">
                  <c:v>0.98988527809822602</c:v>
                </c:pt>
                <c:pt idx="55">
                  <c:v>1</c:v>
                </c:pt>
                <c:pt idx="56">
                  <c:v>1.0103033174320399</c:v>
                </c:pt>
                <c:pt idx="57">
                  <c:v>1.02079288513869</c:v>
                </c:pt>
                <c:pt idx="58">
                  <c:v>1.0314641983197299</c:v>
                </c:pt>
                <c:pt idx="59">
                  <c:v>1.0423124936315</c:v>
                </c:pt>
                <c:pt idx="60">
                  <c:v>1.0533327367215899</c:v>
                </c:pt>
                <c:pt idx="61">
                  <c:v>1.0645196099337599</c:v>
                </c:pt>
                <c:pt idx="62">
                  <c:v>1.07586750021366</c:v>
                </c:pt>
                <c:pt idx="63">
                  <c:v>1.0873704872477701</c:v>
                </c:pt>
                <c:pt idx="64">
                  <c:v>1.0990223318705199</c:v>
                </c:pt>
                <c:pt idx="65">
                  <c:v>1.1108164647773699</c:v>
                </c:pt>
                <c:pt idx="66">
                  <c:v>1.1227459755831399</c:v>
                </c:pt>
                <c:pt idx="67">
                  <c:v>1.1348050862817201</c:v>
                </c:pt>
                <c:pt idx="68">
                  <c:v>1.14699372062502</c:v>
                </c:pt>
                <c:pt idx="69">
                  <c:v>1.1593132697914399</c:v>
                </c:pt>
                <c:pt idx="70">
                  <c:v>1.17176513990168</c:v>
                </c:pt>
              </c:numCache>
            </c:numRef>
          </c:yVal>
          <c:smooth val="0"/>
          <c:extLst>
            <c:ext xmlns:c16="http://schemas.microsoft.com/office/drawing/2014/chart" uri="{C3380CC4-5D6E-409C-BE32-E72D297353CC}">
              <c16:uniqueId val="{00000000-20B0-43CD-BBC0-9313401FAAF8}"/>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0.43577243660060799</c:v>
                </c:pt>
                <c:pt idx="1">
                  <c:v>0.442780775543344</c:v>
                </c:pt>
                <c:pt idx="2">
                  <c:v>0.44990090443149999</c:v>
                </c:pt>
                <c:pt idx="3">
                  <c:v>0.45713452749407502</c:v>
                </c:pt>
                <c:pt idx="4">
                  <c:v>0.46448336654000899</c:v>
                </c:pt>
                <c:pt idx="5">
                  <c:v>0.47194916001542397</c:v>
                </c:pt>
                <c:pt idx="6">
                  <c:v>0.479533661862797</c:v>
                </c:pt>
                <c:pt idx="7">
                  <c:v>0.48723864014672102</c:v>
                </c:pt>
                <c:pt idx="8">
                  <c:v>0.49506587540375302</c:v>
                </c:pt>
                <c:pt idx="9">
                  <c:v>0.503017158665095</c:v>
                </c:pt>
                <c:pt idx="10">
                  <c:v>0.511094289089982</c:v>
                </c:pt>
                <c:pt idx="11">
                  <c:v>0.51929907113419804</c:v>
                </c:pt>
                <c:pt idx="12">
                  <c:v>0.527633311161253</c:v>
                </c:pt>
                <c:pt idx="13">
                  <c:v>0.53609881338267895</c:v>
                </c:pt>
                <c:pt idx="14">
                  <c:v>0.54469737498714499</c:v>
                </c:pt>
                <c:pt idx="15">
                  <c:v>0.55343078028426096</c:v>
                </c:pt>
                <c:pt idx="16">
                  <c:v>0.56230079364558505</c:v>
                </c:pt>
                <c:pt idx="17">
                  <c:v>0.57130915096972501</c:v>
                </c:pt>
                <c:pt idx="18">
                  <c:v>0.58045754932634297</c:v>
                </c:pt>
                <c:pt idx="19">
                  <c:v>0.58974763433996202</c:v>
                </c:pt>
                <c:pt idx="20">
                  <c:v>0.59918098475120096</c:v>
                </c:pt>
                <c:pt idx="21">
                  <c:v>0.60875909342993995</c:v>
                </c:pt>
                <c:pt idx="22">
                  <c:v>0.61848334389741</c:v>
                </c:pt>
                <c:pt idx="23">
                  <c:v>0.62835498112173604</c:v>
                </c:pt>
                <c:pt idx="24">
                  <c:v>0.63837507495469403</c:v>
                </c:pt>
                <c:pt idx="25">
                  <c:v>0.64854447403439397</c:v>
                </c:pt>
                <c:pt idx="26">
                  <c:v>0.658863747228148</c:v>
                </c:pt>
                <c:pt idx="27">
                  <c:v>0.66933310864281603</c:v>
                </c:pt>
                <c:pt idx="28">
                  <c:v>0.67995232075436196</c:v>
                </c:pt>
                <c:pt idx="29">
                  <c:v>0.69072056810802096</c:v>
                </c:pt>
                <c:pt idx="30">
                  <c:v>0.70163629102037095</c:v>
                </c:pt>
                <c:pt idx="31">
                  <c:v>0.71269696432990004</c:v>
                </c:pt>
                <c:pt idx="32">
                  <c:v>0.72389879981976601</c:v>
                </c:pt>
                <c:pt idx="33">
                  <c:v>0.73523430838367498</c:v>
                </c:pt>
                <c:pt idx="34">
                  <c:v>0.746686156065276</c:v>
                </c:pt>
                <c:pt idx="35">
                  <c:v>0.75823387104381101</c:v>
                </c:pt>
                <c:pt idx="36">
                  <c:v>0.76985618323462501</c:v>
                </c:pt>
                <c:pt idx="37">
                  <c:v>0.78153135229111703</c:v>
                </c:pt>
                <c:pt idx="38">
                  <c:v>0.79323763922233204</c:v>
                </c:pt>
                <c:pt idx="39">
                  <c:v>0.80495396598080804</c:v>
                </c:pt>
                <c:pt idx="40">
                  <c:v>0.81666081284930203</c:v>
                </c:pt>
                <c:pt idx="41">
                  <c:v>0.82834140235322296</c:v>
                </c:pt>
                <c:pt idx="42">
                  <c:v>0.839983204156316</c:v>
                </c:pt>
                <c:pt idx="43">
                  <c:v>0.85157975965662502</c:v>
                </c:pt>
                <c:pt idx="44">
                  <c:v>0.86313276071877998</c:v>
                </c:pt>
                <c:pt idx="45">
                  <c:v>0.87465422464889098</c:v>
                </c:pt>
                <c:pt idx="46">
                  <c:v>0.88616850383936396</c:v>
                </c:pt>
                <c:pt idx="47">
                  <c:v>0.89771379167431797</c:v>
                </c:pt>
                <c:pt idx="48">
                  <c:v>0.90934278795555401</c:v>
                </c:pt>
                <c:pt idx="49">
                  <c:v>0.92112230503423997</c:v>
                </c:pt>
                <c:pt idx="50">
                  <c:v>0.93313181842611004</c:v>
                </c:pt>
                <c:pt idx="51">
                  <c:v>0.94546121899418401</c:v>
                </c:pt>
                <c:pt idx="52">
                  <c:v>0.95820820446269295</c:v>
                </c:pt>
                <c:pt idx="53">
                  <c:v>0.97147578565912296</c:v>
                </c:pt>
                <c:pt idx="54">
                  <c:v>0.98537028131266102</c:v>
                </c:pt>
                <c:pt idx="55">
                  <c:v>1</c:v>
                </c:pt>
                <c:pt idx="56">
                  <c:v>1.0051729792566899</c:v>
                </c:pt>
                <c:pt idx="57">
                  <c:v>1.0099226641172701</c:v>
                </c:pt>
                <c:pt idx="58">
                  <c:v>1.0142589863431399</c:v>
                </c:pt>
                <c:pt idx="59">
                  <c:v>1.0182050780009899</c:v>
                </c:pt>
                <c:pt idx="60">
                  <c:v>1.0217937691421699</c:v>
                </c:pt>
                <c:pt idx="61">
                  <c:v>1.0250650726364801</c:v>
                </c:pt>
                <c:pt idx="62">
                  <c:v>1.02806436313935</c:v>
                </c:pt>
                <c:pt idx="63">
                  <c:v>1.0308410430514801</c:v>
                </c:pt>
                <c:pt idx="64">
                  <c:v>1.0334475529845</c:v>
                </c:pt>
                <c:pt idx="65">
                  <c:v>1.0359386295366499</c:v>
                </c:pt>
                <c:pt idx="66">
                  <c:v>1.03837074382148</c:v>
                </c:pt>
                <c:pt idx="67">
                  <c:v>1.0407922417525</c:v>
                </c:pt>
                <c:pt idx="68">
                  <c:v>1.0432142178557</c:v>
                </c:pt>
                <c:pt idx="69">
                  <c:v>1.0456379081195399</c:v>
                </c:pt>
                <c:pt idx="70">
                  <c:v>1.04806418230533</c:v>
                </c:pt>
              </c:numCache>
            </c:numRef>
          </c:yVal>
          <c:smooth val="0"/>
          <c:extLst>
            <c:ext xmlns:c16="http://schemas.microsoft.com/office/drawing/2014/chart" uri="{C3380CC4-5D6E-409C-BE32-E72D297353CC}">
              <c16:uniqueId val="{00000001-20B0-43CD-BBC0-9313401FAAF8}"/>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0.82007051565461297</c:v>
                </c:pt>
                <c:pt idx="1">
                  <c:v>0.82210497746804601</c:v>
                </c:pt>
                <c:pt idx="2">
                  <c:v>0.82414617563727799</c:v>
                </c:pt>
                <c:pt idx="3">
                  <c:v>0.82619425090892995</c:v>
                </c:pt>
                <c:pt idx="4">
                  <c:v>0.82824935604290295</c:v>
                </c:pt>
                <c:pt idx="5">
                  <c:v>0.83031165723203304</c:v>
                </c:pt>
                <c:pt idx="6">
                  <c:v>0.83238133572748996</c:v>
                </c:pt>
                <c:pt idx="7">
                  <c:v>0.83445858970541997</c:v>
                </c:pt>
                <c:pt idx="8">
                  <c:v>0.83654363641742802</c:v>
                </c:pt>
                <c:pt idx="9">
                  <c:v>0.83863671467630596</c:v>
                </c:pt>
                <c:pt idx="10">
                  <c:v>0.84073808773923697</c:v>
                </c:pt>
                <c:pt idx="11">
                  <c:v>0.84284804666422797</c:v>
                </c:pt>
                <c:pt idx="12">
                  <c:v>0.84496691423232295</c:v>
                </c:pt>
                <c:pt idx="13">
                  <c:v>0.84709504954931003</c:v>
                </c:pt>
                <c:pt idx="14">
                  <c:v>0.849232853467349</c:v>
                </c:pt>
                <c:pt idx="15">
                  <c:v>0.85138077500079601</c:v>
                </c:pt>
                <c:pt idx="16">
                  <c:v>0.85353931895383595</c:v>
                </c:pt>
                <c:pt idx="17">
                  <c:v>0.85570905503320704</c:v>
                </c:pt>
                <c:pt idx="18">
                  <c:v>0.85789062879133304</c:v>
                </c:pt>
                <c:pt idx="19">
                  <c:v>0.86008477483912005</c:v>
                </c:pt>
                <c:pt idx="20">
                  <c:v>0.86229233289095097</c:v>
                </c:pt>
                <c:pt idx="21">
                  <c:v>0.86451426736752501</c:v>
                </c:pt>
                <c:pt idx="22">
                  <c:v>0.86675169149970699</c:v>
                </c:pt>
                <c:pt idx="23">
                  <c:v>0.869005897169014</c:v>
                </c:pt>
                <c:pt idx="24">
                  <c:v>0.87127839211714997</c:v>
                </c:pt>
                <c:pt idx="25">
                  <c:v>0.87357094670003799</c:v>
                </c:pt>
                <c:pt idx="26">
                  <c:v>0.87588565311225097</c:v>
                </c:pt>
                <c:pt idx="27">
                  <c:v>0.878225001054738</c:v>
                </c:pt>
                <c:pt idx="28">
                  <c:v>0.88059197529426003</c:v>
                </c:pt>
                <c:pt idx="29">
                  <c:v>0.88299018266334295</c:v>
                </c:pt>
                <c:pt idx="30">
                  <c:v>0.885424019069602</c:v>
                </c:pt>
                <c:pt idx="31">
                  <c:v>0.88789889146805401</c:v>
                </c:pt>
                <c:pt idx="32">
                  <c:v>0.890421516172892</c:v>
                </c:pt>
                <c:pt idx="33">
                  <c:v>0.89300391072362795</c:v>
                </c:pt>
                <c:pt idx="34">
                  <c:v>0.89567387763171502</c:v>
                </c:pt>
                <c:pt idx="35">
                  <c:v>0.89846306413948296</c:v>
                </c:pt>
                <c:pt idx="36">
                  <c:v>0.90140297333069097</c:v>
                </c:pt>
                <c:pt idx="37">
                  <c:v>0.90452463819042705</c:v>
                </c:pt>
                <c:pt idx="38">
                  <c:v>0.90785817306382899</c:v>
                </c:pt>
                <c:pt idx="39">
                  <c:v>0.91143215935981103</c:v>
                </c:pt>
                <c:pt idx="40">
                  <c:v>0.91527281695417795</c:v>
                </c:pt>
                <c:pt idx="41">
                  <c:v>0.91940291393825702</c:v>
                </c:pt>
                <c:pt idx="42">
                  <c:v>0.92384038172570204</c:v>
                </c:pt>
                <c:pt idx="43">
                  <c:v>0.92859663837540996</c:v>
                </c:pt>
                <c:pt idx="44">
                  <c:v>0.93367468738188797</c:v>
                </c:pt>
                <c:pt idx="45">
                  <c:v>0.93906715163485599</c:v>
                </c:pt>
                <c:pt idx="46">
                  <c:v>0.94475450605861899</c:v>
                </c:pt>
                <c:pt idx="47">
                  <c:v>0.95070384941873198</c:v>
                </c:pt>
                <c:pt idx="48">
                  <c:v>0.95686855426693895</c:v>
                </c:pt>
                <c:pt idx="49">
                  <c:v>0.96318901623789399</c:v>
                </c:pt>
                <c:pt idx="50">
                  <c:v>0.969594501504498</c:v>
                </c:pt>
                <c:pt idx="51">
                  <c:v>0.976005838100935</c:v>
                </c:pt>
                <c:pt idx="52">
                  <c:v>0.98233851637876501</c:v>
                </c:pt>
                <c:pt idx="53">
                  <c:v>0.98850572649824298</c:v>
                </c:pt>
                <c:pt idx="54">
                  <c:v>0.99442096273724101</c:v>
                </c:pt>
                <c:pt idx="55">
                  <c:v>1</c:v>
                </c:pt>
                <c:pt idx="56">
                  <c:v>1.0154598405231601</c:v>
                </c:pt>
                <c:pt idx="57">
                  <c:v>1.0317801069060699</c:v>
                </c:pt>
                <c:pt idx="58">
                  <c:v>1.0489612680201701</c:v>
                </c:pt>
                <c:pt idx="59">
                  <c:v>1.0669906857204501</c:v>
                </c:pt>
                <c:pt idx="60">
                  <c:v>1.0858451947508501</c:v>
                </c:pt>
                <c:pt idx="61">
                  <c:v>1.1054927440058999</c:v>
                </c:pt>
                <c:pt idx="62">
                  <c:v>1.12589339687004</c:v>
                </c:pt>
                <c:pt idx="63">
                  <c:v>1.1469999031445199</c:v>
                </c:pt>
                <c:pt idx="64">
                  <c:v>1.16875799111621</c:v>
                </c:pt>
                <c:pt idx="65">
                  <c:v>1.1911064837618699</c:v>
                </c:pt>
                <c:pt idx="66">
                  <c:v>1.2139773131983</c:v>
                </c:pt>
                <c:pt idx="67">
                  <c:v>1.2373099377475001</c:v>
                </c:pt>
                <c:pt idx="68">
                  <c:v>1.2610972632805799</c:v>
                </c:pt>
                <c:pt idx="69">
                  <c:v>1.28534672191787</c:v>
                </c:pt>
                <c:pt idx="70">
                  <c:v>1.31006627864017</c:v>
                </c:pt>
              </c:numCache>
            </c:numRef>
          </c:yVal>
          <c:smooth val="1"/>
          <c:extLst>
            <c:ext xmlns:c16="http://schemas.microsoft.com/office/drawing/2014/chart" uri="{C3380CC4-5D6E-409C-BE32-E72D297353CC}">
              <c16:uniqueId val="{00000002-20B0-43CD-BBC0-9313401FAAF8}"/>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0.91151820153527896</c:v>
                </c:pt>
                <c:pt idx="1">
                  <c:v>0.912518396094534</c:v>
                </c:pt>
                <c:pt idx="2">
                  <c:v>0.91351968815151696</c:v>
                </c:pt>
                <c:pt idx="3">
                  <c:v>0.91452207891049697</c:v>
                </c:pt>
                <c:pt idx="4">
                  <c:v>0.91552556957706199</c:v>
                </c:pt>
                <c:pt idx="5">
                  <c:v>0.91653016135812204</c:v>
                </c:pt>
                <c:pt idx="6">
                  <c:v>0.91753585546191396</c:v>
                </c:pt>
                <c:pt idx="7">
                  <c:v>0.91854265309799799</c:v>
                </c:pt>
                <c:pt idx="8">
                  <c:v>0.91955055547726405</c:v>
                </c:pt>
                <c:pt idx="9">
                  <c:v>0.92055956381192905</c:v>
                </c:pt>
                <c:pt idx="10">
                  <c:v>0.92156967931554001</c:v>
                </c:pt>
                <c:pt idx="11">
                  <c:v>0.92258090320297603</c:v>
                </c:pt>
                <c:pt idx="12">
                  <c:v>0.92359323669044902</c:v>
                </c:pt>
                <c:pt idx="13">
                  <c:v>0.92460668099550702</c:v>
                </c:pt>
                <c:pt idx="14">
                  <c:v>0.92562123733703106</c:v>
                </c:pt>
                <c:pt idx="15">
                  <c:v>0.92663690693524103</c:v>
                </c:pt>
                <c:pt idx="16">
                  <c:v>0.92765369101169703</c:v>
                </c:pt>
                <c:pt idx="17">
                  <c:v>0.92867159078929795</c:v>
                </c:pt>
                <c:pt idx="18">
                  <c:v>0.92969060749228505</c:v>
                </c:pt>
                <c:pt idx="19">
                  <c:v>0.93071074234624396</c:v>
                </c:pt>
                <c:pt idx="20">
                  <c:v>0.93174207882252902</c:v>
                </c:pt>
                <c:pt idx="21">
                  <c:v>0.93283512093446197</c:v>
                </c:pt>
                <c:pt idx="22">
                  <c:v>0.93405072480552898</c:v>
                </c:pt>
                <c:pt idx="23">
                  <c:v>0.93545009863747997</c:v>
                </c:pt>
                <c:pt idx="24">
                  <c:v>0.93709490269530304</c:v>
                </c:pt>
                <c:pt idx="25">
                  <c:v>0.93904738981454505</c:v>
                </c:pt>
                <c:pt idx="26">
                  <c:v>0.94137058720259004</c:v>
                </c:pt>
                <c:pt idx="27">
                  <c:v>0.94412852060215302</c:v>
                </c:pt>
                <c:pt idx="28">
                  <c:v>0.94738648226121702</c:v>
                </c:pt>
                <c:pt idx="29">
                  <c:v>0.95121134461314305</c:v>
                </c:pt>
                <c:pt idx="30">
                  <c:v>0.95567192211944796</c:v>
                </c:pt>
                <c:pt idx="31">
                  <c:v>0.96083938437350003</c:v>
                </c:pt>
                <c:pt idx="32">
                  <c:v>0.96678772431591498</c:v>
                </c:pt>
                <c:pt idx="33">
                  <c:v>0.97359428628441202</c:v>
                </c:pt>
                <c:pt idx="34">
                  <c:v>0.98134035962794597</c:v>
                </c:pt>
                <c:pt idx="35">
                  <c:v>0.99011184477671799</c:v>
                </c:pt>
                <c:pt idx="36">
                  <c:v>1</c:v>
                </c:pt>
                <c:pt idx="37">
                  <c:v>1.0110810045944401</c:v>
                </c:pt>
                <c:pt idx="38">
                  <c:v>1.02335099797906</c:v>
                </c:pt>
                <c:pt idx="39">
                  <c:v>1.03678658247775</c:v>
                </c:pt>
                <c:pt idx="40">
                  <c:v>1.0513651403155799</c:v>
                </c:pt>
                <c:pt idx="41">
                  <c:v>1.06706432941358</c:v>
                </c:pt>
                <c:pt idx="42">
                  <c:v>1.0838615875734401</c:v>
                </c:pt>
                <c:pt idx="43">
                  <c:v>1.1017336424758399</c:v>
                </c:pt>
                <c:pt idx="44">
                  <c:v>1.1206560255546201</c:v>
                </c:pt>
                <c:pt idx="45">
                  <c:v>1.14060258843548</c:v>
                </c:pt>
                <c:pt idx="46">
                  <c:v>1.1615450212505101</c:v>
                </c:pt>
                <c:pt idx="47">
                  <c:v>1.18345237276431</c:v>
                </c:pt>
                <c:pt idx="48">
                  <c:v>1.20629057287908</c:v>
                </c:pt>
                <c:pt idx="49">
                  <c:v>1.23002195872794</c:v>
                </c:pt>
                <c:pt idx="50">
                  <c:v>1.2546048062186701</c:v>
                </c:pt>
                <c:pt idx="51">
                  <c:v>1.2799928695543901</c:v>
                </c:pt>
                <c:pt idx="52">
                  <c:v>1.30613493193105</c:v>
                </c:pt>
                <c:pt idx="53">
                  <c:v>1.33297437129001</c:v>
                </c:pt>
                <c:pt idx="54">
                  <c:v>1.3604487456816901</c:v>
                </c:pt>
                <c:pt idx="55">
                  <c:v>1.3885035935525201</c:v>
                </c:pt>
                <c:pt idx="56">
                  <c:v>1.4171369817701001</c:v>
                </c:pt>
                <c:pt idx="57">
                  <c:v>1.4463608408547499</c:v>
                </c:pt>
                <c:pt idx="58">
                  <c:v>1.4761873473551299</c:v>
                </c:pt>
                <c:pt idx="59">
                  <c:v>1.50662892892177</c:v>
                </c:pt>
                <c:pt idx="60">
                  <c:v>1.5376982694852099</c:v>
                </c:pt>
                <c:pt idx="61">
                  <c:v>1.569408314541</c:v>
                </c:pt>
                <c:pt idx="62">
                  <c:v>1.60177227654355</c:v>
                </c:pt>
                <c:pt idx="63">
                  <c:v>1.6348036404113799</c:v>
                </c:pt>
                <c:pt idx="64">
                  <c:v>1.66851616914575</c:v>
                </c:pt>
                <c:pt idx="65">
                  <c:v>1.70292390956522</c:v>
                </c:pt>
                <c:pt idx="66">
                  <c:v>1.73804119815849</c:v>
                </c:pt>
                <c:pt idx="67">
                  <c:v>1.77388266705789</c:v>
                </c:pt>
                <c:pt idx="68">
                  <c:v>1.81046325013607</c:v>
                </c:pt>
                <c:pt idx="69">
                  <c:v>1.8477981892284301</c:v>
                </c:pt>
                <c:pt idx="70">
                  <c:v>1.88590304048383</c:v>
                </c:pt>
              </c:numCache>
            </c:numRef>
          </c:yVal>
          <c:smooth val="0"/>
          <c:extLst>
            <c:ext xmlns:c16="http://schemas.microsoft.com/office/drawing/2014/chart" uri="{C3380CC4-5D6E-409C-BE32-E72D297353CC}">
              <c16:uniqueId val="{00000000-F4DF-4A9E-AAF6-F055E53A4796}"/>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0.70118731226466202</c:v>
                </c:pt>
                <c:pt idx="1">
                  <c:v>0.70773365026070001</c:v>
                </c:pt>
                <c:pt idx="2">
                  <c:v>0.71434042419452304</c:v>
                </c:pt>
                <c:pt idx="3">
                  <c:v>0.72100811448767899</c:v>
                </c:pt>
                <c:pt idx="4">
                  <c:v>0.72773719364457101</c:v>
                </c:pt>
                <c:pt idx="5">
                  <c:v>0.73452812385005695</c:v>
                </c:pt>
                <c:pt idx="6">
                  <c:v>0.74138135400388305</c:v>
                </c:pt>
                <c:pt idx="7">
                  <c:v>0.74829731603500704</c:v>
                </c:pt>
                <c:pt idx="8">
                  <c:v>0.75527642028698405</c:v>
                </c:pt>
                <c:pt idx="9">
                  <c:v>0.76231904969353004</c:v>
                </c:pt>
                <c:pt idx="10">
                  <c:v>0.76942555236213594</c:v>
                </c:pt>
                <c:pt idx="11">
                  <c:v>0.77659623203957795</c:v>
                </c:pt>
                <c:pt idx="12">
                  <c:v>0.78383133572501096</c:v>
                </c:pt>
                <c:pt idx="13">
                  <c:v>0.791131037391127</c:v>
                </c:pt>
                <c:pt idx="14">
                  <c:v>0.79849541631842902</c:v>
                </c:pt>
                <c:pt idx="15">
                  <c:v>0.80592442785554996</c:v>
                </c:pt>
                <c:pt idx="16">
                  <c:v>0.81341786334516297</c:v>
                </c:pt>
                <c:pt idx="17">
                  <c:v>0.82097529425280202</c:v>
                </c:pt>
                <c:pt idx="18">
                  <c:v>0.82859599276911999</c:v>
                </c:pt>
                <c:pt idx="19">
                  <c:v>0.83627881653417802</c:v>
                </c:pt>
                <c:pt idx="20">
                  <c:v>0.84402585637899197</c:v>
                </c:pt>
                <c:pt idx="21">
                  <c:v>0.85185430526386297</c:v>
                </c:pt>
                <c:pt idx="22">
                  <c:v>0.85978606408576297</c:v>
                </c:pt>
                <c:pt idx="23">
                  <c:v>0.867844239810319</c:v>
                </c:pt>
                <c:pt idx="24">
                  <c:v>0.87605337045512799</c:v>
                </c:pt>
                <c:pt idx="25">
                  <c:v>0.884439720060607</c:v>
                </c:pt>
                <c:pt idx="26">
                  <c:v>0.89303167033077002</c:v>
                </c:pt>
                <c:pt idx="27">
                  <c:v>0.90186024681323396</c:v>
                </c:pt>
                <c:pt idx="28">
                  <c:v>0.91095983348245801</c:v>
                </c:pt>
                <c:pt idx="29">
                  <c:v>0.92036915208474401</c:v>
                </c:pt>
                <c:pt idx="30">
                  <c:v>0.93013261324813401</c:v>
                </c:pt>
                <c:pt idx="31">
                  <c:v>0.94030218565924995</c:v>
                </c:pt>
                <c:pt idx="32">
                  <c:v>0.95093997416117604</c:v>
                </c:pt>
                <c:pt idx="33">
                  <c:v>0.96212173426862602</c:v>
                </c:pt>
                <c:pt idx="34">
                  <c:v>0.97394154609666095</c:v>
                </c:pt>
                <c:pt idx="35">
                  <c:v>0.98651775902515504</c:v>
                </c:pt>
                <c:pt idx="36">
                  <c:v>1</c:v>
                </c:pt>
                <c:pt idx="37">
                  <c:v>1.0076163544163601</c:v>
                </c:pt>
                <c:pt idx="38">
                  <c:v>1.0164360845706799</c:v>
                </c:pt>
                <c:pt idx="39">
                  <c:v>1.02631008094987</c:v>
                </c:pt>
                <c:pt idx="40">
                  <c:v>1.03710336260854</c:v>
                </c:pt>
                <c:pt idx="41">
                  <c:v>1.04869840127388</c:v>
                </c:pt>
                <c:pt idx="42">
                  <c:v>1.0609961919809501</c:v>
                </c:pt>
                <c:pt idx="43">
                  <c:v>1.07391528544064</c:v>
                </c:pt>
                <c:pt idx="44">
                  <c:v>1.0873894879058601</c:v>
                </c:pt>
                <c:pt idx="45">
                  <c:v>1.10136499952343</c:v>
                </c:pt>
                <c:pt idx="46">
                  <c:v>1.11579756578353</c:v>
                </c:pt>
                <c:pt idx="47">
                  <c:v>1.13064995921204</c:v>
                </c:pt>
                <c:pt idx="48">
                  <c:v>1.1458899051913001</c:v>
                </c:pt>
                <c:pt idx="49">
                  <c:v>1.1614884448326399</c:v>
                </c:pt>
                <c:pt idx="50">
                  <c:v>1.17741867296275</c:v>
                </c:pt>
                <c:pt idx="51">
                  <c:v>1.1936547746011399</c:v>
                </c:pt>
                <c:pt idx="52">
                  <c:v>1.2101712882512801</c:v>
                </c:pt>
                <c:pt idx="53">
                  <c:v>1.2269425364411199</c:v>
                </c:pt>
                <c:pt idx="54">
                  <c:v>1.2439421769544901</c:v>
                </c:pt>
                <c:pt idx="55">
                  <c:v>1.26114906075137</c:v>
                </c:pt>
                <c:pt idx="56">
                  <c:v>1.2785656032338399</c:v>
                </c:pt>
                <c:pt idx="57">
                  <c:v>1.29619919038931</c:v>
                </c:pt>
                <c:pt idx="58">
                  <c:v>1.3140562934234099</c:v>
                </c:pt>
                <c:pt idx="59">
                  <c:v>1.3321427255058</c:v>
                </c:pt>
                <c:pt idx="60">
                  <c:v>1.35046382107692</c:v>
                </c:pt>
                <c:pt idx="61">
                  <c:v>1.3690245635486</c:v>
                </c:pt>
                <c:pt idx="62">
                  <c:v>1.3878296778931001</c:v>
                </c:pt>
                <c:pt idx="63">
                  <c:v>1.4068836988862099</c:v>
                </c:pt>
                <c:pt idx="64">
                  <c:v>1.4261910221760099</c:v>
                </c:pt>
                <c:pt idx="65">
                  <c:v>1.44575594304301</c:v>
                </c:pt>
                <c:pt idx="66">
                  <c:v>1.4655826862108301</c:v>
                </c:pt>
                <c:pt idx="67">
                  <c:v>1.4856754290624199</c:v>
                </c:pt>
                <c:pt idx="68">
                  <c:v>1.50603831993752</c:v>
                </c:pt>
                <c:pt idx="69">
                  <c:v>1.5266754927197299</c:v>
                </c:pt>
                <c:pt idx="70">
                  <c:v>1.5475910785952101</c:v>
                </c:pt>
              </c:numCache>
            </c:numRef>
          </c:yVal>
          <c:smooth val="0"/>
          <c:extLst>
            <c:ext xmlns:c16="http://schemas.microsoft.com/office/drawing/2014/chart" uri="{C3380CC4-5D6E-409C-BE32-E72D297353CC}">
              <c16:uniqueId val="{00000001-F4DF-4A9E-AAF6-F055E53A4796}"/>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1.18494076717763</c:v>
                </c:pt>
                <c:pt idx="1">
                  <c:v>1.1765581909298899</c:v>
                </c:pt>
                <c:pt idx="2">
                  <c:v>1.16823602917535</c:v>
                </c:pt>
                <c:pt idx="3">
                  <c:v>1.1599739531490001</c:v>
                </c:pt>
                <c:pt idx="4">
                  <c:v>1.1517716503559301</c:v>
                </c:pt>
                <c:pt idx="5">
                  <c:v>1.14362882700271</c:v>
                </c:pt>
                <c:pt idx="6">
                  <c:v>1.13554521099247</c:v>
                </c:pt>
                <c:pt idx="7">
                  <c:v>1.1275205556407999</c:v>
                </c:pt>
                <c:pt idx="8">
                  <c:v>1.1195546443211499</c:v>
                </c:pt>
                <c:pt idx="9">
                  <c:v>1.11164729632074</c:v>
                </c:pt>
                <c:pt idx="10">
                  <c:v>1.1037983742890101</c:v>
                </c:pt>
                <c:pt idx="11">
                  <c:v>1.0960077938048001</c:v>
                </c:pt>
                <c:pt idx="12">
                  <c:v>1.08827553579665</c:v>
                </c:pt>
                <c:pt idx="13">
                  <c:v>1.0806016628556001</c:v>
                </c:pt>
                <c:pt idx="14">
                  <c:v>1.07298634093557</c:v>
                </c:pt>
                <c:pt idx="15">
                  <c:v>1.0654298686283401</c:v>
                </c:pt>
                <c:pt idx="16">
                  <c:v>1.05793271727359</c:v>
                </c:pt>
                <c:pt idx="17">
                  <c:v>1.0504955868666599</c:v>
                </c:pt>
                <c:pt idx="18">
                  <c:v>1.0431194854935899</c:v>
                </c:pt>
                <c:pt idx="19">
                  <c:v>1.03580584464475</c:v>
                </c:pt>
                <c:pt idx="20">
                  <c:v>1.0285742964949001</c:v>
                </c:pt>
                <c:pt idx="21">
                  <c:v>1.02151430998435</c:v>
                </c:pt>
                <c:pt idx="22">
                  <c:v>1.01473005082658</c:v>
                </c:pt>
                <c:pt idx="23">
                  <c:v>1.0083225156073301</c:v>
                </c:pt>
                <c:pt idx="24">
                  <c:v>1.0023896788403499</c:v>
                </c:pt>
                <c:pt idx="25">
                  <c:v>0.99702668290054097</c:v>
                </c:pt>
                <c:pt idx="26">
                  <c:v>0.99232604160826399</c:v>
                </c:pt>
                <c:pt idx="27">
                  <c:v>0.98837781858568297</c:v>
                </c:pt>
                <c:pt idx="28">
                  <c:v>0.98526972736012097</c:v>
                </c:pt>
                <c:pt idx="29">
                  <c:v>0.98308707986492005</c:v>
                </c:pt>
                <c:pt idx="30">
                  <c:v>0.981912481853633</c:v>
                </c:pt>
                <c:pt idx="31">
                  <c:v>0.98182513732644106</c:v>
                </c:pt>
                <c:pt idx="32">
                  <c:v>0.98289958281796397</c:v>
                </c:pt>
                <c:pt idx="33">
                  <c:v>0.98520363954380996</c:v>
                </c:pt>
                <c:pt idx="34">
                  <c:v>0.98879538027134195</c:v>
                </c:pt>
                <c:pt idx="35">
                  <c:v>0.99371902451698202</c:v>
                </c:pt>
                <c:pt idx="36">
                  <c:v>1</c:v>
                </c:pt>
                <c:pt idx="37">
                  <c:v>1.01455756783923</c:v>
                </c:pt>
                <c:pt idx="38">
                  <c:v>1.03031295421498</c:v>
                </c:pt>
                <c:pt idx="39">
                  <c:v>1.04737002740052</c:v>
                </c:pt>
                <c:pt idx="40">
                  <c:v>1.0658230395575701</c:v>
                </c:pt>
                <c:pt idx="41">
                  <c:v>1.0857519013319199</c:v>
                </c:pt>
                <c:pt idx="42">
                  <c:v>1.1072197524327301</c:v>
                </c:pt>
                <c:pt idx="43">
                  <c:v>1.1302725973073899</c:v>
                </c:pt>
                <c:pt idx="44">
                  <c:v>1.1549402873394401</c:v>
                </c:pt>
                <c:pt idx="45">
                  <c:v>1.1812380684955901</c:v>
                </c:pt>
                <c:pt idx="46">
                  <c:v>1.20916811235776</c:v>
                </c:pt>
                <c:pt idx="47">
                  <c:v>1.2387207085538201</c:v>
                </c:pt>
                <c:pt idx="48">
                  <c:v>1.2698750024977501</c:v>
                </c:pt>
                <c:pt idx="49">
                  <c:v>1.30259928601435</c:v>
                </c:pt>
                <c:pt idx="50">
                  <c:v>1.3368509060810301</c:v>
                </c:pt>
                <c:pt idx="51">
                  <c:v>1.3725758745090599</c:v>
                </c:pt>
                <c:pt idx="52">
                  <c:v>1.4097082594611099</c:v>
                </c:pt>
                <c:pt idx="53">
                  <c:v>1.4481694307134001</c:v>
                </c:pt>
                <c:pt idx="54">
                  <c:v>1.4878672207724299</c:v>
                </c:pt>
                <c:pt idx="55">
                  <c:v>1.5287187607780699</c:v>
                </c:pt>
                <c:pt idx="56">
                  <c:v>1.5707267738323301</c:v>
                </c:pt>
                <c:pt idx="57">
                  <c:v>1.6139183680015601</c:v>
                </c:pt>
                <c:pt idx="58">
                  <c:v>1.6583224747657299</c:v>
                </c:pt>
                <c:pt idx="59">
                  <c:v>1.7039696167706599</c:v>
                </c:pt>
                <c:pt idx="60">
                  <c:v>1.7508917536881901</c:v>
                </c:pt>
                <c:pt idx="61">
                  <c:v>1.79912218036909</c:v>
                </c:pt>
                <c:pt idx="62">
                  <c:v>1.8486954608137001</c:v>
                </c:pt>
                <c:pt idx="63">
                  <c:v>1.8996473872134001</c:v>
                </c:pt>
                <c:pt idx="64">
                  <c:v>1.95201495691174</c:v>
                </c:pt>
                <c:pt idx="65">
                  <c:v>2.0058363624396498</c:v>
                </c:pt>
                <c:pt idx="66">
                  <c:v>2.06115099128677</c:v>
                </c:pt>
                <c:pt idx="67">
                  <c:v>2.1179994330755001</c:v>
                </c:pt>
                <c:pt idx="68">
                  <c:v>2.1764234924840702</c:v>
                </c:pt>
                <c:pt idx="69">
                  <c:v>2.2364662067334802</c:v>
                </c:pt>
                <c:pt idx="70">
                  <c:v>2.2981718667793101</c:v>
                </c:pt>
              </c:numCache>
            </c:numRef>
          </c:yVal>
          <c:smooth val="1"/>
          <c:extLst>
            <c:ext xmlns:c16="http://schemas.microsoft.com/office/drawing/2014/chart" uri="{C3380CC4-5D6E-409C-BE32-E72D297353CC}">
              <c16:uniqueId val="{00000002-F4DF-4A9E-AAF6-F055E53A4796}"/>
            </c:ext>
          </c:extLst>
        </c:ser>
        <c:dLbls>
          <c:showLegendKey val="0"/>
          <c:showVal val="0"/>
          <c:showCatName val="0"/>
          <c:showSerName val="0"/>
          <c:showPercent val="0"/>
          <c:showBubbleSize val="0"/>
        </c:dLbls>
        <c:axId val="247118384"/>
        <c:axId val="247118776"/>
      </c:scatterChart>
      <c:valAx>
        <c:axId val="247118384"/>
        <c:scaling>
          <c:orientation val="minMax"/>
          <c:max val="55"/>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0.55479576452896695</c:v>
                </c:pt>
                <c:pt idx="1">
                  <c:v>0.55789378812224899</c:v>
                </c:pt>
                <c:pt idx="2">
                  <c:v>0.56100911132522102</c:v>
                </c:pt>
                <c:pt idx="3">
                  <c:v>0.56414183074027802</c:v>
                </c:pt>
                <c:pt idx="4">
                  <c:v>0.567292043509249</c:v>
                </c:pt>
                <c:pt idx="5">
                  <c:v>0.57045984731641197</c:v>
                </c:pt>
                <c:pt idx="6">
                  <c:v>0.57364534039151904</c:v>
                </c:pt>
                <c:pt idx="7">
                  <c:v>0.57684862151284799</c:v>
                </c:pt>
                <c:pt idx="8">
                  <c:v>0.58006979001026004</c:v>
                </c:pt>
                <c:pt idx="9">
                  <c:v>0.58330894576828496</c:v>
                </c:pt>
                <c:pt idx="10">
                  <c:v>0.586566189229212</c:v>
                </c:pt>
                <c:pt idx="11">
                  <c:v>0.58984162139621099</c:v>
                </c:pt>
                <c:pt idx="12">
                  <c:v>0.59313534383646105</c:v>
                </c:pt>
                <c:pt idx="13">
                  <c:v>0.59644745868430005</c:v>
                </c:pt>
                <c:pt idx="14">
                  <c:v>0.59977806864439198</c:v>
                </c:pt>
                <c:pt idx="15">
                  <c:v>0.60312727699491098</c:v>
                </c:pt>
                <c:pt idx="16">
                  <c:v>0.60649518759074605</c:v>
                </c:pt>
                <c:pt idx="17">
                  <c:v>0.60988190486672</c:v>
                </c:pt>
                <c:pt idx="18">
                  <c:v>0.61328753384082901</c:v>
                </c:pt>
                <c:pt idx="19">
                  <c:v>0.61671218011749496</c:v>
                </c:pt>
                <c:pt idx="20">
                  <c:v>0.62015594989084599</c:v>
                </c:pt>
                <c:pt idx="21">
                  <c:v>0.62361894994800504</c:v>
                </c:pt>
                <c:pt idx="22">
                  <c:v>0.62710128767240503</c:v>
                </c:pt>
                <c:pt idx="23">
                  <c:v>0.630603071047113</c:v>
                </c:pt>
                <c:pt idx="24">
                  <c:v>0.63412440865818598</c:v>
                </c:pt>
                <c:pt idx="25">
                  <c:v>0.63766540969802998</c:v>
                </c:pt>
                <c:pt idx="26">
                  <c:v>0.64122618396879505</c:v>
                </c:pt>
                <c:pt idx="27">
                  <c:v>0.64480684188577098</c:v>
                </c:pt>
                <c:pt idx="28">
                  <c:v>0.64840749448081603</c:v>
                </c:pt>
                <c:pt idx="29">
                  <c:v>0.65202825340579995</c:v>
                </c:pt>
                <c:pt idx="30">
                  <c:v>0.65566923093606699</c:v>
                </c:pt>
                <c:pt idx="31">
                  <c:v>0.659330539973913</c:v>
                </c:pt>
                <c:pt idx="32">
                  <c:v>0.66301229405209094</c:v>
                </c:pt>
                <c:pt idx="33">
                  <c:v>0.66671460733732801</c:v>
                </c:pt>
                <c:pt idx="34">
                  <c:v>0.67043759463386898</c:v>
                </c:pt>
                <c:pt idx="35">
                  <c:v>0.67418137138703504</c:v>
                </c:pt>
                <c:pt idx="36">
                  <c:v>0.67794605368680205</c:v>
                </c:pt>
                <c:pt idx="37">
                  <c:v>0.68173175827140098</c:v>
                </c:pt>
                <c:pt idx="38">
                  <c:v>0.68553860253094101</c:v>
                </c:pt>
                <c:pt idx="39">
                  <c:v>0.68936670451104398</c:v>
                </c:pt>
                <c:pt idx="40">
                  <c:v>0.69321618291650899</c:v>
                </c:pt>
                <c:pt idx="41">
                  <c:v>0.69708715711499303</c:v>
                </c:pt>
                <c:pt idx="42">
                  <c:v>0.70097974714070999</c:v>
                </c:pt>
                <c:pt idx="43">
                  <c:v>0.70489407369815604</c:v>
                </c:pt>
                <c:pt idx="44">
                  <c:v>0.70883025816584999</c:v>
                </c:pt>
                <c:pt idx="45">
                  <c:v>0.712788422600097</c:v>
                </c:pt>
                <c:pt idx="46">
                  <c:v>0.71676868973877605</c:v>
                </c:pt>
                <c:pt idx="47">
                  <c:v>0.72077118300514298</c:v>
                </c:pt>
                <c:pt idx="48">
                  <c:v>0.72479602651165898</c:v>
                </c:pt>
                <c:pt idx="49">
                  <c:v>0.72884334506383996</c:v>
                </c:pt>
                <c:pt idx="50">
                  <c:v>0.73291326416412494</c:v>
                </c:pt>
                <c:pt idx="51">
                  <c:v>0.73700591001576998</c:v>
                </c:pt>
                <c:pt idx="52">
                  <c:v>0.74112140952675698</c:v>
                </c:pt>
                <c:pt idx="53">
                  <c:v>0.74525989031373496</c:v>
                </c:pt>
                <c:pt idx="54">
                  <c:v>0.74942148070597303</c:v>
                </c:pt>
                <c:pt idx="55">
                  <c:v>0.75360630974934195</c:v>
                </c:pt>
                <c:pt idx="56">
                  <c:v>0.75781450721031396</c:v>
                </c:pt>
                <c:pt idx="57">
                  <c:v>0.76204620357998998</c:v>
                </c:pt>
                <c:pt idx="58">
                  <c:v>0.76630153007813895</c:v>
                </c:pt>
                <c:pt idx="59">
                  <c:v>0.77058061865727601</c:v>
                </c:pt>
                <c:pt idx="60">
                  <c:v>0.774883602006748</c:v>
                </c:pt>
                <c:pt idx="61">
                  <c:v>0.77921061355684895</c:v>
                </c:pt>
                <c:pt idx="62">
                  <c:v>0.78356178748295802</c:v>
                </c:pt>
                <c:pt idx="63">
                  <c:v>0.78793725870970199</c:v>
                </c:pt>
                <c:pt idx="64">
                  <c:v>0.79233716291513601</c:v>
                </c:pt>
                <c:pt idx="65">
                  <c:v>0.79676163653495302</c:v>
                </c:pt>
                <c:pt idx="66">
                  <c:v>0.80121081676671302</c:v>
                </c:pt>
                <c:pt idx="67">
                  <c:v>0.80568484157410003</c:v>
                </c:pt>
                <c:pt idx="68">
                  <c:v>0.81018384969119495</c:v>
                </c:pt>
                <c:pt idx="69">
                  <c:v>0.81470798062678296</c:v>
                </c:pt>
                <c:pt idx="70">
                  <c:v>0.819257283446305</c:v>
                </c:pt>
                <c:pt idx="71">
                  <c:v>0.82383114935902202</c:v>
                </c:pt>
                <c:pt idx="72">
                  <c:v>0.82842866589970898</c:v>
                </c:pt>
                <c:pt idx="73">
                  <c:v>0.83304889682944205</c:v>
                </c:pt>
                <c:pt idx="74">
                  <c:v>0.83769088301588102</c:v>
                </c:pt>
                <c:pt idx="75">
                  <c:v>0.84235364215346897</c:v>
                </c:pt>
                <c:pt idx="76">
                  <c:v>0.84703616849486696</c:v>
                </c:pt>
                <c:pt idx="77">
                  <c:v>0.85173743259413004</c:v>
                </c:pt>
                <c:pt idx="78">
                  <c:v>0.85645638106216304</c:v>
                </c:pt>
                <c:pt idx="79">
                  <c:v>0.86119193633496005</c:v>
                </c:pt>
                <c:pt idx="80">
                  <c:v>0.86594299645519102</c:v>
                </c:pt>
                <c:pt idx="81">
                  <c:v>0.87070843486766503</c:v>
                </c:pt>
                <c:pt idx="82">
                  <c:v>0.87548710022923804</c:v>
                </c:pt>
                <c:pt idx="83">
                  <c:v>0.88027781623371304</c:v>
                </c:pt>
                <c:pt idx="84">
                  <c:v>0.88507938145231202</c:v>
                </c:pt>
                <c:pt idx="85">
                  <c:v>0.88989056919028497</c:v>
                </c:pt>
                <c:pt idx="86">
                  <c:v>0.89471012736024302</c:v>
                </c:pt>
                <c:pt idx="87">
                  <c:v>0.89953677837278501</c:v>
                </c:pt>
                <c:pt idx="88">
                  <c:v>0.90436921904503398</c:v>
                </c:pt>
                <c:pt idx="89">
                  <c:v>0.90920612052763194</c:v>
                </c:pt>
                <c:pt idx="90">
                  <c:v>0.91404612825082998</c:v>
                </c:pt>
                <c:pt idx="91">
                  <c:v>0.91888786189024396</c:v>
                </c:pt>
                <c:pt idx="92">
                  <c:v>0.92372991535287097</c:v>
                </c:pt>
                <c:pt idx="93">
                  <c:v>0.92857085678398499</c:v>
                </c:pt>
                <c:pt idx="94">
                  <c:v>0.93340922859548503</c:v>
                </c:pt>
                <c:pt idx="95">
                  <c:v>0.93824354751630101</c:v>
                </c:pt>
                <c:pt idx="96">
                  <c:v>0.943072304665452</c:v>
                </c:pt>
                <c:pt idx="97">
                  <c:v>0.94789396564834305</c:v>
                </c:pt>
                <c:pt idx="98">
                  <c:v>0.95270697067688104</c:v>
                </c:pt>
                <c:pt idx="99">
                  <c:v>0.95750973471400103</c:v>
                </c:pt>
                <c:pt idx="100">
                  <c:v>0.96230064764316603</c:v>
                </c:pt>
                <c:pt idx="101">
                  <c:v>0.96707807446340999</c:v>
                </c:pt>
                <c:pt idx="102">
                  <c:v>0.97184035551048198</c:v>
                </c:pt>
                <c:pt idx="103">
                  <c:v>0.97658580670464101</c:v>
                </c:pt>
                <c:pt idx="104">
                  <c:v>0.98131271982563395</c:v>
                </c:pt>
                <c:pt idx="105">
                  <c:v>0.98601936281538904</c:v>
                </c:pt>
                <c:pt idx="106">
                  <c:v>0.99070398010893201</c:v>
                </c:pt>
                <c:pt idx="107">
                  <c:v>0.99536479299402303</c:v>
                </c:pt>
                <c:pt idx="108">
                  <c:v>1</c:v>
                </c:pt>
                <c:pt idx="109">
                  <c:v>1.00460811955924</c:v>
                </c:pt>
                <c:pt idx="110">
                  <c:v>1.0091890296660899</c:v>
                </c:pt>
                <c:pt idx="111">
                  <c:v>1.0137429632024599</c:v>
                </c:pt>
                <c:pt idx="112">
                  <c:v>1.0182701687432401</c:v>
                </c:pt>
                <c:pt idx="113">
                  <c:v>1.02277091045339</c:v>
                </c:pt>
                <c:pt idx="114">
                  <c:v>1.0272454679830001</c:v>
                </c:pt>
                <c:pt idx="115">
                  <c:v>1.0316941363604599</c:v>
                </c:pt>
                <c:pt idx="116">
                  <c:v>1.0361172258839899</c:v>
                </c:pt>
                <c:pt idx="117">
                  <c:v>1.0405150620116801</c:v>
                </c:pt>
                <c:pt idx="118">
                  <c:v>1.0448879852503501</c:v>
                </c:pt>
                <c:pt idx="119">
                  <c:v>1.0492363510432501</c:v>
                </c:pt>
                <c:pt idx="120">
                  <c:v>1.0535605296569801</c:v>
                </c:pt>
                <c:pt idx="121">
                  <c:v>1.0578609060677799</c:v>
                </c:pt>
                <c:pt idx="122">
                  <c:v>1.06213787984727</c:v>
                </c:pt>
                <c:pt idx="123">
                  <c:v>1.0663918650480499</c:v>
                </c:pt>
                <c:pt idx="124">
                  <c:v>1.0706232900891699</c:v>
                </c:pt>
                <c:pt idx="125">
                  <c:v>1.0748325976417701</c:v>
                </c:pt>
                <c:pt idx="126">
                  <c:v>1.0790202445150501</c:v>
                </c:pt>
                <c:pt idx="127">
                  <c:v>1.0831867015427801</c:v>
                </c:pt>
                <c:pt idx="128">
                  <c:v>1.08733245347051</c:v>
                </c:pt>
                <c:pt idx="129">
                  <c:v>1.09145799884377</c:v>
                </c:pt>
                <c:pt idx="130">
                  <c:v>1.09556384989723</c:v>
                </c:pt>
                <c:pt idx="131">
                  <c:v>1.0996505324453401</c:v>
                </c:pt>
                <c:pt idx="132">
                  <c:v>1.1037185857743099</c:v>
                </c:pt>
                <c:pt idx="133">
                  <c:v>1.1077685625358</c:v>
                </c:pt>
                <c:pt idx="134">
                  <c:v>1.1118010286425299</c:v>
                </c:pt>
                <c:pt idx="135">
                  <c:v>1.1158165631657999</c:v>
                </c:pt>
                <c:pt idx="136">
                  <c:v>1.1198157582353701</c:v>
                </c:pt>
                <c:pt idx="137">
                  <c:v>1.1237992189416299</c:v>
                </c:pt>
                <c:pt idx="138">
                  <c:v>1.1277675632403901</c:v>
                </c:pt>
                <c:pt idx="139">
                  <c:v>1.1317214218604601</c:v>
                </c:pt>
                <c:pt idx="140">
                  <c:v>1.1356614382140899</c:v>
                </c:pt>
                <c:pt idx="141">
                  <c:v>1.13958826831058</c:v>
                </c:pt>
                <c:pt idx="142">
                  <c:v>1.14350258067316</c:v>
                </c:pt>
                <c:pt idx="143">
                  <c:v>1.1474050562592699</c:v>
                </c:pt>
                <c:pt idx="144">
                  <c:v>1.15129638838452</c:v>
                </c:pt>
                <c:pt idx="145">
                  <c:v>1.1551772826504301</c:v>
                </c:pt>
                <c:pt idx="146">
                  <c:v>1.1590484568761299</c:v>
                </c:pt>
                <c:pt idx="147">
                  <c:v>1.1629106410341601</c:v>
                </c:pt>
                <c:pt idx="148">
                  <c:v>1.1667645771905899</c:v>
                </c:pt>
                <c:pt idx="149">
                  <c:v>1.1706110194496</c:v>
                </c:pt>
                <c:pt idx="150">
                  <c:v>1.17445073390264</c:v>
                </c:pt>
                <c:pt idx="151">
                  <c:v>1.1782844985824701</c:v>
                </c:pt>
                <c:pt idx="152">
                  <c:v>1.182113103422</c:v>
                </c:pt>
                <c:pt idx="153">
                  <c:v>1.1859373502183701</c:v>
                </c:pt>
                <c:pt idx="154">
                  <c:v>1.18975805260225</c:v>
                </c:pt>
                <c:pt idx="155">
                  <c:v>1.1935760360125101</c:v>
                </c:pt>
                <c:pt idx="156">
                  <c:v>1.1973921376765799</c:v>
                </c:pt>
                <c:pt idx="157">
                  <c:v>1.2012072065964801</c:v>
                </c:pt>
                <c:pt idx="158">
                  <c:v>1.20502210354079</c:v>
                </c:pt>
                <c:pt idx="159">
                  <c:v>1.2088377010426601</c:v>
                </c:pt>
                <c:pt idx="160">
                  <c:v>1.21265488340405</c:v>
                </c:pt>
                <c:pt idx="161">
                  <c:v>1.21647454670637</c:v>
                </c:pt>
                <c:pt idx="162">
                  <c:v>1.2202975988276299</c:v>
                </c:pt>
                <c:pt idx="163">
                  <c:v>1.2241249594663199</c:v>
                </c:pt>
                <c:pt idx="164">
                  <c:v>1.22795756017208</c:v>
                </c:pt>
                <c:pt idx="165">
                  <c:v>1.2317963443835001</c:v>
                </c:pt>
                <c:pt idx="166">
                  <c:v>1.2356422674729901</c:v>
                </c:pt>
                <c:pt idx="167">
                  <c:v>1.2394962967990499</c:v>
                </c:pt>
                <c:pt idx="168">
                  <c:v>1.24335941176603</c:v>
                </c:pt>
                <c:pt idx="169">
                  <c:v>1.24723260389158</c:v>
                </c:pt>
                <c:pt idx="170">
                  <c:v>1.2511168768818799</c:v>
                </c:pt>
                <c:pt idx="171">
                  <c:v>1.2550130821162799</c:v>
                </c:pt>
                <c:pt idx="172">
                  <c:v>1.25892142084157</c:v>
                </c:pt>
                <c:pt idx="173">
                  <c:v>1.26284193084365</c:v>
                </c:pt>
                <c:pt idx="174">
                  <c:v>1.2667746500260799</c:v>
                </c:pt>
                <c:pt idx="175">
                  <c:v>1.2707196164104699</c:v>
                </c:pt>
                <c:pt idx="176">
                  <c:v>1.2746768681368299</c:v>
                </c:pt>
                <c:pt idx="177">
                  <c:v>1.27864644346395</c:v>
                </c:pt>
                <c:pt idx="178">
                  <c:v>1.2826283807697501</c:v>
                </c:pt>
                <c:pt idx="179">
                  <c:v>1.2866227185516901</c:v>
                </c:pt>
                <c:pt idx="180">
                  <c:v>1.2906294954271</c:v>
                </c:pt>
                <c:pt idx="181">
                  <c:v>1.2946487501335699</c:v>
                </c:pt>
                <c:pt idx="182">
                  <c:v>1.29868052152935</c:v>
                </c:pt>
                <c:pt idx="183">
                  <c:v>1.30272484859367</c:v>
                </c:pt>
                <c:pt idx="184">
                  <c:v>1.30678177042716</c:v>
                </c:pt>
                <c:pt idx="185">
                  <c:v>1.3108513262522301</c:v>
                </c:pt>
                <c:pt idx="186">
                  <c:v>1.31493355541343</c:v>
                </c:pt>
                <c:pt idx="187">
                  <c:v>1.3190284973778099</c:v>
                </c:pt>
                <c:pt idx="188">
                  <c:v>1.3231361917353699</c:v>
                </c:pt>
                <c:pt idx="189">
                  <c:v>1.32725667819936</c:v>
                </c:pt>
                <c:pt idx="190">
                  <c:v>1.33138999660674</c:v>
                </c:pt>
                <c:pt idx="191">
                  <c:v>1.3355361869185001</c:v>
                </c:pt>
                <c:pt idx="192">
                  <c:v>1.3396952892200999</c:v>
                </c:pt>
                <c:pt idx="193">
                  <c:v>1.34386734372181</c:v>
                </c:pt>
                <c:pt idx="194">
                  <c:v>1.34805239075915</c:v>
                </c:pt>
                <c:pt idx="195">
                  <c:v>1.3522504707932199</c:v>
                </c:pt>
                <c:pt idx="196">
                  <c:v>1.35646162441114</c:v>
                </c:pt>
                <c:pt idx="197">
                  <c:v>1.36068589232644</c:v>
                </c:pt>
                <c:pt idx="198">
                  <c:v>1.36492331537941</c:v>
                </c:pt>
                <c:pt idx="199">
                  <c:v>1.36917393453755</c:v>
                </c:pt>
                <c:pt idx="200">
                  <c:v>1.3734377908959099</c:v>
                </c:pt>
                <c:pt idx="201">
                  <c:v>1.37771492567756</c:v>
                </c:pt>
                <c:pt idx="202">
                  <c:v>1.3820053802339101</c:v>
                </c:pt>
                <c:pt idx="203">
                  <c:v>1.3863091960451499</c:v>
                </c:pt>
                <c:pt idx="204">
                  <c:v>1.3906264147206699</c:v>
                </c:pt>
                <c:pt idx="205">
                  <c:v>1.39495707799942</c:v>
                </c:pt>
                <c:pt idx="206">
                  <c:v>1.3993012277503301</c:v>
                </c:pt>
                <c:pt idx="207">
                  <c:v>1.40365890597273</c:v>
                </c:pt>
                <c:pt idx="208">
                  <c:v>1.40803015479674</c:v>
                </c:pt>
                <c:pt idx="209">
                  <c:v>1.41241501648368</c:v>
                </c:pt>
                <c:pt idx="210">
                  <c:v>1.41681353342647</c:v>
                </c:pt>
                <c:pt idx="211">
                  <c:v>1.4212257481500601</c:v>
                </c:pt>
                <c:pt idx="212">
                  <c:v>1.4256517033118199</c:v>
                </c:pt>
                <c:pt idx="213">
                  <c:v>1.4300914417019901</c:v>
                </c:pt>
                <c:pt idx="214">
                  <c:v>1.4345450062440399</c:v>
                </c:pt>
                <c:pt idx="215">
                  <c:v>1.4390124399951101</c:v>
                </c:pt>
                <c:pt idx="216">
                  <c:v>1.4434937861464401</c:v>
                </c:pt>
                <c:pt idx="217">
                  <c:v>1.44798908802377</c:v>
                </c:pt>
                <c:pt idx="218">
                  <c:v>1.4524983890877801</c:v>
                </c:pt>
                <c:pt idx="219">
                  <c:v>1.4570217329344599</c:v>
                </c:pt>
                <c:pt idx="220">
                  <c:v>1.4615591632956</c:v>
                </c:pt>
                <c:pt idx="221">
                  <c:v>1.46611072403916</c:v>
                </c:pt>
                <c:pt idx="222">
                  <c:v>1.4706764591697199</c:v>
                </c:pt>
                <c:pt idx="223">
                  <c:v>1.4752564128289001</c:v>
                </c:pt>
                <c:pt idx="224">
                  <c:v>1.47985062929577</c:v>
                </c:pt>
                <c:pt idx="225">
                  <c:v>1.4844591529873099</c:v>
                </c:pt>
                <c:pt idx="226">
                  <c:v>1.48908202845882</c:v>
                </c:pt>
                <c:pt idx="227">
                  <c:v>1.4937193004043401</c:v>
                </c:pt>
                <c:pt idx="228">
                  <c:v>1.49837101365712</c:v>
                </c:pt>
                <c:pt idx="229">
                  <c:v>1.5030372131900001</c:v>
                </c:pt>
                <c:pt idx="230">
                  <c:v>1.5077179441159001</c:v>
                </c:pt>
                <c:pt idx="231">
                  <c:v>1.5124132516882101</c:v>
                </c:pt>
                <c:pt idx="232">
                  <c:v>1.51712318130125</c:v>
                </c:pt>
                <c:pt idx="233">
                  <c:v>1.5218477784907301</c:v>
                </c:pt>
                <c:pt idx="234">
                  <c:v>1.52658708893413</c:v>
                </c:pt>
                <c:pt idx="235">
                  <c:v>1.5313411584512</c:v>
                </c:pt>
                <c:pt idx="236">
                  <c:v>1.53611003300438</c:v>
                </c:pt>
                <c:pt idx="237">
                  <c:v>1.5408937586992399</c:v>
                </c:pt>
                <c:pt idx="238">
                  <c:v>1.54569238178493</c:v>
                </c:pt>
                <c:pt idx="239">
                  <c:v>1.55050594865463</c:v>
                </c:pt>
                <c:pt idx="240">
                  <c:v>1.55533450584601</c:v>
                </c:pt>
              </c:numCache>
            </c:numRef>
          </c:yVal>
          <c:smooth val="0"/>
          <c:extLst>
            <c:ext xmlns:c16="http://schemas.microsoft.com/office/drawing/2014/chart" uri="{C3380CC4-5D6E-409C-BE32-E72D297353CC}">
              <c16:uniqueId val="{00000000-43BE-4EB9-ADD5-93CF78564B10}"/>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0.38834651337626003</c:v>
                </c:pt>
                <c:pt idx="1">
                  <c:v>0.39187531679693799</c:v>
                </c:pt>
                <c:pt idx="2">
                  <c:v>0.39543617975274398</c:v>
                </c:pt>
                <c:pt idx="3">
                  <c:v>0.39902939327952902</c:v>
                </c:pt>
                <c:pt idx="4">
                  <c:v>0.40265525104429301</c:v>
                </c:pt>
                <c:pt idx="5">
                  <c:v>0.40631404936836102</c:v>
                </c:pt>
                <c:pt idx="6">
                  <c:v>0.41000608725071003</c:v>
                </c:pt>
                <c:pt idx="7">
                  <c:v>0.41373166639147002</c:v>
                </c:pt>
                <c:pt idx="8">
                  <c:v>0.41749109121557298</c:v>
                </c:pt>
                <c:pt idx="9">
                  <c:v>0.42128466889656502</c:v>
                </c:pt>
                <c:pt idx="10">
                  <c:v>0.425112709380561</c:v>
                </c:pt>
                <c:pt idx="11">
                  <c:v>0.42897552541036099</c:v>
                </c:pt>
                <c:pt idx="12">
                  <c:v>0.43287343254970201</c:v>
                </c:pt>
                <c:pt idx="13">
                  <c:v>0.43680674920765</c:v>
                </c:pt>
                <c:pt idx="14">
                  <c:v>0.44077579666313499</c:v>
                </c:pt>
                <c:pt idx="15">
                  <c:v>0.444780899089604</c:v>
                </c:pt>
                <c:pt idx="16">
                  <c:v>0.44882238357980098</c:v>
                </c:pt>
                <c:pt idx="17">
                  <c:v>0.45290058017066898</c:v>
                </c:pt>
                <c:pt idx="18">
                  <c:v>0.457015821868344</c:v>
                </c:pt>
                <c:pt idx="19">
                  <c:v>0.46116844467325901</c:v>
                </c:pt>
                <c:pt idx="20">
                  <c:v>0.465358787605332</c:v>
                </c:pt>
                <c:pt idx="21">
                  <c:v>0.469587192729223</c:v>
                </c:pt>
                <c:pt idx="22">
                  <c:v>0.47385400517966197</c:v>
                </c:pt>
                <c:pt idx="23">
                  <c:v>0.47815957318682001</c:v>
                </c:pt>
                <c:pt idx="24">
                  <c:v>0.48250424810171599</c:v>
                </c:pt>
                <c:pt idx="25">
                  <c:v>0.48688838442163301</c:v>
                </c:pt>
                <c:pt idx="26">
                  <c:v>0.49131233981553102</c:v>
                </c:pt>
                <c:pt idx="27">
                  <c:v>0.49577647514943302</c:v>
                </c:pt>
                <c:pt idx="28">
                  <c:v>0.50028115451175303</c:v>
                </c:pt>
                <c:pt idx="29">
                  <c:v>0.50482674523854598</c:v>
                </c:pt>
                <c:pt idx="30">
                  <c:v>0.50941361793864703</c:v>
                </c:pt>
                <c:pt idx="31">
                  <c:v>0.51404214651865299</c:v>
                </c:pt>
                <c:pt idx="32">
                  <c:v>0.51871270820772697</c:v>
                </c:pt>
                <c:pt idx="33">
                  <c:v>0.52342568358216901</c:v>
                </c:pt>
                <c:pt idx="34">
                  <c:v>0.52818145658969895</c:v>
                </c:pt>
                <c:pt idx="35">
                  <c:v>0.53298041457341205</c:v>
                </c:pt>
                <c:pt idx="36">
                  <c:v>0.53782294829532795</c:v>
                </c:pt>
                <c:pt idx="37">
                  <c:v>0.54270945195947395</c:v>
                </c:pt>
                <c:pt idx="38">
                  <c:v>0.54764032323441603</c:v>
                </c:pt>
                <c:pt idx="39">
                  <c:v>0.55261596327515305</c:v>
                </c:pt>
                <c:pt idx="40">
                  <c:v>0.55763677674426704</c:v>
                </c:pt>
                <c:pt idx="41">
                  <c:v>0.56270317183221896</c:v>
                </c:pt>
                <c:pt idx="42">
                  <c:v>0.56781556027665903</c:v>
                </c:pt>
                <c:pt idx="43">
                  <c:v>0.57297435738059499</c:v>
                </c:pt>
                <c:pt idx="44">
                  <c:v>0.57817998202926502</c:v>
                </c:pt>
                <c:pt idx="45">
                  <c:v>0.58343285670550504</c:v>
                </c:pt>
                <c:pt idx="46">
                  <c:v>0.58873340750340297</c:v>
                </c:pt>
                <c:pt idx="47">
                  <c:v>0.59408206413997799</c:v>
                </c:pt>
                <c:pt idx="48">
                  <c:v>0.59947925996460205</c:v>
                </c:pt>
                <c:pt idx="49">
                  <c:v>0.60492543196582604</c:v>
                </c:pt>
                <c:pt idx="50">
                  <c:v>0.61042102077522498</c:v>
                </c:pt>
                <c:pt idx="51">
                  <c:v>0.61596647066782595</c:v>
                </c:pt>
                <c:pt idx="52">
                  <c:v>0.62156222955858698</c:v>
                </c:pt>
                <c:pt idx="53">
                  <c:v>0.62720874899434997</c:v>
                </c:pt>
                <c:pt idx="54">
                  <c:v>0.63290648414054895</c:v>
                </c:pt>
                <c:pt idx="55">
                  <c:v>0.63865589376188303</c:v>
                </c:pt>
                <c:pt idx="56">
                  <c:v>0.64445744019596995</c:v>
                </c:pt>
                <c:pt idx="57">
                  <c:v>0.65031158931889099</c:v>
                </c:pt>
                <c:pt idx="58">
                  <c:v>0.65621881050127295</c:v>
                </c:pt>
                <c:pt idx="59">
                  <c:v>0.66217957655337301</c:v>
                </c:pt>
                <c:pt idx="60">
                  <c:v>0.66819436365727503</c:v>
                </c:pt>
                <c:pt idx="61">
                  <c:v>0.674263651284013</c:v>
                </c:pt>
                <c:pt idx="62">
                  <c:v>0.68038792209294197</c:v>
                </c:pt>
                <c:pt idx="63">
                  <c:v>0.68656766181019702</c:v>
                </c:pt>
                <c:pt idx="64">
                  <c:v>0.692803359082376</c:v>
                </c:pt>
                <c:pt idx="65">
                  <c:v>0.699095505300798</c:v>
                </c:pt>
                <c:pt idx="66">
                  <c:v>0.70544459439067397</c:v>
                </c:pt>
                <c:pt idx="67">
                  <c:v>0.71185112255823002</c:v>
                </c:pt>
                <c:pt idx="68">
                  <c:v>0.71831558798726303</c:v>
                </c:pt>
                <c:pt idx="69">
                  <c:v>0.72483849047456606</c:v>
                </c:pt>
                <c:pt idx="70">
                  <c:v>0.73142012669237499</c:v>
                </c:pt>
                <c:pt idx="71">
                  <c:v>0.73805931221899201</c:v>
                </c:pt>
                <c:pt idx="72">
                  <c:v>0.74475415752987595</c:v>
                </c:pt>
                <c:pt idx="73">
                  <c:v>0.75150269039695605</c:v>
                </c:pt>
                <c:pt idx="74">
                  <c:v>0.75830285719629198</c:v>
                </c:pt>
                <c:pt idx="75">
                  <c:v>0.76515252169227299</c:v>
                </c:pt>
                <c:pt idx="76">
                  <c:v>0.77204946392100005</c:v>
                </c:pt>
                <c:pt idx="77">
                  <c:v>0.77899137918157002</c:v>
                </c:pt>
                <c:pt idx="78">
                  <c:v>0.78597587714449102</c:v>
                </c:pt>
                <c:pt idx="79">
                  <c:v>0.79300048108698096</c:v>
                </c:pt>
                <c:pt idx="80">
                  <c:v>0.80006262726548905</c:v>
                </c:pt>
                <c:pt idx="81">
                  <c:v>0.80715966443644005</c:v>
                </c:pt>
                <c:pt idx="82">
                  <c:v>0.81428885353684</c:v>
                </c:pt>
                <c:pt idx="83">
                  <c:v>0.82144736753717396</c:v>
                </c:pt>
                <c:pt idx="84">
                  <c:v>0.82863229147981698</c:v>
                </c:pt>
                <c:pt idx="85">
                  <c:v>0.83584062271709603</c:v>
                </c:pt>
                <c:pt idx="86">
                  <c:v>0.84306927136412602</c:v>
                </c:pt>
                <c:pt idx="87">
                  <c:v>0.850315060982621</c:v>
                </c:pt>
                <c:pt idx="88">
                  <c:v>0.85757472951314595</c:v>
                </c:pt>
                <c:pt idx="89">
                  <c:v>0.86484493047456701</c:v>
                </c:pt>
                <c:pt idx="90">
                  <c:v>0.872122234451014</c:v>
                </c:pt>
                <c:pt idx="91">
                  <c:v>0.87940313088834499</c:v>
                </c:pt>
                <c:pt idx="92">
                  <c:v>0.886684030224002</c:v>
                </c:pt>
                <c:pt idx="93">
                  <c:v>0.89396126637627704</c:v>
                </c:pt>
                <c:pt idx="94">
                  <c:v>0.90123109962141601</c:v>
                </c:pt>
                <c:pt idx="95">
                  <c:v>0.90848971988971206</c:v>
                </c:pt>
                <c:pt idx="96">
                  <c:v>0.91573325051478205</c:v>
                </c:pt>
                <c:pt idx="97">
                  <c:v>0.92295775247372902</c:v>
                </c:pt>
                <c:pt idx="98">
                  <c:v>0.930159229159773</c:v>
                </c:pt>
                <c:pt idx="99">
                  <c:v>0.93733363173342998</c:v>
                </c:pt>
                <c:pt idx="100">
                  <c:v>0.94447686510333295</c:v>
                </c:pt>
                <c:pt idx="101">
                  <c:v>0.95158479459348899</c:v>
                </c:pt>
                <c:pt idx="102">
                  <c:v>0.95865325336023699</c:v>
                </c:pt>
                <c:pt idx="103">
                  <c:v>0.965678050629456</c:v>
                </c:pt>
                <c:pt idx="104">
                  <c:v>0.97265498083277002</c:v>
                </c:pt>
                <c:pt idx="105">
                  <c:v>0.97957983373074298</c:v>
                </c:pt>
                <c:pt idx="106">
                  <c:v>0.98644840562139802</c:v>
                </c:pt>
                <c:pt idx="107">
                  <c:v>0.99325651174389995</c:v>
                </c:pt>
                <c:pt idx="108">
                  <c:v>1</c:v>
                </c:pt>
                <c:pt idx="109">
                  <c:v>1.0025449234427899</c:v>
                </c:pt>
                <c:pt idx="110">
                  <c:v>1.0051114592334001</c:v>
                </c:pt>
                <c:pt idx="111">
                  <c:v>1.0076986045084999</c:v>
                </c:pt>
                <c:pt idx="112">
                  <c:v>1.01030533031228</c:v>
                </c:pt>
                <c:pt idx="113">
                  <c:v>1.01293058168056</c:v>
                </c:pt>
                <c:pt idx="114">
                  <c:v>1.0155732778650799</c:v>
                </c:pt>
                <c:pt idx="115">
                  <c:v>1.01823231271126</c:v>
                </c:pt>
                <c:pt idx="116">
                  <c:v>1.02090655520312</c:v>
                </c:pt>
                <c:pt idx="117">
                  <c:v>1.02359485018894</c:v>
                </c:pt>
                <c:pt idx="118">
                  <c:v>1.0262960193011299</c:v>
                </c:pt>
                <c:pt idx="119">
                  <c:v>1.0290088620832201</c:v>
                </c:pt>
                <c:pt idx="120">
                  <c:v>1.03173215733637</c:v>
                </c:pt>
                <c:pt idx="121">
                  <c:v>1.0344646646965201</c:v>
                </c:pt>
                <c:pt idx="122">
                  <c:v>1.0372051264523701</c:v>
                </c:pt>
                <c:pt idx="123">
                  <c:v>1.0399522696124499</c:v>
                </c:pt>
                <c:pt idx="124">
                  <c:v>1.0427048082278401</c:v>
                </c:pt>
                <c:pt idx="125">
                  <c:v>1.04546144597449</c:v>
                </c:pt>
                <c:pt idx="126">
                  <c:v>1.0482208789968099</c:v>
                </c:pt>
                <c:pt idx="127">
                  <c:v>1.05098179901091</c:v>
                </c:pt>
                <c:pt idx="128">
                  <c:v>1.05374289666282</c:v>
                </c:pt>
                <c:pt idx="129">
                  <c:v>1.0565028651333099</c:v>
                </c:pt>
                <c:pt idx="130">
                  <c:v>1.0592604039772999</c:v>
                </c:pt>
                <c:pt idx="131">
                  <c:v>1.0620142231819001</c:v>
                </c:pt>
                <c:pt idx="132">
                  <c:v>1.06476304742315</c:v>
                </c:pt>
                <c:pt idx="133">
                  <c:v>1.0675056204975699</c:v>
                </c:pt>
                <c:pt idx="134">
                  <c:v>1.0702407099007201</c:v>
                </c:pt>
                <c:pt idx="135">
                  <c:v>1.0729671115215</c:v>
                </c:pt>
                <c:pt idx="136">
                  <c:v>1.0756836544173201</c:v>
                </c:pt>
                <c:pt idx="137">
                  <c:v>1.0783892056326401</c:v>
                </c:pt>
                <c:pt idx="138">
                  <c:v>1.0810826750207101</c:v>
                </c:pt>
                <c:pt idx="139">
                  <c:v>1.08376302002689</c:v>
                </c:pt>
                <c:pt idx="140">
                  <c:v>1.0864292503905</c:v>
                </c:pt>
                <c:pt idx="141">
                  <c:v>1.0890804327219701</c:v>
                </c:pt>
                <c:pt idx="142">
                  <c:v>1.0917156949125599</c:v>
                </c:pt>
                <c:pt idx="143">
                  <c:v>1.0943342303349499</c:v>
                </c:pt>
                <c:pt idx="144">
                  <c:v>1.0969353017952299</c:v>
                </c:pt>
                <c:pt idx="145">
                  <c:v>1.0995182451994201</c:v>
                </c:pt>
                <c:pt idx="146">
                  <c:v>1.1020824729012899</c:v>
                </c:pt>
                <c:pt idx="147">
                  <c:v>1.1046274767022</c:v>
                </c:pt>
                <c:pt idx="148">
                  <c:v>1.10715283047836</c:v>
                </c:pt>
                <c:pt idx="149">
                  <c:v>1.1096581924159099</c:v>
                </c:pt>
                <c:pt idx="150">
                  <c:v>1.11214330683943</c:v>
                </c:pt>
                <c:pt idx="151">
                  <c:v>1.1146080056249701</c:v>
                </c:pt>
                <c:pt idx="152">
                  <c:v>1.11705220919404</c:v>
                </c:pt>
                <c:pt idx="153">
                  <c:v>1.1194759270902299</c:v>
                </c:pt>
                <c:pt idx="154">
                  <c:v>1.12187925814543</c:v>
                </c:pt>
                <c:pt idx="155">
                  <c:v>1.1242623902467901</c:v>
                </c:pt>
                <c:pt idx="156">
                  <c:v>1.12662559972045</c:v>
                </c:pt>
                <c:pt idx="157">
                  <c:v>1.12896925035108</c:v>
                </c:pt>
                <c:pt idx="158">
                  <c:v>1.13129379206015</c:v>
                </c:pt>
                <c:pt idx="159">
                  <c:v>1.13359975926779</c:v>
                </c:pt>
                <c:pt idx="160">
                  <c:v>1.1358877689654401</c:v>
                </c:pt>
                <c:pt idx="161">
                  <c:v>1.1381585185276799</c:v>
                </c:pt>
                <c:pt idx="162">
                  <c:v>1.14041278329246</c:v>
                </c:pt>
                <c:pt idx="163">
                  <c:v>1.1426514139391999</c:v>
                </c:pt>
                <c:pt idx="164">
                  <c:v>1.1448753336938</c:v>
                </c:pt>
                <c:pt idx="165">
                  <c:v>1.14708553538914</c:v>
                </c:pt>
                <c:pt idx="166">
                  <c:v>1.1492830784083801</c:v>
                </c:pt>
                <c:pt idx="167">
                  <c:v>1.15146908553704</c:v>
                </c:pt>
                <c:pt idx="168">
                  <c:v>1.15364473974805</c:v>
                </c:pt>
                <c:pt idx="169">
                  <c:v>1.1558112809422401</c:v>
                </c:pt>
                <c:pt idx="170">
                  <c:v>1.1579700026647399</c:v>
                </c:pt>
                <c:pt idx="171">
                  <c:v>1.16012209390155</c:v>
                </c:pt>
                <c:pt idx="172">
                  <c:v>1.16226814790066</c:v>
                </c:pt>
                <c:pt idx="173">
                  <c:v>1.16440858521402</c:v>
                </c:pt>
                <c:pt idx="174">
                  <c:v>1.16654380394091</c:v>
                </c:pt>
                <c:pt idx="175">
                  <c:v>1.16867418101483</c:v>
                </c:pt>
                <c:pt idx="176">
                  <c:v>1.17080007342408</c:v>
                </c:pt>
                <c:pt idx="177">
                  <c:v>1.1729218193672899</c:v>
                </c:pt>
                <c:pt idx="178">
                  <c:v>1.1750397393457199</c:v>
                </c:pt>
                <c:pt idx="179">
                  <c:v>1.17715413719419</c:v>
                </c:pt>
                <c:pt idx="180">
                  <c:v>1.17926530105313</c:v>
                </c:pt>
                <c:pt idx="181">
                  <c:v>1.18137350428414</c:v>
                </c:pt>
                <c:pt idx="182">
                  <c:v>1.1834790063315801</c:v>
                </c:pt>
                <c:pt idx="183">
                  <c:v>1.18558205353291</c:v>
                </c:pt>
                <c:pt idx="184">
                  <c:v>1.1876828798803301</c:v>
                </c:pt>
                <c:pt idx="185">
                  <c:v>1.1897817077363499</c:v>
                </c:pt>
                <c:pt idx="186">
                  <c:v>1.1918787485058</c:v>
                </c:pt>
                <c:pt idx="187">
                  <c:v>1.1939742032668099</c:v>
                </c:pt>
                <c:pt idx="188">
                  <c:v>1.19606826336304</c:v>
                </c:pt>
                <c:pt idx="189">
                  <c:v>1.19816111095964</c:v>
                </c:pt>
                <c:pt idx="190">
                  <c:v>1.2002529195648799</c:v>
                </c:pt>
                <c:pt idx="191">
                  <c:v>1.2023438545198399</c:v>
                </c:pt>
                <c:pt idx="192">
                  <c:v>1.20443407345785</c:v>
                </c:pt>
                <c:pt idx="193">
                  <c:v>1.20652372673577</c:v>
                </c:pt>
                <c:pt idx="194">
                  <c:v>1.20861295783883</c:v>
                </c:pt>
                <c:pt idx="195">
                  <c:v>1.2107019037605999</c:v>
                </c:pt>
                <c:pt idx="196">
                  <c:v>1.2127906953598999</c:v>
                </c:pt>
                <c:pt idx="197">
                  <c:v>1.2148794576958499</c:v>
                </c:pt>
                <c:pt idx="198">
                  <c:v>1.2169683103426601</c:v>
                </c:pt>
                <c:pt idx="199">
                  <c:v>1.21905736768539</c:v>
                </c:pt>
                <c:pt idx="200">
                  <c:v>1.2211467391979001</c:v>
                </c:pt>
                <c:pt idx="201">
                  <c:v>1.2232365297041301</c:v>
                </c:pt>
                <c:pt idx="202">
                  <c:v>1.2253268396238099</c:v>
                </c:pt>
                <c:pt idx="203">
                  <c:v>1.2274177652035601</c:v>
                </c:pt>
                <c:pt idx="204">
                  <c:v>1.22950939873434</c:v>
                </c:pt>
                <c:pt idx="205">
                  <c:v>1.2316018287561299</c:v>
                </c:pt>
                <c:pt idx="206">
                  <c:v>1.23369514025064</c:v>
                </c:pt>
                <c:pt idx="207">
                  <c:v>1.2357894148227999</c:v>
                </c:pt>
                <c:pt idx="208">
                  <c:v>1.23788473087179</c:v>
                </c:pt>
                <c:pt idx="209">
                  <c:v>1.2399811637522</c:v>
                </c:pt>
                <c:pt idx="210">
                  <c:v>1.2420787859260001</c:v>
                </c:pt>
                <c:pt idx="211">
                  <c:v>1.24417766710588</c:v>
                </c:pt>
                <c:pt idx="212">
                  <c:v>1.2462778743905101</c:v>
                </c:pt>
                <c:pt idx="213">
                  <c:v>1.2483794723921999</c:v>
                </c:pt>
                <c:pt idx="214">
                  <c:v>1.2504825233574</c:v>
                </c:pt>
                <c:pt idx="215">
                  <c:v>1.2525870872806</c:v>
                </c:pt>
                <c:pt idx="216">
                  <c:v>1.25469322201193</c:v>
                </c:pt>
                <c:pt idx="217">
                  <c:v>1.2568009833588201</c:v>
                </c:pt>
                <c:pt idx="218">
                  <c:v>1.25891042518226</c:v>
                </c:pt>
                <c:pt idx="219">
                  <c:v>1.2610215994876901</c:v>
                </c:pt>
                <c:pt idx="220">
                  <c:v>1.26313455651119</c:v>
                </c:pt>
                <c:pt idx="221">
                  <c:v>1.2652493448009601</c:v>
                </c:pt>
                <c:pt idx="222">
                  <c:v>1.26736601129455</c:v>
                </c:pt>
                <c:pt idx="223">
                  <c:v>1.2694846013919701</c:v>
                </c:pt>
                <c:pt idx="224">
                  <c:v>1.2716051590250299</c:v>
                </c:pt>
                <c:pt idx="225">
                  <c:v>1.2737277267231</c:v>
                </c:pt>
                <c:pt idx="226">
                  <c:v>1.2758523456753901</c:v>
                </c:pt>
                <c:pt idx="227">
                  <c:v>1.27797905579016</c:v>
                </c:pt>
                <c:pt idx="228">
                  <c:v>1.2801078957507901</c:v>
                </c:pt>
                <c:pt idx="229">
                  <c:v>1.2822389030691901</c:v>
                </c:pt>
                <c:pt idx="230">
                  <c:v>1.28437211413629</c:v>
                </c:pt>
                <c:pt idx="231">
                  <c:v>1.2865075642703001</c:v>
                </c:pt>
                <c:pt idx="232">
                  <c:v>1.28864528776231</c:v>
                </c:pt>
                <c:pt idx="233">
                  <c:v>1.2907853179198401</c:v>
                </c:pt>
                <c:pt idx="234">
                  <c:v>1.2929276871081601</c:v>
                </c:pt>
                <c:pt idx="235">
                  <c:v>1.2950724267896701</c:v>
                </c:pt>
                <c:pt idx="236">
                  <c:v>1.2972195675613101</c:v>
                </c:pt>
                <c:pt idx="237">
                  <c:v>1.29936913919025</c:v>
                </c:pt>
                <c:pt idx="238">
                  <c:v>1.30152117064783</c:v>
                </c:pt>
                <c:pt idx="239">
                  <c:v>1.3036756901419499</c:v>
                </c:pt>
                <c:pt idx="240">
                  <c:v>1.3058327251478801</c:v>
                </c:pt>
              </c:numCache>
            </c:numRef>
          </c:yVal>
          <c:smooth val="0"/>
          <c:extLst>
            <c:ext xmlns:c16="http://schemas.microsoft.com/office/drawing/2014/chart" uri="{C3380CC4-5D6E-409C-BE32-E72D297353CC}">
              <c16:uniqueId val="{00000001-43BE-4EB9-ADD5-93CF78564B10}"/>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0.79258685152932695</c:v>
                </c:pt>
                <c:pt idx="1">
                  <c:v>0.79424619383893003</c:v>
                </c:pt>
                <c:pt idx="2">
                  <c:v>0.795909021745829</c:v>
                </c:pt>
                <c:pt idx="3">
                  <c:v>0.797575342947349</c:v>
                </c:pt>
                <c:pt idx="4">
                  <c:v>0.79924516517356703</c:v>
                </c:pt>
                <c:pt idx="5">
                  <c:v>0.80091849618824495</c:v>
                </c:pt>
                <c:pt idx="6">
                  <c:v>0.80259534378981801</c:v>
                </c:pt>
                <c:pt idx="7">
                  <c:v>0.80427571581243895</c:v>
                </c:pt>
                <c:pt idx="8">
                  <c:v>0.80595962012708899</c:v>
                </c:pt>
                <c:pt idx="9">
                  <c:v>0.80764706464276004</c:v>
                </c:pt>
                <c:pt idx="10">
                  <c:v>0.80933805730770902</c:v>
                </c:pt>
                <c:pt idx="11">
                  <c:v>0.81103260611079298</c:v>
                </c:pt>
                <c:pt idx="12">
                  <c:v>0.81273071908288896</c:v>
                </c:pt>
                <c:pt idx="13">
                  <c:v>0.81443240429841102</c:v>
                </c:pt>
                <c:pt idx="14">
                  <c:v>0.81613766987692404</c:v>
                </c:pt>
                <c:pt idx="15">
                  <c:v>0.81784652398486501</c:v>
                </c:pt>
                <c:pt idx="16">
                  <c:v>0.81955897483738605</c:v>
                </c:pt>
                <c:pt idx="17">
                  <c:v>0.82127503070032104</c:v>
                </c:pt>
                <c:pt idx="18">
                  <c:v>0.82299469989229002</c:v>
                </c:pt>
                <c:pt idx="19">
                  <c:v>0.82471799078695096</c:v>
                </c:pt>
                <c:pt idx="20">
                  <c:v>0.82644491181541502</c:v>
                </c:pt>
                <c:pt idx="21">
                  <c:v>0.82817547146883796</c:v>
                </c:pt>
                <c:pt idx="22">
                  <c:v>0.82990967830119899</c:v>
                </c:pt>
                <c:pt idx="23">
                  <c:v>0.83164754093228499</c:v>
                </c:pt>
                <c:pt idx="24">
                  <c:v>0.83338906805090796</c:v>
                </c:pt>
                <c:pt idx="25">
                  <c:v>0.83513426841835803</c:v>
                </c:pt>
                <c:pt idx="26">
                  <c:v>0.83688315087213505</c:v>
                </c:pt>
                <c:pt idx="27">
                  <c:v>0.83863572432996403</c:v>
                </c:pt>
                <c:pt idx="28">
                  <c:v>0.84039199779413698</c:v>
                </c:pt>
                <c:pt idx="29">
                  <c:v>0.84215198035620398</c:v>
                </c:pt>
                <c:pt idx="30">
                  <c:v>0.84391568120204996</c:v>
                </c:pt>
                <c:pt idx="31">
                  <c:v>0.84568310961738902</c:v>
                </c:pt>
                <c:pt idx="32">
                  <c:v>0.84745427499373405</c:v>
                </c:pt>
                <c:pt idx="33">
                  <c:v>0.84922918683486204</c:v>
                </c:pt>
                <c:pt idx="34">
                  <c:v>0.85100785476385499</c:v>
                </c:pt>
                <c:pt idx="35">
                  <c:v>0.852790288530758</c:v>
                </c:pt>
                <c:pt idx="36">
                  <c:v>0.85457649802092095</c:v>
                </c:pt>
                <c:pt idx="37">
                  <c:v>0.85636649326409997</c:v>
                </c:pt>
                <c:pt idx="38">
                  <c:v>0.85816028444441095</c:v>
                </c:pt>
                <c:pt idx="39">
                  <c:v>0.85995788191119804</c:v>
                </c:pt>
                <c:pt idx="40">
                  <c:v>0.86175929619096003</c:v>
                </c:pt>
                <c:pt idx="41">
                  <c:v>0.86356453800042299</c:v>
                </c:pt>
                <c:pt idx="42">
                  <c:v>0.86537361826090298</c:v>
                </c:pt>
                <c:pt idx="43">
                  <c:v>0.867186548114115</c:v>
                </c:pt>
                <c:pt idx="44">
                  <c:v>0.86900333893959303</c:v>
                </c:pt>
                <c:pt idx="45">
                  <c:v>0.870824002373914</c:v>
                </c:pt>
                <c:pt idx="46">
                  <c:v>0.87264855033196298</c:v>
                </c:pt>
                <c:pt idx="47">
                  <c:v>0.87447699503048004</c:v>
                </c:pt>
                <c:pt idx="48">
                  <c:v>0.876309349014191</c:v>
                </c:pt>
                <c:pt idx="49">
                  <c:v>0.87814562518485395</c:v>
                </c:pt>
                <c:pt idx="50">
                  <c:v>0.87998583683360998</c:v>
                </c:pt>
                <c:pt idx="51">
                  <c:v>0.88182999767708703</c:v>
                </c:pt>
                <c:pt idx="52">
                  <c:v>0.88367812189777595</c:v>
                </c:pt>
                <c:pt idx="53">
                  <c:v>0.88553022418927296</c:v>
                </c:pt>
                <c:pt idx="54">
                  <c:v>0.88738631980710003</c:v>
                </c:pt>
                <c:pt idx="55">
                  <c:v>0.88924642462591197</c:v>
                </c:pt>
                <c:pt idx="56">
                  <c:v>0.89111055520404903</c:v>
                </c:pt>
                <c:pt idx="57">
                  <c:v>0.89297872885656404</c:v>
                </c:pt>
                <c:pt idx="58">
                  <c:v>0.89485096373804396</c:v>
                </c:pt>
                <c:pt idx="59">
                  <c:v>0.89672727893680404</c:v>
                </c:pt>
                <c:pt idx="60">
                  <c:v>0.89860769458230205</c:v>
                </c:pt>
                <c:pt idx="61">
                  <c:v>0.90049223196800998</c:v>
                </c:pt>
                <c:pt idx="62">
                  <c:v>0.90238091369237905</c:v>
                </c:pt>
                <c:pt idx="63">
                  <c:v>0.90427376382110103</c:v>
                </c:pt>
                <c:pt idx="64">
                  <c:v>0.90617080807450401</c:v>
                </c:pt>
                <c:pt idx="65">
                  <c:v>0.90807207404474799</c:v>
                </c:pt>
                <c:pt idx="66">
                  <c:v>0.909977591448492</c:v>
                </c:pt>
                <c:pt idx="67">
                  <c:v>0.91188739242197803</c:v>
                </c:pt>
                <c:pt idx="68">
                  <c:v>0.91380151186707004</c:v>
                </c:pt>
                <c:pt idx="69">
                  <c:v>0.91571998785881403</c:v>
                </c:pt>
                <c:pt idx="70">
                  <c:v>0.917642914086926</c:v>
                </c:pt>
                <c:pt idx="71">
                  <c:v>0.91957075998904003</c:v>
                </c:pt>
                <c:pt idx="72">
                  <c:v>0.921504160192405</c:v>
                </c:pt>
                <c:pt idx="73">
                  <c:v>0.92344375259945299</c:v>
                </c:pt>
                <c:pt idx="74">
                  <c:v>0.92539017732631301</c:v>
                </c:pt>
                <c:pt idx="75">
                  <c:v>0.92734407628938498</c:v>
                </c:pt>
                <c:pt idx="76">
                  <c:v>0.92930609276594101</c:v>
                </c:pt>
                <c:pt idx="77">
                  <c:v>0.93127687092535705</c:v>
                </c:pt>
                <c:pt idx="78">
                  <c:v>0.93325705532722103</c:v>
                </c:pt>
                <c:pt idx="79">
                  <c:v>0.93524729038217302</c:v>
                </c:pt>
                <c:pt idx="80">
                  <c:v>0.93724821977088302</c:v>
                </c:pt>
                <c:pt idx="81">
                  <c:v>0.93926048581606103</c:v>
                </c:pt>
                <c:pt idx="82">
                  <c:v>0.94128472880185698</c:v>
                </c:pt>
                <c:pt idx="83">
                  <c:v>0.94332158623434603</c:v>
                </c:pt>
                <c:pt idx="84">
                  <c:v>0.94537169203607896</c:v>
                </c:pt>
                <c:pt idx="85">
                  <c:v>0.94743567566689402</c:v>
                </c:pt>
                <c:pt idx="86">
                  <c:v>0.94951416116225495</c:v>
                </c:pt>
                <c:pt idx="87">
                  <c:v>0.95160776607933995</c:v>
                </c:pt>
                <c:pt idx="88">
                  <c:v>0.95371710033998502</c:v>
                </c:pt>
                <c:pt idx="89">
                  <c:v>0.95584276495821596</c:v>
                </c:pt>
                <c:pt idx="90">
                  <c:v>0.95798535063866896</c:v>
                </c:pt>
                <c:pt idx="91">
                  <c:v>0.960145436230462</c:v>
                </c:pt>
                <c:pt idx="92">
                  <c:v>0.96232358701922105</c:v>
                </c:pt>
                <c:pt idx="93">
                  <c:v>0.96452035283776705</c:v>
                </c:pt>
                <c:pt idx="94">
                  <c:v>0.96673626597352003</c:v>
                </c:pt>
                <c:pt idx="95">
                  <c:v>0.96897183884792804</c:v>
                </c:pt>
                <c:pt idx="96">
                  <c:v>0.97122756144001199</c:v>
                </c:pt>
                <c:pt idx="97">
                  <c:v>0.97350389842260598</c:v>
                </c:pt>
                <c:pt idx="98">
                  <c:v>0.97580128597575</c:v>
                </c:pt>
                <c:pt idx="99">
                  <c:v>0.97812012823712802</c:v>
                </c:pt>
                <c:pt idx="100">
                  <c:v>0.980460793344199</c:v>
                </c:pt>
                <c:pt idx="101">
                  <c:v>0.98282360901677202</c:v>
                </c:pt>
                <c:pt idx="102">
                  <c:v>0.98520885762209098</c:v>
                </c:pt>
                <c:pt idx="103">
                  <c:v>0.98761677065694198</c:v>
                </c:pt>
                <c:pt idx="104">
                  <c:v>0.99004752257280504</c:v>
                </c:pt>
                <c:pt idx="105">
                  <c:v>0.99250122386053896</c:v>
                </c:pt>
                <c:pt idx="106">
                  <c:v>0.99497791330039398</c:v>
                </c:pt>
                <c:pt idx="107">
                  <c:v>0.99747754927126797</c:v>
                </c:pt>
                <c:pt idx="108">
                  <c:v>1</c:v>
                </c:pt>
                <c:pt idx="109">
                  <c:v>1.0066755616482299</c:v>
                </c:pt>
                <c:pt idx="110">
                  <c:v>1.01328314212551</c:v>
                </c:pt>
                <c:pt idx="111">
                  <c:v>1.01982357705431</c:v>
                </c:pt>
                <c:pt idx="112">
                  <c:v>1.0262977987376201</c:v>
                </c:pt>
                <c:pt idx="113">
                  <c:v>1.03270683518522</c:v>
                </c:pt>
                <c:pt idx="114">
                  <c:v>1.03905180895455</c:v>
                </c:pt>
                <c:pt idx="115">
                  <c:v>1.0453339357954401</c:v>
                </c:pt>
                <c:pt idx="116">
                  <c:v>1.0515545230875101</c:v>
                </c:pt>
                <c:pt idx="117">
                  <c:v>1.0577149680592199</c:v>
                </c:pt>
                <c:pt idx="118">
                  <c:v>1.06381675577775</c:v>
                </c:pt>
                <c:pt idx="119">
                  <c:v>1.06986145689921</c:v>
                </c:pt>
                <c:pt idx="120">
                  <c:v>1.0758507251695699</c:v>
                </c:pt>
                <c:pt idx="121">
                  <c:v>1.0817862946675401</c:v>
                </c:pt>
                <c:pt idx="122">
                  <c:v>1.0876699767818501</c:v>
                </c:pt>
                <c:pt idx="123">
                  <c:v>1.0935036569173</c:v>
                </c:pt>
                <c:pt idx="124">
                  <c:v>1.0992892909254699</c:v>
                </c:pt>
                <c:pt idx="125">
                  <c:v>1.1050289012585399</c:v>
                </c:pt>
                <c:pt idx="126">
                  <c:v>1.1107245728472701</c:v>
                </c:pt>
                <c:pt idx="127">
                  <c:v>1.1163784487070301</c:v>
                </c:pt>
                <c:pt idx="128">
                  <c:v>1.12199272527909</c:v>
                </c:pt>
                <c:pt idx="129">
                  <c:v>1.12756964751792</c:v>
                </c:pt>
                <c:pt idx="130">
                  <c:v>1.13311150373876</c:v>
                </c:pt>
                <c:pt idx="131">
                  <c:v>1.1386206202439999</c:v>
                </c:pt>
                <c:pt idx="132">
                  <c:v>1.14409935575038</c:v>
                </c:pt>
                <c:pt idx="133">
                  <c:v>1.1495500956432101</c:v>
                </c:pt>
                <c:pt idx="134">
                  <c:v>1.1549752460876399</c:v>
                </c:pt>
                <c:pt idx="135">
                  <c:v>1.1603772280304501</c:v>
                </c:pt>
                <c:pt idx="136">
                  <c:v>1.1657584711292499</c:v>
                </c:pt>
                <c:pt idx="137">
                  <c:v>1.1711214076488501</c:v>
                </c:pt>
                <c:pt idx="138">
                  <c:v>1.17646846636665</c:v>
                </c:pt>
                <c:pt idx="139">
                  <c:v>1.1818020665311799</c:v>
                </c:pt>
                <c:pt idx="140">
                  <c:v>1.1871246119182799</c:v>
                </c:pt>
                <c:pt idx="141">
                  <c:v>1.19243848503029</c:v>
                </c:pt>
                <c:pt idx="142">
                  <c:v>1.19774604148283</c:v>
                </c:pt>
                <c:pt idx="143">
                  <c:v>1.2030496046225101</c:v>
                </c:pt>
                <c:pt idx="144">
                  <c:v>1.20835146041701</c:v>
                </c:pt>
                <c:pt idx="145">
                  <c:v>1.21365385265582</c:v>
                </c:pt>
                <c:pt idx="146">
                  <c:v>1.21895897849677</c:v>
                </c:pt>
                <c:pt idx="147">
                  <c:v>1.2242689843890999</c:v>
                </c:pt>
                <c:pt idx="148">
                  <c:v>1.22958596239921</c:v>
                </c:pt>
                <c:pt idx="149">
                  <c:v>1.23491194696034</c:v>
                </c:pt>
                <c:pt idx="150">
                  <c:v>1.2402489120618401</c:v>
                </c:pt>
                <c:pt idx="151">
                  <c:v>1.2455987688885</c:v>
                </c:pt>
                <c:pt idx="152">
                  <c:v>1.25096336391494</c:v>
                </c:pt>
                <c:pt idx="153">
                  <c:v>1.2563444774544199</c:v>
                </c:pt>
                <c:pt idx="154">
                  <c:v>1.2617438226569</c:v>
                </c:pt>
                <c:pt idx="155">
                  <c:v>1.2671630449459499</c:v>
                </c:pt>
                <c:pt idx="156">
                  <c:v>1.27260372188014</c:v>
                </c:pt>
                <c:pt idx="157">
                  <c:v>1.27806736342077</c:v>
                </c:pt>
                <c:pt idx="158">
                  <c:v>1.28355541258435</c:v>
                </c:pt>
                <c:pt idx="159">
                  <c:v>1.28906924645605</c:v>
                </c:pt>
                <c:pt idx="160">
                  <c:v>1.2946101775380801</c:v>
                </c:pt>
                <c:pt idx="161">
                  <c:v>1.3001794554055099</c:v>
                </c:pt>
                <c:pt idx="162">
                  <c:v>1.3057782686416901</c:v>
                </c:pt>
                <c:pt idx="163">
                  <c:v>1.31140774702453</c:v>
                </c:pt>
                <c:pt idx="164">
                  <c:v>1.31706896393582</c:v>
                </c:pt>
                <c:pt idx="165">
                  <c:v>1.3227629389658599</c:v>
                </c:pt>
                <c:pt idx="166">
                  <c:v>1.3284906406872701</c:v>
                </c:pt>
                <c:pt idx="167">
                  <c:v>1.3342529895728801</c:v>
                </c:pt>
                <c:pt idx="168">
                  <c:v>1.3400508610344</c:v>
                </c:pt>
                <c:pt idx="169">
                  <c:v>1.34588508856051</c:v>
                </c:pt>
                <c:pt idx="170">
                  <c:v>1.35175646693489</c:v>
                </c:pt>
                <c:pt idx="171">
                  <c:v>1.35766558068557</c:v>
                </c:pt>
                <c:pt idx="172">
                  <c:v>1.36361230127183</c:v>
                </c:pt>
                <c:pt idx="173">
                  <c:v>1.36959634491513</c:v>
                </c:pt>
                <c:pt idx="174">
                  <c:v>1.3756174509071399</c:v>
                </c:pt>
                <c:pt idx="175">
                  <c:v>1.3816753803255999</c:v>
                </c:pt>
                <c:pt idx="176">
                  <c:v>1.38776991481671</c:v>
                </c:pt>
                <c:pt idx="177">
                  <c:v>1.3939008554423</c:v>
                </c:pt>
                <c:pt idx="178">
                  <c:v>1.4000680215905399</c:v>
                </c:pt>
                <c:pt idx="179">
                  <c:v>1.40627124994783</c:v>
                </c:pt>
                <c:pt idx="180">
                  <c:v>1.4125103935296299</c:v>
                </c:pt>
                <c:pt idx="181">
                  <c:v>1.41878532076785</c:v>
                </c:pt>
                <c:pt idx="182">
                  <c:v>1.42509591465216</c:v>
                </c:pt>
                <c:pt idx="183">
                  <c:v>1.43144207192259</c:v>
                </c:pt>
                <c:pt idx="184">
                  <c:v>1.43782370231085</c:v>
                </c:pt>
                <c:pt idx="185">
                  <c:v>1.4442407278277101</c:v>
                </c:pt>
                <c:pt idx="186">
                  <c:v>1.4506930820939801</c:v>
                </c:pt>
                <c:pt idx="187">
                  <c:v>1.45718070971252</c:v>
                </c:pt>
                <c:pt idx="188">
                  <c:v>1.4637035656790001</c:v>
                </c:pt>
                <c:pt idx="189">
                  <c:v>1.47026161482898</c:v>
                </c:pt>
                <c:pt idx="190">
                  <c:v>1.4768548313193</c:v>
                </c:pt>
                <c:pt idx="191">
                  <c:v>1.48348319814145</c:v>
                </c:pt>
                <c:pt idx="192">
                  <c:v>1.4901467066651699</c:v>
                </c:pt>
                <c:pt idx="193">
                  <c:v>1.4968453562102499</c:v>
                </c:pt>
                <c:pt idx="194">
                  <c:v>1.50357915364481</c:v>
                </c:pt>
                <c:pt idx="195">
                  <c:v>1.51034811300838</c:v>
                </c:pt>
                <c:pt idx="196">
                  <c:v>1.51715225515817</c:v>
                </c:pt>
                <c:pt idx="197">
                  <c:v>1.5239916074370901</c:v>
                </c:pt>
                <c:pt idx="198">
                  <c:v>1.5308662033621501</c:v>
                </c:pt>
                <c:pt idx="199">
                  <c:v>1.53777608233186</c:v>
                </c:pt>
                <c:pt idx="200">
                  <c:v>1.54472128935141</c:v>
                </c:pt>
                <c:pt idx="201">
                  <c:v>1.5517018747746401</c:v>
                </c:pt>
                <c:pt idx="202">
                  <c:v>1.5587178940615001</c:v>
                </c:pt>
                <c:pt idx="203">
                  <c:v>1.56576940755019</c:v>
                </c:pt>
                <c:pt idx="204">
                  <c:v>1.5728564802429099</c:v>
                </c:pt>
                <c:pt idx="205">
                  <c:v>1.5799791816044799</c:v>
                </c:pt>
                <c:pt idx="206">
                  <c:v>1.58713758537283</c:v>
                </c:pt>
                <c:pt idx="207">
                  <c:v>1.5943317693808601</c:v>
                </c:pt>
                <c:pt idx="208">
                  <c:v>1.6015618153886699</c:v>
                </c:pt>
                <c:pt idx="209">
                  <c:v>1.6088278089257</c:v>
                </c:pt>
                <c:pt idx="210">
                  <c:v>1.6161298391421</c:v>
                </c:pt>
                <c:pt idx="211">
                  <c:v>1.6234679986687099</c:v>
                </c:pt>
                <c:pt idx="212">
                  <c:v>1.6308423834852099</c:v>
                </c:pt>
                <c:pt idx="213">
                  <c:v>1.6382530927957799</c:v>
                </c:pt>
                <c:pt idx="214">
                  <c:v>1.64570022891199</c:v>
                </c:pt>
                <c:pt idx="215">
                  <c:v>1.6531838971423001</c:v>
                </c:pt>
                <c:pt idx="216">
                  <c:v>1.66070420568796</c:v>
                </c:pt>
                <c:pt idx="217">
                  <c:v>1.6682612655446201</c:v>
                </c:pt>
                <c:pt idx="218">
                  <c:v>1.6758551904097101</c:v>
                </c:pt>
                <c:pt idx="219">
                  <c:v>1.6834860965948599</c:v>
                </c:pt>
                <c:pt idx="220">
                  <c:v>1.6911541029432799</c:v>
                </c:pt>
                <c:pt idx="221">
                  <c:v>1.6988593307517299</c:v>
                </c:pt>
                <c:pt idx="222">
                  <c:v>1.70660190369687</c:v>
                </c:pt>
                <c:pt idx="223">
                  <c:v>1.7143819477655899</c:v>
                </c:pt>
                <c:pt idx="224">
                  <c:v>1.72219959118927</c:v>
                </c:pt>
                <c:pt idx="225">
                  <c:v>1.7300549643815999</c:v>
                </c:pt>
                <c:pt idx="226">
                  <c:v>1.7379481998798401</c:v>
                </c:pt>
                <c:pt idx="227">
                  <c:v>1.7458794322892199</c:v>
                </c:pt>
                <c:pt idx="228">
                  <c:v>1.75384879823046</c:v>
                </c:pt>
                <c:pt idx="229">
                  <c:v>1.7618564362900699</c:v>
                </c:pt>
                <c:pt idx="230">
                  <c:v>1.7699024869733699</c:v>
                </c:pt>
                <c:pt idx="231">
                  <c:v>1.7779870926600401</c:v>
                </c:pt>
                <c:pt idx="232">
                  <c:v>1.78611039756208</c:v>
                </c:pt>
                <c:pt idx="233">
                  <c:v>1.79427254768403</c:v>
                </c:pt>
                <c:pt idx="234">
                  <c:v>1.80247369078532</c:v>
                </c:pt>
                <c:pt idx="235">
                  <c:v>1.81071397634467</c:v>
                </c:pt>
                <c:pt idx="236">
                  <c:v>1.8189935555263601</c:v>
                </c:pt>
                <c:pt idx="237">
                  <c:v>1.8273125811483699</c:v>
                </c:pt>
                <c:pt idx="238">
                  <c:v>1.83567120765217</c:v>
                </c:pt>
                <c:pt idx="239">
                  <c:v>1.84406959107417</c:v>
                </c:pt>
                <c:pt idx="240">
                  <c:v>1.8525078890187201</c:v>
                </c:pt>
              </c:numCache>
            </c:numRef>
          </c:yVal>
          <c:smooth val="1"/>
          <c:extLst>
            <c:ext xmlns:c16="http://schemas.microsoft.com/office/drawing/2014/chart" uri="{C3380CC4-5D6E-409C-BE32-E72D297353CC}">
              <c16:uniqueId val="{00000002-43BE-4EB9-ADD5-93CF78564B10}"/>
            </c:ext>
          </c:extLst>
        </c:ser>
        <c:dLbls>
          <c:showLegendKey val="0"/>
          <c:showVal val="0"/>
          <c:showCatName val="0"/>
          <c:showSerName val="0"/>
          <c:showPercent val="0"/>
          <c:showBubbleSize val="0"/>
        </c:dLbls>
        <c:axId val="247119560"/>
        <c:axId val="643151376"/>
      </c:scatterChart>
      <c:valAx>
        <c:axId val="247119560"/>
        <c:scaling>
          <c:orientation val="minMax"/>
          <c:max val="2"/>
          <c:min val="0.70000000000000007"/>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1"/>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0.80398325306281804</c:v>
                </c:pt>
                <c:pt idx="1">
                  <c:v>0.81100885568502201</c:v>
                </c:pt>
                <c:pt idx="2">
                  <c:v>0.81809585149174402</c:v>
                </c:pt>
                <c:pt idx="3">
                  <c:v>0.82524477696694298</c:v>
                </c:pt>
                <c:pt idx="4">
                  <c:v>0.83245617328263899</c:v>
                </c:pt>
                <c:pt idx="5">
                  <c:v>0.83973058633988096</c:v>
                </c:pt>
                <c:pt idx="6">
                  <c:v>0.84706856681007003</c:v>
                </c:pt>
                <c:pt idx="7">
                  <c:v>0.85447067017664602</c:v>
                </c:pt>
                <c:pt idx="8">
                  <c:v>0.86193745677713796</c:v>
                </c:pt>
                <c:pt idx="9">
                  <c:v>0.86946986285096906</c:v>
                </c:pt>
                <c:pt idx="10">
                  <c:v>0.87709095938066495</c:v>
                </c:pt>
                <c:pt idx="11">
                  <c:v>0.88485900188824196</c:v>
                </c:pt>
                <c:pt idx="12">
                  <c:v>0.89283726093445204</c:v>
                </c:pt>
                <c:pt idx="13">
                  <c:v>0.90109128650832804</c:v>
                </c:pt>
                <c:pt idx="14">
                  <c:v>0.90968907884890005</c:v>
                </c:pt>
                <c:pt idx="15">
                  <c:v>0.91870130915093695</c:v>
                </c:pt>
                <c:pt idx="16">
                  <c:v>0.92820159359299204</c:v>
                </c:pt>
                <c:pt idx="17">
                  <c:v>0.93826682462382505</c:v>
                </c:pt>
                <c:pt idx="18">
                  <c:v>0.94897756406211997</c:v>
                </c:pt>
                <c:pt idx="19">
                  <c:v>0.960418503317779</c:v>
                </c:pt>
                <c:pt idx="20">
                  <c:v>0.97267899694757098</c:v>
                </c:pt>
                <c:pt idx="21">
                  <c:v>0.98585367683340297</c:v>
                </c:pt>
                <c:pt idx="22">
                  <c:v>1.0000431555420299</c:v>
                </c:pt>
                <c:pt idx="23">
                  <c:v>1.0153480580593499</c:v>
                </c:pt>
                <c:pt idx="24">
                  <c:v>1.0317974919664199</c:v>
                </c:pt>
                <c:pt idx="25">
                  <c:v>1.04937224471253</c:v>
                </c:pt>
                <c:pt idx="26">
                  <c:v>1.06805144488693</c:v>
                </c:pt>
                <c:pt idx="27">
                  <c:v>1.08781283185661</c:v>
                </c:pt>
                <c:pt idx="28">
                  <c:v>1.1086322380986999</c:v>
                </c:pt>
                <c:pt idx="29">
                  <c:v>1.13048307073998</c:v>
                </c:pt>
                <c:pt idx="30">
                  <c:v>1.1533357923456999</c:v>
                </c:pt>
                <c:pt idx="31">
                  <c:v>1.17715740170931</c:v>
                </c:pt>
                <c:pt idx="32">
                  <c:v>1.20191091612121</c:v>
                </c:pt>
                <c:pt idx="33">
                  <c:v>1.2275548573403501</c:v>
                </c:pt>
                <c:pt idx="34">
                  <c:v>1.2540427442567399</c:v>
                </c:pt>
                <c:pt idx="35">
                  <c:v>1.2813225960124</c:v>
                </c:pt>
                <c:pt idx="36">
                  <c:v>1.30933645013863</c:v>
                </c:pt>
                <c:pt idx="37">
                  <c:v>1.3380204671215701</c:v>
                </c:pt>
                <c:pt idx="38">
                  <c:v>1.36733711337951</c:v>
                </c:pt>
                <c:pt idx="39">
                  <c:v>1.3972961008937701</c:v>
                </c:pt>
                <c:pt idx="40">
                  <c:v>1.42791150365785</c:v>
                </c:pt>
                <c:pt idx="41">
                  <c:v>1.45919770403298</c:v>
                </c:pt>
                <c:pt idx="42">
                  <c:v>1.4911693995045501</c:v>
                </c:pt>
                <c:pt idx="43">
                  <c:v>1.52384160958666</c:v>
                </c:pt>
                <c:pt idx="44">
                  <c:v>1.55722968287787</c:v>
                </c:pt>
                <c:pt idx="45">
                  <c:v>1.59134930427164</c:v>
                </c:pt>
                <c:pt idx="46">
                  <c:v>1.6262165023246899</c:v>
                </c:pt>
                <c:pt idx="47">
                  <c:v>1.6618476567868099</c:v>
                </c:pt>
                <c:pt idx="48">
                  <c:v>1.69825950629568</c:v>
                </c:pt>
                <c:pt idx="49">
                  <c:v>1.73546915624025</c:v>
                </c:pt>
                <c:pt idx="50">
                  <c:v>1.7734940867964499</c:v>
                </c:pt>
              </c:numCache>
            </c:numRef>
          </c:yVal>
          <c:smooth val="0"/>
          <c:extLst>
            <c:ext xmlns:c16="http://schemas.microsoft.com/office/drawing/2014/chart" uri="{C3380CC4-5D6E-409C-BE32-E72D297353CC}">
              <c16:uniqueId val="{00000000-9B7C-4595-8DF4-448744E0B13A}"/>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0.66845333103294802</c:v>
                </c:pt>
                <c:pt idx="1">
                  <c:v>0.68074952740511396</c:v>
                </c:pt>
                <c:pt idx="2">
                  <c:v>0.69327022044002196</c:v>
                </c:pt>
                <c:pt idx="3">
                  <c:v>0.70601916200857295</c:v>
                </c:pt>
                <c:pt idx="4">
                  <c:v>0.71900007047626102</c:v>
                </c:pt>
                <c:pt idx="5">
                  <c:v>0.73221659386044502</c:v>
                </c:pt>
                <c:pt idx="6">
                  <c:v>0.74567225596188702</c:v>
                </c:pt>
                <c:pt idx="7">
                  <c:v>0.75937037591829804</c:v>
                </c:pt>
                <c:pt idx="8">
                  <c:v>0.77331394500036599</c:v>
                </c:pt>
                <c:pt idx="9">
                  <c:v>0.78750546495003504</c:v>
                </c:pt>
                <c:pt idx="10">
                  <c:v>0.80194872698527098</c:v>
                </c:pt>
                <c:pt idx="11">
                  <c:v>0.81665066036857903</c:v>
                </c:pt>
                <c:pt idx="12">
                  <c:v>0.83161937772656902</c:v>
                </c:pt>
                <c:pt idx="13">
                  <c:v>0.84686434678772304</c:v>
                </c:pt>
                <c:pt idx="14">
                  <c:v>0.86239694379753995</c:v>
                </c:pt>
                <c:pt idx="15">
                  <c:v>0.87823121975139595</c:v>
                </c:pt>
                <c:pt idx="16">
                  <c:v>0.89438497704521802</c:v>
                </c:pt>
                <c:pt idx="17">
                  <c:v>0.91088130144756796</c:v>
                </c:pt>
                <c:pt idx="18">
                  <c:v>0.92775076405432499</c:v>
                </c:pt>
                <c:pt idx="19">
                  <c:v>0.94503460718430299</c:v>
                </c:pt>
                <c:pt idx="20">
                  <c:v>0.96278935942297805</c:v>
                </c:pt>
                <c:pt idx="21">
                  <c:v>0.98109347140752001</c:v>
                </c:pt>
                <c:pt idx="22">
                  <c:v>1.0000296560104001</c:v>
                </c:pt>
                <c:pt idx="23">
                  <c:v>1.0108872279430701</c:v>
                </c:pt>
                <c:pt idx="24">
                  <c:v>1.0231076177146901</c:v>
                </c:pt>
                <c:pt idx="25">
                  <c:v>1.0365103705143</c:v>
                </c:pt>
                <c:pt idx="26">
                  <c:v>1.05091978926824</c:v>
                </c:pt>
                <c:pt idx="27">
                  <c:v>1.06617374793529</c:v>
                </c:pt>
                <c:pt idx="28">
                  <c:v>1.08212997726717</c:v>
                </c:pt>
                <c:pt idx="29">
                  <c:v>1.0986695553458199</c:v>
                </c:pt>
                <c:pt idx="30">
                  <c:v>1.11569727147753</c:v>
                </c:pt>
                <c:pt idx="31">
                  <c:v>1.13313952741556</c:v>
                </c:pt>
                <c:pt idx="32">
                  <c:v>1.1509408655244</c:v>
                </c:pt>
                <c:pt idx="33">
                  <c:v>1.1690601101165801</c:v>
                </c:pt>
                <c:pt idx="34">
                  <c:v>1.18746675979578</c:v>
                </c:pt>
                <c:pt idx="35">
                  <c:v>1.2061379219808901</c:v>
                </c:pt>
                <c:pt idx="36">
                  <c:v>1.22505584348673</c:v>
                </c:pt>
                <c:pt idx="37">
                  <c:v>1.2442061809545399</c:v>
                </c:pt>
                <c:pt idx="38">
                  <c:v>1.26358797527125</c:v>
                </c:pt>
                <c:pt idx="39">
                  <c:v>1.2832164869895</c:v>
                </c:pt>
                <c:pt idx="40">
                  <c:v>1.30310535556895</c:v>
                </c:pt>
                <c:pt idx="41">
                  <c:v>1.32326598073083</c:v>
                </c:pt>
                <c:pt idx="42">
                  <c:v>1.3437081966503299</c:v>
                </c:pt>
                <c:pt idx="43">
                  <c:v>1.3644407263976399</c:v>
                </c:pt>
                <c:pt idx="44">
                  <c:v>1.38547149502134</c:v>
                </c:pt>
                <c:pt idx="45">
                  <c:v>1.4068078496375001</c:v>
                </c:pt>
                <c:pt idx="46">
                  <c:v>1.42845671705165</c:v>
                </c:pt>
                <c:pt idx="47">
                  <c:v>1.45042471860405</c:v>
                </c:pt>
                <c:pt idx="48">
                  <c:v>1.47271825519749</c:v>
                </c:pt>
                <c:pt idx="49">
                  <c:v>1.49534357119897</c:v>
                </c:pt>
                <c:pt idx="50">
                  <c:v>1.5183068031464499</c:v>
                </c:pt>
              </c:numCache>
            </c:numRef>
          </c:yVal>
          <c:smooth val="0"/>
          <c:extLst>
            <c:ext xmlns:c16="http://schemas.microsoft.com/office/drawing/2014/chart" uri="{C3380CC4-5D6E-409C-BE32-E72D297353CC}">
              <c16:uniqueId val="{00000001-9B7C-4595-8DF4-448744E0B13A}"/>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0.96699207139355403</c:v>
                </c:pt>
                <c:pt idx="1">
                  <c:v>0.96619290579119299</c:v>
                </c:pt>
                <c:pt idx="2">
                  <c:v>0.96539675655360802</c:v>
                </c:pt>
                <c:pt idx="3">
                  <c:v>0.96460404838551705</c:v>
                </c:pt>
                <c:pt idx="4">
                  <c:v>0.96381531642597496</c:v>
                </c:pt>
                <c:pt idx="5">
                  <c:v>0.96303124450784705</c:v>
                </c:pt>
                <c:pt idx="6">
                  <c:v>0.96225272046911303</c:v>
                </c:pt>
                <c:pt idx="7">
                  <c:v>0.96148091806873703</c:v>
                </c:pt>
                <c:pt idx="8">
                  <c:v>0.96071742168711205</c:v>
                </c:pt>
                <c:pt idx="9">
                  <c:v>0.95996520157996401</c:v>
                </c:pt>
                <c:pt idx="10">
                  <c:v>0.95927398490829396</c:v>
                </c:pt>
                <c:pt idx="11">
                  <c:v>0.95876424427217799</c:v>
                </c:pt>
                <c:pt idx="12">
                  <c:v>0.95856156778375901</c:v>
                </c:pt>
                <c:pt idx="13">
                  <c:v>0.95879051904963897</c:v>
                </c:pt>
                <c:pt idx="14">
                  <c:v>0.95957462062995802</c:v>
                </c:pt>
                <c:pt idx="15">
                  <c:v>0.96103631532771305</c:v>
                </c:pt>
                <c:pt idx="16">
                  <c:v>0.96329681340903295</c:v>
                </c:pt>
                <c:pt idx="17">
                  <c:v>0.96647568985183596</c:v>
                </c:pt>
                <c:pt idx="18">
                  <c:v>0.97069003010871402</c:v>
                </c:pt>
                <c:pt idx="19">
                  <c:v>0.97605282865082699</c:v>
                </c:pt>
                <c:pt idx="20">
                  <c:v>0.98267021944442401</c:v>
                </c:pt>
                <c:pt idx="21">
                  <c:v>0.990636978484423</c:v>
                </c:pt>
                <c:pt idx="22">
                  <c:v>1.0000566552558801</c:v>
                </c:pt>
                <c:pt idx="23">
                  <c:v>1.01982857286921</c:v>
                </c:pt>
                <c:pt idx="24">
                  <c:v>1.0405611745968599</c:v>
                </c:pt>
                <c:pt idx="25">
                  <c:v>1.0623937196370099</c:v>
                </c:pt>
                <c:pt idx="26">
                  <c:v>1.0854623736026201</c:v>
                </c:pt>
                <c:pt idx="27">
                  <c:v>1.10989110306224</c:v>
                </c:pt>
                <c:pt idx="28">
                  <c:v>1.13578356128313</c:v>
                </c:pt>
                <c:pt idx="29">
                  <c:v>1.1632177910194501</c:v>
                </c:pt>
                <c:pt idx="30">
                  <c:v>1.19224406468621</c:v>
                </c:pt>
                <c:pt idx="31">
                  <c:v>1.2228851918699599</c:v>
                </c:pt>
                <c:pt idx="32">
                  <c:v>1.255138203502</c:v>
                </c:pt>
                <c:pt idx="33">
                  <c:v>1.28897643050161</c:v>
                </c:pt>
                <c:pt idx="34">
                  <c:v>1.3243513483218901</c:v>
                </c:pt>
                <c:pt idx="35">
                  <c:v>1.36119391085522</c:v>
                </c:pt>
                <c:pt idx="36">
                  <c:v>1.3994153399425699</c:v>
                </c:pt>
                <c:pt idx="37">
                  <c:v>1.43890843643191</c:v>
                </c:pt>
                <c:pt idx="38">
                  <c:v>1.4796047589988099</c:v>
                </c:pt>
                <c:pt idx="39">
                  <c:v>1.5215175407802499</c:v>
                </c:pt>
                <c:pt idx="40">
                  <c:v>1.5646710786390701</c:v>
                </c:pt>
                <c:pt idx="41">
                  <c:v>1.6090929340442599</c:v>
                </c:pt>
                <c:pt idx="42">
                  <c:v>1.65481328726121</c:v>
                </c:pt>
                <c:pt idx="43">
                  <c:v>1.70186451209088</c:v>
                </c:pt>
                <c:pt idx="44">
                  <c:v>1.7502808927862801</c:v>
                </c:pt>
                <c:pt idx="45">
                  <c:v>1.8000984348064</c:v>
                </c:pt>
                <c:pt idx="46">
                  <c:v>1.85135473890422</c:v>
                </c:pt>
                <c:pt idx="47">
                  <c:v>1.90408891888289</c:v>
                </c:pt>
                <c:pt idx="48">
                  <c:v>1.9583415500861601</c:v>
                </c:pt>
                <c:pt idx="49">
                  <c:v>2.01415463995765</c:v>
                </c:pt>
                <c:pt idx="50">
                  <c:v>2.0715716147644798</c:v>
                </c:pt>
              </c:numCache>
            </c:numRef>
          </c:yVal>
          <c:smooth val="1"/>
          <c:extLst>
            <c:ext xmlns:c16="http://schemas.microsoft.com/office/drawing/2014/chart" uri="{C3380CC4-5D6E-409C-BE32-E72D297353CC}">
              <c16:uniqueId val="{00000002-9B7C-4595-8DF4-448744E0B13A}"/>
            </c:ext>
          </c:extLst>
        </c:ser>
        <c:dLbls>
          <c:showLegendKey val="0"/>
          <c:showVal val="0"/>
          <c:showCatName val="0"/>
          <c:showSerName val="0"/>
          <c:showPercent val="0"/>
          <c:showBubbleSize val="0"/>
        </c:dLbls>
        <c:axId val="643152160"/>
        <c:axId val="643152552"/>
      </c:scatterChart>
      <c:valAx>
        <c:axId val="643152160"/>
        <c:scaling>
          <c:orientation val="minMax"/>
          <c:max val="5"/>
          <c:min val="1.5"/>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495206489675516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0.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1.11127429179698</c:v>
                </c:pt>
                <c:pt idx="1">
                  <c:v>1.1039909719529499</c:v>
                </c:pt>
                <c:pt idx="2">
                  <c:v>1.0967553871715701</c:v>
                </c:pt>
                <c:pt idx="3">
                  <c:v>1.0895672245960399</c:v>
                </c:pt>
                <c:pt idx="4">
                  <c:v>1.08242617342002</c:v>
                </c:pt>
                <c:pt idx="5">
                  <c:v>1.0753319248742199</c:v>
                </c:pt>
                <c:pt idx="6">
                  <c:v>1.0682841722129901</c:v>
                </c:pt>
                <c:pt idx="7">
                  <c:v>1.0612826107011399</c:v>
                </c:pt>
                <c:pt idx="8">
                  <c:v>1.0543269376007101</c:v>
                </c:pt>
                <c:pt idx="9">
                  <c:v>1.0474162429632199</c:v>
                </c:pt>
                <c:pt idx="10">
                  <c:v>1.04034190677466</c:v>
                </c:pt>
                <c:pt idx="11">
                  <c:v>1.0323944779488901</c:v>
                </c:pt>
                <c:pt idx="12">
                  <c:v>1.0228122564714801</c:v>
                </c:pt>
                <c:pt idx="13">
                  <c:v>1.0108686409854</c:v>
                </c:pt>
                <c:pt idx="14">
                  <c:v>0.99588967226953795</c:v>
                </c:pt>
                <c:pt idx="15">
                  <c:v>0.97765268612427303</c:v>
                </c:pt>
                <c:pt idx="16">
                  <c:v>0.95673795543795703</c:v>
                </c:pt>
                <c:pt idx="17">
                  <c:v>0.93380206303457503</c:v>
                </c:pt>
                <c:pt idx="18">
                  <c:v>0.90947016777139</c:v>
                </c:pt>
                <c:pt idx="19">
                  <c:v>0.88432575547580405</c:v>
                </c:pt>
                <c:pt idx="20">
                  <c:v>0.85890406833440502</c:v>
                </c:pt>
                <c:pt idx="21">
                  <c:v>0.83368886257365704</c:v>
                </c:pt>
                <c:pt idx="22">
                  <c:v>0.80908349258280798</c:v>
                </c:pt>
                <c:pt idx="23">
                  <c:v>0.78520328984377097</c:v>
                </c:pt>
              </c:numCache>
            </c:numRef>
          </c:yVal>
          <c:smooth val="0"/>
          <c:extLst>
            <c:ext xmlns:c16="http://schemas.microsoft.com/office/drawing/2014/chart" uri="{C3380CC4-5D6E-409C-BE32-E72D297353CC}">
              <c16:uniqueId val="{00000000-203E-4536-A3A1-CD8E5C804718}"/>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0.817609631807244</c:v>
                </c:pt>
                <c:pt idx="1">
                  <c:v>0.83191377256559595</c:v>
                </c:pt>
                <c:pt idx="2">
                  <c:v>0.84646458704946503</c:v>
                </c:pt>
                <c:pt idx="3">
                  <c:v>0.86126515475740395</c:v>
                </c:pt>
                <c:pt idx="4">
                  <c:v>0.87631803613449399</c:v>
                </c:pt>
                <c:pt idx="5">
                  <c:v>0.89162489425202696</c:v>
                </c:pt>
                <c:pt idx="6">
                  <c:v>0.90718578447283504</c:v>
                </c:pt>
                <c:pt idx="7">
                  <c:v>0.92299771637305705</c:v>
                </c:pt>
                <c:pt idx="8">
                  <c:v>0.93905144461966295</c:v>
                </c:pt>
                <c:pt idx="9">
                  <c:v>0.95532199739857904</c:v>
                </c:pt>
                <c:pt idx="10">
                  <c:v>0.97129786671446905</c:v>
                </c:pt>
                <c:pt idx="11">
                  <c:v>0.98530779881094899</c:v>
                </c:pt>
                <c:pt idx="12">
                  <c:v>0.99553850989584103</c:v>
                </c:pt>
                <c:pt idx="13">
                  <c:v>1.00042106624079</c:v>
                </c:pt>
                <c:pt idx="14">
                  <c:v>0.99272413307566898</c:v>
                </c:pt>
                <c:pt idx="15">
                  <c:v>0.96314006185339096</c:v>
                </c:pt>
                <c:pt idx="16">
                  <c:v>0.93122847660280805</c:v>
                </c:pt>
                <c:pt idx="17">
                  <c:v>0.89640918069710396</c:v>
                </c:pt>
                <c:pt idx="18">
                  <c:v>0.85901755675337299</c:v>
                </c:pt>
                <c:pt idx="19">
                  <c:v>0.81996758714845097</c:v>
                </c:pt>
                <c:pt idx="20">
                  <c:v>0.78038277535774303</c:v>
                </c:pt>
                <c:pt idx="21">
                  <c:v>0.74136401776677596</c:v>
                </c:pt>
                <c:pt idx="22">
                  <c:v>0.70382469047793195</c:v>
                </c:pt>
                <c:pt idx="23">
                  <c:v>0.66805223013037496</c:v>
                </c:pt>
              </c:numCache>
            </c:numRef>
          </c:yVal>
          <c:smooth val="0"/>
          <c:extLst>
            <c:ext xmlns:c16="http://schemas.microsoft.com/office/drawing/2014/chart" uri="{C3380CC4-5D6E-409C-BE32-E72D297353CC}">
              <c16:uniqueId val="{00000001-203E-4536-A3A1-CD8E5C804718}"/>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1.51041585564396</c:v>
                </c:pt>
                <c:pt idx="1">
                  <c:v>1.4650509540127901</c:v>
                </c:pt>
                <c:pt idx="2">
                  <c:v>1.42105458124684</c:v>
                </c:pt>
                <c:pt idx="3">
                  <c:v>1.3783870511379399</c:v>
                </c:pt>
                <c:pt idx="4">
                  <c:v>1.3370105059949899</c:v>
                </c:pt>
                <c:pt idx="5">
                  <c:v>1.2968892592705401</c:v>
                </c:pt>
                <c:pt idx="6">
                  <c:v>1.25799047133875</c:v>
                </c:pt>
                <c:pt idx="7">
                  <c:v>1.2202855541209201</c:v>
                </c:pt>
                <c:pt idx="8">
                  <c:v>1.18375334782721</c:v>
                </c:pt>
                <c:pt idx="9">
                  <c:v>1.1483884899652901</c:v>
                </c:pt>
                <c:pt idx="10">
                  <c:v>1.1142938948816801</c:v>
                </c:pt>
                <c:pt idx="11">
                  <c:v>1.0817313730649301</c:v>
                </c:pt>
                <c:pt idx="12">
                  <c:v>1.0508331938839099</c:v>
                </c:pt>
                <c:pt idx="13">
                  <c:v>1.02142532160725</c:v>
                </c:pt>
                <c:pt idx="14">
                  <c:v>0.99906530554498996</c:v>
                </c:pt>
                <c:pt idx="15">
                  <c:v>0.99238398706698105</c:v>
                </c:pt>
                <c:pt idx="16">
                  <c:v>0.98294622466320902</c:v>
                </c:pt>
                <c:pt idx="17">
                  <c:v>0.97275475497642505</c:v>
                </c:pt>
                <c:pt idx="18">
                  <c:v>0.96288600804883695</c:v>
                </c:pt>
                <c:pt idx="19">
                  <c:v>0.95373531107183696</c:v>
                </c:pt>
                <c:pt idx="20">
                  <c:v>0.94532609111369703</c:v>
                </c:pt>
                <c:pt idx="21">
                  <c:v>0.93751126696576303</c:v>
                </c:pt>
                <c:pt idx="22">
                  <c:v>0.93008402067491702</c:v>
                </c:pt>
                <c:pt idx="23">
                  <c:v>0.92289820851456394</c:v>
                </c:pt>
              </c:numCache>
            </c:numRef>
          </c:yVal>
          <c:smooth val="1"/>
          <c:extLst>
            <c:ext xmlns:c16="http://schemas.microsoft.com/office/drawing/2014/chart" uri="{C3380CC4-5D6E-409C-BE32-E72D297353CC}">
              <c16:uniqueId val="{00000002-203E-4536-A3A1-CD8E5C804718}"/>
            </c:ext>
          </c:extLst>
        </c:ser>
        <c:dLbls>
          <c:showLegendKey val="0"/>
          <c:showVal val="0"/>
          <c:showCatName val="0"/>
          <c:showSerName val="0"/>
          <c:showPercent val="0"/>
          <c:showBubbleSize val="0"/>
        </c:dLbls>
        <c:axId val="562383432"/>
        <c:axId val="562383824"/>
      </c:scatterChart>
      <c:valAx>
        <c:axId val="562383432"/>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Donor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690781710914454"/>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Microsoft_Excel_Worksheet6!$B$2:$B$10002</c:f>
              <c:numCache>
                <c:formatCode>General</c:formatCode>
                <c:ptCount val="10001"/>
                <c:pt idx="0">
                  <c:v>2.0409818167670299</c:v>
                </c:pt>
                <c:pt idx="1">
                  <c:v>1.9722001330474901</c:v>
                </c:pt>
                <c:pt idx="2">
                  <c:v>1.90573641217135</c:v>
                </c:pt>
                <c:pt idx="3">
                  <c:v>1.8415125381133199</c:v>
                </c:pt>
                <c:pt idx="4">
                  <c:v>1.7794530273810301</c:v>
                </c:pt>
                <c:pt idx="5">
                  <c:v>1.71948494029784</c:v>
                </c:pt>
                <c:pt idx="6">
                  <c:v>1.6615377952755399</c:v>
                </c:pt>
                <c:pt idx="7">
                  <c:v>1.60554348597605</c:v>
                </c:pt>
                <c:pt idx="8">
                  <c:v>1.55143620126477</c:v>
                </c:pt>
                <c:pt idx="9">
                  <c:v>1.49915234786158</c:v>
                </c:pt>
                <c:pt idx="10">
                  <c:v>1.44865734918044</c:v>
                </c:pt>
                <c:pt idx="11">
                  <c:v>1.4000189621602701</c:v>
                </c:pt>
                <c:pt idx="12">
                  <c:v>1.3533148276892499</c:v>
                </c:pt>
                <c:pt idx="13">
                  <c:v>1.30860561711669</c:v>
                </c:pt>
                <c:pt idx="14">
                  <c:v>1.26593695206237</c:v>
                </c:pt>
                <c:pt idx="15">
                  <c:v>1.2253412944226001</c:v>
                </c:pt>
                <c:pt idx="16">
                  <c:v>1.1868397887324</c:v>
                </c:pt>
                <c:pt idx="17">
                  <c:v>1.1504440437671299</c:v>
                </c:pt>
                <c:pt idx="18">
                  <c:v>1.1161578446206899</c:v>
                </c:pt>
                <c:pt idx="19">
                  <c:v>1.08397879047334</c:v>
                </c:pt>
                <c:pt idx="20">
                  <c:v>1.05389985686633</c:v>
                </c:pt>
                <c:pt idx="21">
                  <c:v>1.02591088455977</c:v>
                </c:pt>
                <c:pt idx="22">
                  <c:v>1</c:v>
                </c:pt>
                <c:pt idx="23">
                  <c:v>0.97613112517453304</c:v>
                </c:pt>
                <c:pt idx="24">
                  <c:v>0.95417801223953003</c:v>
                </c:pt>
                <c:pt idx="25">
                  <c:v>0.93400328494578999</c:v>
                </c:pt>
                <c:pt idx="26">
                  <c:v>0.91548204521986598</c:v>
                </c:pt>
                <c:pt idx="27">
                  <c:v>0.89850057637727299</c:v>
                </c:pt>
                <c:pt idx="28">
                  <c:v>0.88295518903864501</c:v>
                </c:pt>
                <c:pt idx="29">
                  <c:v>0.868751192249265</c:v>
                </c:pt>
                <c:pt idx="30">
                  <c:v>0.85580197457870999</c:v>
                </c:pt>
                <c:pt idx="31">
                  <c:v>0.84402818193999696</c:v>
                </c:pt>
                <c:pt idx="32">
                  <c:v>0.83335698056241803</c:v>
                </c:pt>
                <c:pt idx="33">
                  <c:v>0.82372139501824604</c:v>
                </c:pt>
                <c:pt idx="34">
                  <c:v>0.81505971247366704</c:v>
                </c:pt>
                <c:pt idx="35">
                  <c:v>0.80731494543668203</c:v>
                </c:pt>
                <c:pt idx="36">
                  <c:v>0.80043434623321896</c:v>
                </c:pt>
                <c:pt idx="37">
                  <c:v>0.79436896727767603</c:v>
                </c:pt>
                <c:pt idx="38">
                  <c:v>0.78907326193287497</c:v>
                </c:pt>
                <c:pt idx="39">
                  <c:v>0.78450472139182503</c:v>
                </c:pt>
                <c:pt idx="40">
                  <c:v>0.78062354357243302</c:v>
                </c:pt>
                <c:pt idx="41">
                  <c:v>0.77739233050724899</c:v>
                </c:pt>
                <c:pt idx="42">
                  <c:v>0.77477581114279903</c:v>
                </c:pt>
                <c:pt idx="43">
                  <c:v>0.77274058684501401</c:v>
                </c:pt>
                <c:pt idx="44">
                  <c:v>0.77125489724561402</c:v>
                </c:pt>
                <c:pt idx="45">
                  <c:v>0.77028840436492396</c:v>
                </c:pt>
                <c:pt idx="46">
                  <c:v>0.76981199321453198</c:v>
                </c:pt>
                <c:pt idx="47">
                  <c:v>0.76979758732283199</c:v>
                </c:pt>
                <c:pt idx="48">
                  <c:v>0.77021797784151702</c:v>
                </c:pt>
                <c:pt idx="49">
                  <c:v>0.77104666508467301</c:v>
                </c:pt>
                <c:pt idx="50">
                  <c:v>0.772257711527082</c:v>
                </c:pt>
                <c:pt idx="51">
                  <c:v>0.77382560544679402</c:v>
                </c:pt>
                <c:pt idx="52">
                  <c:v>0.77572513454117498</c:v>
                </c:pt>
                <c:pt idx="53">
                  <c:v>0.77793126897679199</c:v>
                </c:pt>
                <c:pt idx="54">
                  <c:v>0.78041905345333995</c:v>
                </c:pt>
                <c:pt idx="55">
                  <c:v>0.78316350797109502</c:v>
                </c:pt>
                <c:pt idx="56">
                  <c:v>0.78613953709128803</c:v>
                </c:pt>
                <c:pt idx="57">
                  <c:v>0.78932184756965995</c:v>
                </c:pt>
                <c:pt idx="58">
                  <c:v>0.79268487432607804</c:v>
                </c:pt>
                <c:pt idx="59">
                  <c:v>0.79620271478750804</c:v>
                </c:pt>
                <c:pt idx="60">
                  <c:v>0.79984907170818098</c:v>
                </c:pt>
                <c:pt idx="61">
                  <c:v>0.80359720462944695</c:v>
                </c:pt>
                <c:pt idx="62">
                  <c:v>0.80741989019240501</c:v>
                </c:pt>
                <c:pt idx="63">
                  <c:v>0.811289391558914</c:v>
                </c:pt>
                <c:pt idx="64">
                  <c:v>0.81518223210054797</c:v>
                </c:pt>
                <c:pt idx="65">
                  <c:v>0.81909375180604105</c:v>
                </c:pt>
                <c:pt idx="66">
                  <c:v>0.82302404030433196</c:v>
                </c:pt>
                <c:pt idx="67">
                  <c:v>0.82697318765442696</c:v>
                </c:pt>
                <c:pt idx="68">
                  <c:v>0.83094128434747005</c:v>
                </c:pt>
                <c:pt idx="69">
                  <c:v>0.83492842130880496</c:v>
                </c:pt>
                <c:pt idx="70">
                  <c:v>0.83893468990007602</c:v>
                </c:pt>
                <c:pt idx="71">
                  <c:v>0.84296018192130295</c:v>
                </c:pt>
                <c:pt idx="72">
                  <c:v>0.84700498961299397</c:v>
                </c:pt>
                <c:pt idx="73">
                  <c:v>0.85106920565826505</c:v>
                </c:pt>
                <c:pt idx="74">
                  <c:v>0.85515292318494696</c:v>
                </c:pt>
                <c:pt idx="75">
                  <c:v>0.85925623576774302</c:v>
                </c:pt>
                <c:pt idx="76">
                  <c:v>0.86337923743034395</c:v>
                </c:pt>
                <c:pt idx="77">
                  <c:v>0.86752202264760703</c:v>
                </c:pt>
                <c:pt idx="78">
                  <c:v>0.87168468634771201</c:v>
                </c:pt>
                <c:pt idx="79">
                  <c:v>0.87586732391433197</c:v>
                </c:pt>
                <c:pt idx="80">
                  <c:v>0.88007003118882998</c:v>
                </c:pt>
                <c:pt idx="81">
                  <c:v>0.88429290447243702</c:v>
                </c:pt>
                <c:pt idx="82">
                  <c:v>0.88853604052848001</c:v>
                </c:pt>
                <c:pt idx="83">
                  <c:v>0.892799536584585</c:v>
                </c:pt>
                <c:pt idx="84">
                  <c:v>0.89708349033490797</c:v>
                </c:pt>
                <c:pt idx="85">
                  <c:v>0.90138799994238294</c:v>
                </c:pt>
                <c:pt idx="86">
                  <c:v>0.90571316404094904</c:v>
                </c:pt>
                <c:pt idx="87">
                  <c:v>0.91005908173783301</c:v>
                </c:pt>
                <c:pt idx="88">
                  <c:v>0.914425852615807</c:v>
                </c:pt>
                <c:pt idx="89">
                  <c:v>0.91881357673548203</c:v>
                </c:pt>
                <c:pt idx="90">
                  <c:v>0.92322235463759195</c:v>
                </c:pt>
                <c:pt idx="91">
                  <c:v>0.92765228734529104</c:v>
                </c:pt>
                <c:pt idx="92">
                  <c:v>0.93210347636648205</c:v>
                </c:pt>
                <c:pt idx="93">
                  <c:v>0.93657602369614101</c:v>
                </c:pt>
                <c:pt idx="94">
                  <c:v>0.94107003181864401</c:v>
                </c:pt>
                <c:pt idx="95">
                  <c:v>0.94558560371012401</c:v>
                </c:pt>
                <c:pt idx="96">
                  <c:v>0.95012284284083204</c:v>
                </c:pt>
                <c:pt idx="97">
                  <c:v>0.95468185317749399</c:v>
                </c:pt>
                <c:pt idx="98">
                  <c:v>0.95926273918571503</c:v>
                </c:pt>
                <c:pt idx="99">
                  <c:v>0.96386560583235803</c:v>
                </c:pt>
                <c:pt idx="100">
                  <c:v>0.96849055858794397</c:v>
                </c:pt>
                <c:pt idx="101">
                  <c:v>0.973137703429093</c:v>
                </c:pt>
                <c:pt idx="102">
                  <c:v>0.97780714684092196</c:v>
                </c:pt>
                <c:pt idx="103">
                  <c:v>0.98249899581950695</c:v>
                </c:pt>
                <c:pt idx="104">
                  <c:v>0.98721335787432396</c:v>
                </c:pt>
                <c:pt idx="105">
                  <c:v>0.991950341030716</c:v>
                </c:pt>
                <c:pt idx="106">
                  <c:v>0.99671005383236999</c:v>
                </c:pt>
                <c:pt idx="107">
                  <c:v>1.0014926053438</c:v>
                </c:pt>
                <c:pt idx="108">
                  <c:v>1.0062981051528701</c:v>
                </c:pt>
                <c:pt idx="109">
                  <c:v>1.0111266633732401</c:v>
                </c:pt>
                <c:pt idx="110">
                  <c:v>1.0159783906469599</c:v>
                </c:pt>
                <c:pt idx="111">
                  <c:v>1.0208533981469701</c:v>
                </c:pt>
                <c:pt idx="112">
                  <c:v>1.0257517975796699</c:v>
                </c:pt>
                <c:pt idx="113">
                  <c:v>1.03067370118746</c:v>
                </c:pt>
                <c:pt idx="114">
                  <c:v>1.0356192217513001</c:v>
                </c:pt>
                <c:pt idx="115">
                  <c:v>1.0405884725933201</c:v>
                </c:pt>
                <c:pt idx="116">
                  <c:v>1.04558156757942</c:v>
                </c:pt>
                <c:pt idx="117">
                  <c:v>1.0505986211218401</c:v>
                </c:pt>
                <c:pt idx="118">
                  <c:v>1.05563974818186</c:v>
                </c:pt>
                <c:pt idx="119">
                  <c:v>1.0607050642723199</c:v>
                </c:pt>
                <c:pt idx="120">
                  <c:v>1.0657946854603699</c:v>
                </c:pt>
                <c:pt idx="121">
                  <c:v>1.07090872837007</c:v>
                </c:pt>
                <c:pt idx="122">
                  <c:v>1.07604731018509</c:v>
                </c:pt>
                <c:pt idx="123">
                  <c:v>1.0812105486514001</c:v>
                </c:pt>
                <c:pt idx="124">
                  <c:v>1.0863985620799399</c:v>
                </c:pt>
                <c:pt idx="125">
                  <c:v>1.09161146934932</c:v>
                </c:pt>
                <c:pt idx="126">
                  <c:v>1.09684938990861</c:v>
                </c:pt>
                <c:pt idx="127">
                  <c:v>1.10211244378007</c:v>
                </c:pt>
                <c:pt idx="128">
                  <c:v>1.1074007515617701</c:v>
                </c:pt>
                <c:pt idx="129">
                  <c:v>1.11271443443049</c:v>
                </c:pt>
                <c:pt idx="130">
                  <c:v>1.1180536141445401</c:v>
                </c:pt>
                <c:pt idx="131">
                  <c:v>1.1234184130463001</c:v>
                </c:pt>
                <c:pt idx="132">
                  <c:v>1.1288089540653401</c:v>
                </c:pt>
                <c:pt idx="133">
                  <c:v>1.1342253607210699</c:v>
                </c:pt>
                <c:pt idx="134">
                  <c:v>1.1396677571254801</c:v>
                </c:pt>
                <c:pt idx="135">
                  <c:v>1.14513626798621</c:v>
                </c:pt>
                <c:pt idx="136">
                  <c:v>1.1506310186092099</c:v>
                </c:pt>
                <c:pt idx="137">
                  <c:v>1.15615213490177</c:v>
                </c:pt>
                <c:pt idx="138">
                  <c:v>1.1616997433752201</c:v>
                </c:pt>
                <c:pt idx="139">
                  <c:v>1.16727397114804</c:v>
                </c:pt>
                <c:pt idx="140">
                  <c:v>1.1728749459485901</c:v>
                </c:pt>
                <c:pt idx="141">
                  <c:v>1.17850279611817</c:v>
                </c:pt>
                <c:pt idx="142">
                  <c:v>1.18415765061385</c:v>
                </c:pt>
                <c:pt idx="143">
                  <c:v>1.18983963901151</c:v>
                </c:pt>
                <c:pt idx="144">
                  <c:v>1.1955488915088099</c:v>
                </c:pt>
                <c:pt idx="145">
                  <c:v>1.2012855389281001</c:v>
                </c:pt>
                <c:pt idx="146">
                  <c:v>1.20704971271943</c:v>
                </c:pt>
                <c:pt idx="147">
                  <c:v>1.21284154496366</c:v>
                </c:pt>
                <c:pt idx="148">
                  <c:v>1.2186611683754001</c:v>
                </c:pt>
                <c:pt idx="149">
                  <c:v>1.22450871630605</c:v>
                </c:pt>
                <c:pt idx="150">
                  <c:v>1.23038432274688</c:v>
                </c:pt>
                <c:pt idx="151">
                  <c:v>1.2362881223321101</c:v>
                </c:pt>
                <c:pt idx="152">
                  <c:v>1.2422202503419499</c:v>
                </c:pt>
                <c:pt idx="153">
                  <c:v>1.2481808427057599</c:v>
                </c:pt>
                <c:pt idx="154">
                  <c:v>1.25417003600512</c:v>
                </c:pt>
                <c:pt idx="155">
                  <c:v>1.26018796747702</c:v>
                </c:pt>
                <c:pt idx="156">
                  <c:v>1.2662347750168701</c:v>
                </c:pt>
                <c:pt idx="157">
                  <c:v>1.2723105971817901</c:v>
                </c:pt>
                <c:pt idx="158">
                  <c:v>1.2784155731937801</c:v>
                </c:pt>
                <c:pt idx="159">
                  <c:v>1.2845498429428299</c:v>
                </c:pt>
                <c:pt idx="160">
                  <c:v>1.29071354699027</c:v>
                </c:pt>
                <c:pt idx="161">
                  <c:v>1.2969068265716699</c:v>
                </c:pt>
                <c:pt idx="162">
                  <c:v>1.30312982360051</c:v>
                </c:pt>
                <c:pt idx="163">
                  <c:v>1.30938268067111</c:v>
                </c:pt>
                <c:pt idx="164">
                  <c:v>1.3156655410620901</c:v>
                </c:pt>
                <c:pt idx="165">
                  <c:v>1.32197854873945</c:v>
                </c:pt>
                <c:pt idx="166">
                  <c:v>1.3283218483600701</c:v>
                </c:pt>
                <c:pt idx="167">
                  <c:v>1.33469558527495</c:v>
                </c:pt>
                <c:pt idx="168">
                  <c:v>1.3410999055325199</c:v>
                </c:pt>
                <c:pt idx="169">
                  <c:v>1.3475349558819101</c:v>
                </c:pt>
                <c:pt idx="170">
                  <c:v>1.35400088377662</c:v>
                </c:pt>
                <c:pt idx="171">
                  <c:v>1.3604978373773999</c:v>
                </c:pt>
                <c:pt idx="172">
                  <c:v>1.3670259655561401</c:v>
                </c:pt>
                <c:pt idx="173">
                  <c:v>1.3735854178989899</c:v>
                </c:pt>
                <c:pt idx="174">
                  <c:v>1.3801763447098301</c:v>
                </c:pt>
                <c:pt idx="175">
                  <c:v>1.3867988970138401</c:v>
                </c:pt>
                <c:pt idx="176">
                  <c:v>1.3934532265608199</c:v>
                </c:pt>
                <c:pt idx="177">
                  <c:v>1.40013948582867</c:v>
                </c:pt>
                <c:pt idx="178">
                  <c:v>1.4068578280270401</c:v>
                </c:pt>
                <c:pt idx="179">
                  <c:v>1.4136084071005799</c:v>
                </c:pt>
                <c:pt idx="180">
                  <c:v>1.4203913777327699</c:v>
                </c:pt>
                <c:pt idx="181">
                  <c:v>1.42720689534925</c:v>
                </c:pt>
                <c:pt idx="182">
                  <c:v>1.4340551161213999</c:v>
                </c:pt>
                <c:pt idx="183">
                  <c:v>1.44093619697007</c:v>
                </c:pt>
                <c:pt idx="184">
                  <c:v>1.44785029556898</c:v>
                </c:pt>
                <c:pt idx="185">
                  <c:v>1.4547975703484</c:v>
                </c:pt>
                <c:pt idx="186">
                  <c:v>1.4617781804989101</c:v>
                </c:pt>
                <c:pt idx="187">
                  <c:v>1.4687922859748801</c:v>
                </c:pt>
                <c:pt idx="188">
                  <c:v>1.4758400474982001</c:v>
                </c:pt>
                <c:pt idx="189">
                  <c:v>1.4829216265618701</c:v>
                </c:pt>
                <c:pt idx="190">
                  <c:v>1.49003718543394</c:v>
                </c:pt>
                <c:pt idx="191">
                  <c:v>1.4971868871610501</c:v>
                </c:pt>
                <c:pt idx="192">
                  <c:v>1.5043708955720001</c:v>
                </c:pt>
                <c:pt idx="193">
                  <c:v>1.5115893752821099</c:v>
                </c:pt>
                <c:pt idx="194">
                  <c:v>1.5188424916961201</c:v>
                </c:pt>
                <c:pt idx="195">
                  <c:v>1.5261304110126299</c:v>
                </c:pt>
                <c:pt idx="196">
                  <c:v>1.5334533002277799</c:v>
                </c:pt>
                <c:pt idx="197">
                  <c:v>1.5408113271389301</c:v>
                </c:pt>
                <c:pt idx="198">
                  <c:v>1.5482046603486299</c:v>
                </c:pt>
                <c:pt idx="199">
                  <c:v>1.5556334692684299</c:v>
                </c:pt>
                <c:pt idx="200">
                  <c:v>1.56309792412279</c:v>
                </c:pt>
                <c:pt idx="201">
                  <c:v>1.5705981959528501</c:v>
                </c:pt>
                <c:pt idx="202">
                  <c:v>1.5781344566205799</c:v>
                </c:pt>
                <c:pt idx="203">
                  <c:v>1.5857068788128299</c:v>
                </c:pt>
                <c:pt idx="204">
                  <c:v>1.59331563604448</c:v>
                </c:pt>
                <c:pt idx="205">
                  <c:v>1.60096090266341</c:v>
                </c:pt>
                <c:pt idx="206">
                  <c:v>1.60864285385407</c:v>
                </c:pt>
                <c:pt idx="207">
                  <c:v>1.6163616656414199</c:v>
                </c:pt>
                <c:pt idx="208">
                  <c:v>1.62411751489499</c:v>
                </c:pt>
                <c:pt idx="209">
                  <c:v>1.6319105793330799</c:v>
                </c:pt>
                <c:pt idx="210">
                  <c:v>1.63974103752675</c:v>
                </c:pt>
                <c:pt idx="211">
                  <c:v>1.6476090689037699</c:v>
                </c:pt>
                <c:pt idx="212">
                  <c:v>1.6555148537531199</c:v>
                </c:pt>
                <c:pt idx="213">
                  <c:v>1.6634585732285401</c:v>
                </c:pt>
                <c:pt idx="214">
                  <c:v>1.6714404093533499</c:v>
                </c:pt>
                <c:pt idx="215">
                  <c:v>1.6794605450240301</c:v>
                </c:pt>
                <c:pt idx="216">
                  <c:v>1.6875191640146101</c:v>
                </c:pt>
                <c:pt idx="217">
                  <c:v>1.69561645098139</c:v>
                </c:pt>
                <c:pt idx="218">
                  <c:v>1.7037525914659699</c:v>
                </c:pt>
                <c:pt idx="219">
                  <c:v>1.71192777190097</c:v>
                </c:pt>
                <c:pt idx="220">
                  <c:v>1.72014217961312</c:v>
                </c:pt>
              </c:numCache>
            </c:numRef>
          </c:yVal>
          <c:smooth val="0"/>
          <c:extLst>
            <c:ext xmlns:c16="http://schemas.microsoft.com/office/drawing/2014/chart" uri="{C3380CC4-5D6E-409C-BE32-E72D297353CC}">
              <c16:uniqueId val="{00000000-6BFD-4F1F-B286-AC737F86BC7D}"/>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Microsoft_Excel_Worksheet6!$C$2:$C$10002</c:f>
              <c:numCache>
                <c:formatCode>General</c:formatCode>
                <c:ptCount val="10001"/>
                <c:pt idx="0">
                  <c:v>1.8232237763672401</c:v>
                </c:pt>
                <c:pt idx="1">
                  <c:v>1.7714248364599401</c:v>
                </c:pt>
                <c:pt idx="2">
                  <c:v>1.7210973310480899</c:v>
                </c:pt>
                <c:pt idx="3">
                  <c:v>1.67219943345295</c:v>
                </c:pt>
                <c:pt idx="4">
                  <c:v>1.6246904997892599</c:v>
                </c:pt>
                <c:pt idx="5">
                  <c:v>1.5785310336591101</c:v>
                </c:pt>
                <c:pt idx="6">
                  <c:v>1.53368265116488</c:v>
                </c:pt>
                <c:pt idx="7">
                  <c:v>1.4901080458868501</c:v>
                </c:pt>
                <c:pt idx="8">
                  <c:v>1.4477709532654099</c:v>
                </c:pt>
                <c:pt idx="9">
                  <c:v>1.4066361134632399</c:v>
                </c:pt>
                <c:pt idx="10">
                  <c:v>1.3666900841463401</c:v>
                </c:pt>
                <c:pt idx="11">
                  <c:v>1.3279990690999499</c:v>
                </c:pt>
                <c:pt idx="12">
                  <c:v>1.2906386279364801</c:v>
                </c:pt>
                <c:pt idx="13">
                  <c:v>1.2546727094829999</c:v>
                </c:pt>
                <c:pt idx="14">
                  <c:v>1.2201547875555201</c:v>
                </c:pt>
                <c:pt idx="15">
                  <c:v>1.1871290057117401</c:v>
                </c:pt>
                <c:pt idx="16">
                  <c:v>1.15563132060579</c:v>
                </c:pt>
                <c:pt idx="17">
                  <c:v>1.12569063626342</c:v>
                </c:pt>
                <c:pt idx="18">
                  <c:v>1.0973299242829799</c:v>
                </c:pt>
                <c:pt idx="19">
                  <c:v>1.0705673276796499</c:v>
                </c:pt>
                <c:pt idx="20">
                  <c:v>1.0454172488878</c:v>
                </c:pt>
                <c:pt idx="21">
                  <c:v>1.02189142541971</c:v>
                </c:pt>
                <c:pt idx="22">
                  <c:v>1</c:v>
                </c:pt>
                <c:pt idx="23">
                  <c:v>0.97254277587222804</c:v>
                </c:pt>
                <c:pt idx="24">
                  <c:v>0.94740136988719303</c:v>
                </c:pt>
                <c:pt idx="25">
                  <c:v>0.92439317098545803</c:v>
                </c:pt>
                <c:pt idx="26">
                  <c:v>0.903353285461857</c:v>
                </c:pt>
                <c:pt idx="27">
                  <c:v>0.88413253693969995</c:v>
                </c:pt>
                <c:pt idx="28">
                  <c:v>0.86659570134369102</c:v>
                </c:pt>
                <c:pt idx="29">
                  <c:v>0.85061994603246305</c:v>
                </c:pt>
                <c:pt idx="30">
                  <c:v>0.83609344664614604</c:v>
                </c:pt>
                <c:pt idx="31">
                  <c:v>0.82291415900113096</c:v>
                </c:pt>
                <c:pt idx="32">
                  <c:v>0.81098872662482702</c:v>
                </c:pt>
                <c:pt idx="33">
                  <c:v>0.800231507352543</c:v>
                </c:pt>
                <c:pt idx="34">
                  <c:v>0.79056370487571503</c:v>
                </c:pt>
                <c:pt idx="35">
                  <c:v>0.78191259329105001</c:v>
                </c:pt>
                <c:pt idx="36">
                  <c:v>0.77421082459579504</c:v>
                </c:pt>
                <c:pt idx="37">
                  <c:v>0.76739581073443397</c:v>
                </c:pt>
                <c:pt idx="38">
                  <c:v>0.76140917324297497</c:v>
                </c:pt>
                <c:pt idx="39">
                  <c:v>0.75619625476247698</c:v>
                </c:pt>
                <c:pt idx="40">
                  <c:v>0.75170568769613</c:v>
                </c:pt>
                <c:pt idx="41">
                  <c:v>0.74788901604789904</c:v>
                </c:pt>
                <c:pt idx="42">
                  <c:v>0.74470036698515696</c:v>
                </c:pt>
                <c:pt idx="43">
                  <c:v>0.74209616889557894</c:v>
                </c:pt>
                <c:pt idx="44">
                  <c:v>0.74003491265483301</c:v>
                </c:pt>
                <c:pt idx="45">
                  <c:v>0.73847695250376499</c:v>
                </c:pt>
                <c:pt idx="46">
                  <c:v>0.73738434240149997</c:v>
                </c:pt>
                <c:pt idx="47">
                  <c:v>0.73672070306059301</c:v>
                </c:pt>
                <c:pt idx="48">
                  <c:v>0.73645111420299003</c:v>
                </c:pt>
                <c:pt idx="49">
                  <c:v>0.73654202604373697</c:v>
                </c:pt>
                <c:pt idx="50">
                  <c:v>0.73696118375483799</c:v>
                </c:pt>
                <c:pt idx="51">
                  <c:v>0.737677558797182</c:v>
                </c:pt>
                <c:pt idx="52">
                  <c:v>0.73866128158975497</c:v>
                </c:pt>
                <c:pt idx="53">
                  <c:v>0.73988357099367996</c:v>
                </c:pt>
                <c:pt idx="54">
                  <c:v>0.741316657428992</c:v>
                </c:pt>
                <c:pt idx="55">
                  <c:v>0.74293369795994402</c:v>
                </c:pt>
                <c:pt idx="56">
                  <c:v>0.74470868319823003</c:v>
                </c:pt>
                <c:pt idx="57">
                  <c:v>0.746616337209835</c:v>
                </c:pt>
                <c:pt idx="58">
                  <c:v>0.74863201263968404</c:v>
                </c:pt>
                <c:pt idx="59">
                  <c:v>0.75073158391894701</c:v>
                </c:pt>
                <c:pt idx="60">
                  <c:v>0.75289134168758998</c:v>
                </c:pt>
                <c:pt idx="61">
                  <c:v>0.75508789149752098</c:v>
                </c:pt>
                <c:pt idx="62">
                  <c:v>0.75729805954141205</c:v>
                </c:pt>
                <c:pt idx="63">
                  <c:v>0.75949880767361899</c:v>
                </c:pt>
                <c:pt idx="64">
                  <c:v>0.76167148280097796</c:v>
                </c:pt>
                <c:pt idx="65">
                  <c:v>0.763814653481237</c:v>
                </c:pt>
                <c:pt idx="66">
                  <c:v>0.76593099082406202</c:v>
                </c:pt>
                <c:pt idx="67">
                  <c:v>0.76802293877897398</c:v>
                </c:pt>
                <c:pt idx="68">
                  <c:v>0.77009272993925804</c:v>
                </c:pt>
                <c:pt idx="69">
                  <c:v>0.77214240165282699</c:v>
                </c:pt>
                <c:pt idx="70">
                  <c:v>0.77417381191109103</c:v>
                </c:pt>
                <c:pt idx="71">
                  <c:v>0.77618865465797804</c:v>
                </c:pt>
                <c:pt idx="72">
                  <c:v>0.77818847429125704</c:v>
                </c:pt>
                <c:pt idx="73">
                  <c:v>0.78017467922468497</c:v>
                </c:pt>
                <c:pt idx="74">
                  <c:v>0.78214855444918796</c:v>
                </c:pt>
                <c:pt idx="75">
                  <c:v>0.78411127308051598</c:v>
                </c:pt>
                <c:pt idx="76">
                  <c:v>0.78606390691408701</c:v>
                </c:pt>
                <c:pt idx="77">
                  <c:v>0.78800743602969803</c:v>
                </c:pt>
                <c:pt idx="78">
                  <c:v>0.78994275750184995</c:v>
                </c:pt>
                <c:pt idx="79">
                  <c:v>0.79187069327862403</c:v>
                </c:pt>
                <c:pt idx="80">
                  <c:v>0.79379199729484895</c:v>
                </c:pt>
                <c:pt idx="81">
                  <c:v>0.79570736188509505</c:v>
                </c:pt>
                <c:pt idx="82">
                  <c:v>0.79761742356005605</c:v>
                </c:pt>
                <c:pt idx="83">
                  <c:v>0.79952276820646195</c:v>
                </c:pt>
                <c:pt idx="84">
                  <c:v>0.80142393576679605</c:v>
                </c:pt>
                <c:pt idx="85">
                  <c:v>0.80332142445071497</c:v>
                </c:pt>
                <c:pt idx="86">
                  <c:v>0.805215694525657</c:v>
                </c:pt>
                <c:pt idx="87">
                  <c:v>0.80710717172991497</c:v>
                </c:pt>
                <c:pt idx="88">
                  <c:v>0.80899625034718103</c:v>
                </c:pt>
                <c:pt idx="89">
                  <c:v>0.81088329597785103</c:v>
                </c:pt>
                <c:pt idx="90">
                  <c:v>0.81276864803867699</c:v>
                </c:pt>
                <c:pt idx="91">
                  <c:v>0.814652622019165</c:v>
                </c:pt>
                <c:pt idx="92">
                  <c:v>0.81653551152007398</c:v>
                </c:pt>
                <c:pt idx="93">
                  <c:v>0.81841759009669002</c:v>
                </c:pt>
                <c:pt idx="94">
                  <c:v>0.820299112927111</c:v>
                </c:pt>
                <c:pt idx="95">
                  <c:v>0.82218031832360605</c:v>
                </c:pt>
                <c:pt idx="96">
                  <c:v>0.82406142910316305</c:v>
                </c:pt>
                <c:pt idx="97">
                  <c:v>0.82594265383157095</c:v>
                </c:pt>
                <c:pt idx="98">
                  <c:v>0.82782418795388302</c:v>
                </c:pt>
                <c:pt idx="99">
                  <c:v>0.82970621482266305</c:v>
                </c:pt>
                <c:pt idx="100">
                  <c:v>0.83158890663422003</c:v>
                </c:pt>
                <c:pt idx="101">
                  <c:v>0.83347242528199195</c:v>
                </c:pt>
                <c:pt idx="102">
                  <c:v>0.835356923135121</c:v>
                </c:pt>
                <c:pt idx="103">
                  <c:v>0.83724254374961404</c:v>
                </c:pt>
                <c:pt idx="104">
                  <c:v>0.83912942251849398</c:v>
                </c:pt>
                <c:pt idx="105">
                  <c:v>0.841017687266855</c:v>
                </c:pt>
                <c:pt idx="106">
                  <c:v>0.84290745879698004</c:v>
                </c:pt>
                <c:pt idx="107">
                  <c:v>0.84479885138824495</c:v>
                </c:pt>
                <c:pt idx="108">
                  <c:v>0.84669197325601597</c:v>
                </c:pt>
                <c:pt idx="109">
                  <c:v>0.84858692697323201</c:v>
                </c:pt>
                <c:pt idx="110">
                  <c:v>0.85048380985823602</c:v>
                </c:pt>
                <c:pt idx="111">
                  <c:v>0.85238271433174495</c:v>
                </c:pt>
                <c:pt idx="112">
                  <c:v>0.85428372824578502</c:v>
                </c:pt>
                <c:pt idx="113">
                  <c:v>0.85618693518712397</c:v>
                </c:pt>
                <c:pt idx="114">
                  <c:v>0.85809241475724496</c:v>
                </c:pt>
                <c:pt idx="115">
                  <c:v>0.86000024283121701</c:v>
                </c:pt>
                <c:pt idx="116">
                  <c:v>0.86191049179694901</c:v>
                </c:pt>
                <c:pt idx="117">
                  <c:v>0.863823230776678</c:v>
                </c:pt>
                <c:pt idx="118">
                  <c:v>0.86573852583220701</c:v>
                </c:pt>
                <c:pt idx="119">
                  <c:v>0.86765644015506005</c:v>
                </c:pt>
                <c:pt idx="120">
                  <c:v>0.86957703424309696</c:v>
                </c:pt>
                <c:pt idx="121">
                  <c:v>0.87150036606435999</c:v>
                </c:pt>
                <c:pt idx="122">
                  <c:v>0.87342649120947802</c:v>
                </c:pt>
                <c:pt idx="123">
                  <c:v>0.87535546303338796</c:v>
                </c:pt>
                <c:pt idx="124">
                  <c:v>0.87728733278719095</c:v>
                </c:pt>
                <c:pt idx="125">
                  <c:v>0.87922214974106905</c:v>
                </c:pt>
                <c:pt idx="126">
                  <c:v>0.881159961298844</c:v>
                </c:pt>
                <c:pt idx="127">
                  <c:v>0.88310081310487698</c:v>
                </c:pt>
                <c:pt idx="128">
                  <c:v>0.88504474914373699</c:v>
                </c:pt>
                <c:pt idx="129">
                  <c:v>0.88699181183352305</c:v>
                </c:pt>
                <c:pt idx="130">
                  <c:v>0.88894204211301298</c:v>
                </c:pt>
                <c:pt idx="131">
                  <c:v>0.89089547952306203</c:v>
                </c:pt>
                <c:pt idx="132">
                  <c:v>0.89285216228310704</c:v>
                </c:pt>
                <c:pt idx="133">
                  <c:v>0.89481212736258198</c:v>
                </c:pt>
                <c:pt idx="134">
                  <c:v>0.89677541054786203</c:v>
                </c:pt>
                <c:pt idx="135">
                  <c:v>0.89874204650529599</c:v>
                </c:pt>
                <c:pt idx="136">
                  <c:v>0.90071206884008304</c:v>
                </c:pt>
                <c:pt idx="137">
                  <c:v>0.90268551015177301</c:v>
                </c:pt>
                <c:pt idx="138">
                  <c:v>0.90466240208626003</c:v>
                </c:pt>
                <c:pt idx="139">
                  <c:v>0.90664277538483495</c:v>
                </c:pt>
                <c:pt idx="140">
                  <c:v>0.90862665993018599</c:v>
                </c:pt>
                <c:pt idx="141">
                  <c:v>0.91061408478982897</c:v>
                </c:pt>
                <c:pt idx="142">
                  <c:v>0.91260507825688097</c:v>
                </c:pt>
                <c:pt idx="143">
                  <c:v>0.91459966788862601</c:v>
                </c:pt>
                <c:pt idx="144">
                  <c:v>0.916597880542801</c:v>
                </c:pt>
                <c:pt idx="145">
                  <c:v>0.91859974241181197</c:v>
                </c:pt>
                <c:pt idx="146">
                  <c:v>0.92060527905507294</c:v>
                </c:pt>
                <c:pt idx="147">
                  <c:v>0.92261451542958794</c:v>
                </c:pt>
                <c:pt idx="148">
                  <c:v>0.92462747591873995</c:v>
                </c:pt>
                <c:pt idx="149">
                  <c:v>0.92664418435960605</c:v>
                </c:pt>
                <c:pt idx="150">
                  <c:v>0.92866466406873105</c:v>
                </c:pt>
                <c:pt idx="151">
                  <c:v>0.93068893786656803</c:v>
                </c:pt>
                <c:pt idx="152">
                  <c:v>0.93271702810057799</c:v>
                </c:pt>
                <c:pt idx="153">
                  <c:v>0.93474895666713698</c:v>
                </c:pt>
                <c:pt idx="154">
                  <c:v>0.93678474503228704</c:v>
                </c:pt>
                <c:pt idx="155">
                  <c:v>0.93882441425143504</c:v>
                </c:pt>
                <c:pt idx="156">
                  <c:v>0.94086798498794</c:v>
                </c:pt>
                <c:pt idx="157">
                  <c:v>0.94291547753089999</c:v>
                </c:pt>
                <c:pt idx="158">
                  <c:v>0.94496691181196701</c:v>
                </c:pt>
                <c:pt idx="159">
                  <c:v>0.94702230742126803</c:v>
                </c:pt>
                <c:pt idx="160">
                  <c:v>0.94908168362266199</c:v>
                </c:pt>
                <c:pt idx="161">
                  <c:v>0.95114505936799298</c:v>
                </c:pt>
                <c:pt idx="162">
                  <c:v>0.95321245331103499</c:v>
                </c:pt>
                <c:pt idx="163">
                  <c:v>0.95528388382039398</c:v>
                </c:pt>
                <c:pt idx="164">
                  <c:v>0.95735936899203</c:v>
                </c:pt>
                <c:pt idx="165">
                  <c:v>0.959438926660935</c:v>
                </c:pt>
                <c:pt idx="166">
                  <c:v>0.96152257441256805</c:v>
                </c:pt>
                <c:pt idx="167">
                  <c:v>0.963610329593523</c:v>
                </c:pt>
                <c:pt idx="168">
                  <c:v>0.965702209321748</c:v>
                </c:pt>
                <c:pt idx="169">
                  <c:v>0.967798230496278</c:v>
                </c:pt>
                <c:pt idx="170">
                  <c:v>0.96989840980671005</c:v>
                </c:pt>
                <c:pt idx="171">
                  <c:v>0.97200276374180405</c:v>
                </c:pt>
                <c:pt idx="172">
                  <c:v>0.97411130859824402</c:v>
                </c:pt>
                <c:pt idx="173">
                  <c:v>0.976224060488604</c:v>
                </c:pt>
                <c:pt idx="174">
                  <c:v>0.97834103534906602</c:v>
                </c:pt>
                <c:pt idx="175">
                  <c:v>0.98046224894692302</c:v>
                </c:pt>
                <c:pt idx="176">
                  <c:v>0.98258771688755897</c:v>
                </c:pt>
                <c:pt idx="177">
                  <c:v>0.98471745462121496</c:v>
                </c:pt>
                <c:pt idx="178">
                  <c:v>0.98685147744953405</c:v>
                </c:pt>
                <c:pt idx="179">
                  <c:v>0.988989800531626</c:v>
                </c:pt>
                <c:pt idx="180">
                  <c:v>0.99113243889015401</c:v>
                </c:pt>
                <c:pt idx="181">
                  <c:v>0.99327940741689302</c:v>
                </c:pt>
                <c:pt idx="182">
                  <c:v>0.99543072087816098</c:v>
                </c:pt>
                <c:pt idx="183">
                  <c:v>0.99758639392014403</c:v>
                </c:pt>
                <c:pt idx="184">
                  <c:v>0.999746441073745</c:v>
                </c:pt>
                <c:pt idx="185">
                  <c:v>1.00191087675944</c:v>
                </c:pt>
                <c:pt idx="186">
                  <c:v>1.0040797152919201</c:v>
                </c:pt>
                <c:pt idx="187">
                  <c:v>1.0062529708844199</c:v>
                </c:pt>
                <c:pt idx="188">
                  <c:v>1.00843065765295</c:v>
                </c:pt>
                <c:pt idx="189">
                  <c:v>1.0106127896203301</c:v>
                </c:pt>
                <c:pt idx="190">
                  <c:v>1.01279938072025</c:v>
                </c:pt>
                <c:pt idx="191">
                  <c:v>1.01499044480083</c:v>
                </c:pt>
                <c:pt idx="192">
                  <c:v>1.0171859956282101</c:v>
                </c:pt>
                <c:pt idx="193">
                  <c:v>1.01938604689026</c:v>
                </c:pt>
                <c:pt idx="194">
                  <c:v>1.02159061219952</c:v>
                </c:pt>
                <c:pt idx="195">
                  <c:v>1.0237997050966501</c:v>
                </c:pt>
                <c:pt idx="196">
                  <c:v>1.02601333905349</c:v>
                </c:pt>
                <c:pt idx="197">
                  <c:v>1.0282315274759599</c:v>
                </c:pt>
                <c:pt idx="198">
                  <c:v>1.0304542837069</c:v>
                </c:pt>
                <c:pt idx="199">
                  <c:v>1.0326816210288301</c:v>
                </c:pt>
                <c:pt idx="200">
                  <c:v>1.03491355266663</c:v>
                </c:pt>
                <c:pt idx="201">
                  <c:v>1.0371500917898999</c:v>
                </c:pt>
                <c:pt idx="202">
                  <c:v>1.03939125151568</c:v>
                </c:pt>
                <c:pt idx="203">
                  <c:v>1.0416370449107499</c:v>
                </c:pt>
                <c:pt idx="204">
                  <c:v>1.04388748499353</c:v>
                </c:pt>
                <c:pt idx="205">
                  <c:v>1.04614258473679</c:v>
                </c:pt>
                <c:pt idx="206">
                  <c:v>1.04840235706952</c:v>
                </c:pt>
                <c:pt idx="207">
                  <c:v>1.05066681487896</c:v>
                </c:pt>
                <c:pt idx="208">
                  <c:v>1.0529359710125701</c:v>
                </c:pt>
                <c:pt idx="209">
                  <c:v>1.0552098382799999</c:v>
                </c:pt>
                <c:pt idx="210">
                  <c:v>1.0574884294548701</c:v>
                </c:pt>
                <c:pt idx="211">
                  <c:v>1.0597717572765</c:v>
                </c:pt>
                <c:pt idx="212">
                  <c:v>1.06205983445179</c:v>
                </c:pt>
                <c:pt idx="213">
                  <c:v>1.06435267365658</c:v>
                </c:pt>
                <c:pt idx="214">
                  <c:v>1.06665028753762</c:v>
                </c:pt>
                <c:pt idx="215">
                  <c:v>1.0689526887137299</c:v>
                </c:pt>
                <c:pt idx="216">
                  <c:v>1.0712598897775001</c:v>
                </c:pt>
                <c:pt idx="217">
                  <c:v>1.07357190329691</c:v>
                </c:pt>
                <c:pt idx="218">
                  <c:v>1.07588874181613</c:v>
                </c:pt>
                <c:pt idx="219">
                  <c:v>1.0782104178576699</c:v>
                </c:pt>
                <c:pt idx="220">
                  <c:v>1.0805369439229799</c:v>
                </c:pt>
              </c:numCache>
            </c:numRef>
          </c:yVal>
          <c:smooth val="0"/>
          <c:extLst>
            <c:ext xmlns:c16="http://schemas.microsoft.com/office/drawing/2014/chart" uri="{C3380CC4-5D6E-409C-BE32-E72D297353CC}">
              <c16:uniqueId val="{00000001-6BFD-4F1F-B286-AC737F86BC7D}"/>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Microsoft_Excel_Worksheet6!$D$2:$D$10002</c:f>
              <c:numCache>
                <c:formatCode>General</c:formatCode>
                <c:ptCount val="10001"/>
                <c:pt idx="0">
                  <c:v>2.2847479450238199</c:v>
                </c:pt>
                <c:pt idx="1">
                  <c:v>2.1957315290698798</c:v>
                </c:pt>
                <c:pt idx="2">
                  <c:v>2.1101835481111699</c:v>
                </c:pt>
                <c:pt idx="3">
                  <c:v>2.0279688894679802</c:v>
                </c:pt>
                <c:pt idx="4">
                  <c:v>1.94895771044776</c:v>
                </c:pt>
                <c:pt idx="5">
                  <c:v>1.8730252347699801</c:v>
                </c:pt>
                <c:pt idx="6">
                  <c:v>1.8000515576232601</c:v>
                </c:pt>
                <c:pt idx="7">
                  <c:v>1.72992145937039</c:v>
                </c:pt>
                <c:pt idx="8">
                  <c:v>1.6625242281357</c:v>
                </c:pt>
                <c:pt idx="9">
                  <c:v>1.5977534918860199</c:v>
                </c:pt>
                <c:pt idx="10">
                  <c:v>1.5355406025685301</c:v>
                </c:pt>
                <c:pt idx="11">
                  <c:v>1.4759446297931</c:v>
                </c:pt>
                <c:pt idx="12">
                  <c:v>1.41903471909236</c:v>
                </c:pt>
                <c:pt idx="13">
                  <c:v>1.3648568652258199</c:v>
                </c:pt>
                <c:pt idx="14">
                  <c:v>1.31343693680671</c:v>
                </c:pt>
                <c:pt idx="15">
                  <c:v>1.2647835918363799</c:v>
                </c:pt>
                <c:pt idx="16">
                  <c:v>1.2188910589408299</c:v>
                </c:pt>
                <c:pt idx="17">
                  <c:v>1.1757417670564601</c:v>
                </c:pt>
                <c:pt idx="18">
                  <c:v>1.1353088132745</c:v>
                </c:pt>
                <c:pt idx="19">
                  <c:v>1.09755826449772</c:v>
                </c:pt>
                <c:pt idx="20">
                  <c:v>1.0624512934759101</c:v>
                </c:pt>
                <c:pt idx="21">
                  <c:v>1.02994615364929</c:v>
                </c:pt>
                <c:pt idx="22">
                  <c:v>1</c:v>
                </c:pt>
                <c:pt idx="23">
                  <c:v>0.97973271425511299</c:v>
                </c:pt>
                <c:pt idx="24">
                  <c:v>0.96100312705879698</c:v>
                </c:pt>
                <c:pt idx="25">
                  <c:v>0.94371330692495004</c:v>
                </c:pt>
                <c:pt idx="26">
                  <c:v>0.92777365025184999</c:v>
                </c:pt>
                <c:pt idx="27">
                  <c:v>0.91310211084941795</c:v>
                </c:pt>
                <c:pt idx="28">
                  <c:v>0.89962350914209899</c:v>
                </c:pt>
                <c:pt idx="29">
                  <c:v>0.88726891199153202</c:v>
                </c:pt>
                <c:pt idx="30">
                  <c:v>0.87597507507170502</c:v>
                </c:pt>
                <c:pt idx="31">
                  <c:v>0.86568394056269704</c:v>
                </c:pt>
                <c:pt idx="32">
                  <c:v>0.85634218362370296</c:v>
                </c:pt>
                <c:pt idx="33">
                  <c:v>0.84790080167623705</c:v>
                </c:pt>
                <c:pt idx="34">
                  <c:v>0.84031474098864101</c:v>
                </c:pt>
                <c:pt idx="35">
                  <c:v>0.83354255541812305</c:v>
                </c:pt>
                <c:pt idx="36">
                  <c:v>0.82754609245395105</c:v>
                </c:pt>
                <c:pt idx="37">
                  <c:v>0.82229020193618596</c:v>
                </c:pt>
                <c:pt idx="38">
                  <c:v>0.81774246302480003</c:v>
                </c:pt>
                <c:pt idx="39">
                  <c:v>0.81387292519635501</c:v>
                </c:pt>
                <c:pt idx="40">
                  <c:v>0.81065385928796696</c:v>
                </c:pt>
                <c:pt idx="41">
                  <c:v>0.80805951493314498</c:v>
                </c:pt>
                <c:pt idx="42">
                  <c:v>0.80606588118405798</c:v>
                </c:pt>
                <c:pt idx="43">
                  <c:v>0.80465044772599903</c:v>
                </c:pt>
                <c:pt idx="44">
                  <c:v>0.803791964883669</c:v>
                </c:pt>
                <c:pt idx="45">
                  <c:v>0.80347020159174998</c:v>
                </c:pt>
                <c:pt idx="46">
                  <c:v>0.80366570161623796</c:v>
                </c:pt>
                <c:pt idx="47">
                  <c:v>0.80435953949201699</c:v>
                </c:pt>
                <c:pt idx="48">
                  <c:v>0.80553307877372504</c:v>
                </c:pt>
                <c:pt idx="49">
                  <c:v>0.80716773614611503</c:v>
                </c:pt>
                <c:pt idx="50">
                  <c:v>0.80924475557106301</c:v>
                </c:pt>
                <c:pt idx="51">
                  <c:v>0.81174499685401702</c:v>
                </c:pt>
                <c:pt idx="52">
                  <c:v>0.814648742741507</c:v>
                </c:pt>
                <c:pt idx="53">
                  <c:v>0.81793552793593705</c:v>
                </c:pt>
                <c:pt idx="54">
                  <c:v>0.82158399233238</c:v>
                </c:pt>
                <c:pt idx="55">
                  <c:v>0.82557175950128903</c:v>
                </c:pt>
                <c:pt idx="56">
                  <c:v>0.82987534014505204</c:v>
                </c:pt>
                <c:pt idx="57">
                  <c:v>0.83447005911910699</c:v>
                </c:pt>
                <c:pt idx="58">
                  <c:v>0.83933000376217504</c:v>
                </c:pt>
                <c:pt idx="59">
                  <c:v>0.844427990794965</c:v>
                </c:pt>
                <c:pt idx="60">
                  <c:v>0.84973554892852599</c:v>
                </c:pt>
                <c:pt idx="61">
                  <c:v>0.85522291452396004</c:v>
                </c:pt>
                <c:pt idx="62">
                  <c:v>0.86085903808217101</c:v>
                </c:pt>
                <c:pt idx="63">
                  <c:v>0.866611599920877</c:v>
                </c:pt>
                <c:pt idx="64">
                  <c:v>0.87245234531915505</c:v>
                </c:pt>
                <c:pt idx="65">
                  <c:v>0.87837353105216098</c:v>
                </c:pt>
                <c:pt idx="66">
                  <c:v>0.884372846945504</c:v>
                </c:pt>
                <c:pt idx="67">
                  <c:v>0.89044821263618001</c:v>
                </c:pt>
                <c:pt idx="68">
                  <c:v>0.89659776178835404</c:v>
                </c:pt>
                <c:pt idx="69">
                  <c:v>0.90281982600231403</c:v>
                </c:pt>
                <c:pt idx="70">
                  <c:v>0.90911291894560398</c:v>
                </c:pt>
                <c:pt idx="71">
                  <c:v>0.91547572106411401</c:v>
                </c:pt>
                <c:pt idx="72">
                  <c:v>0.92190706510103804</c:v>
                </c:pt>
                <c:pt idx="73">
                  <c:v>0.92840592255518595</c:v>
                </c:pt>
                <c:pt idx="74">
                  <c:v>0.93497139114033601</c:v>
                </c:pt>
                <c:pt idx="75">
                  <c:v>0.94160268325837104</c:v>
                </c:pt>
                <c:pt idx="76">
                  <c:v>0.94829911546527001</c:v>
                </c:pt>
                <c:pt idx="77">
                  <c:v>0.955060098887482</c:v>
                </c:pt>
                <c:pt idx="78">
                  <c:v>0.961885130532802</c:v>
                </c:pt>
                <c:pt idx="79">
                  <c:v>0.96877378543283099</c:v>
                </c:pt>
                <c:pt idx="80">
                  <c:v>0.97572570955135995</c:v>
                </c:pt>
                <c:pt idx="81">
                  <c:v>0.98274061339301699</c:v>
                </c:pt>
                <c:pt idx="82">
                  <c:v>0.989818266248774</c:v>
                </c:pt>
                <c:pt idx="83">
                  <c:v>0.99695849101800205</c:v>
                </c:pt>
                <c:pt idx="84">
                  <c:v>1.0041611595509401</c:v>
                </c:pt>
                <c:pt idx="85">
                  <c:v>1.0114261884596101</c:v>
                </c:pt>
                <c:pt idx="86">
                  <c:v>1.0187535353496899</c:v>
                </c:pt>
                <c:pt idx="87">
                  <c:v>1.0261431954301301</c:v>
                </c:pt>
                <c:pt idx="88">
                  <c:v>1.03359519846143</c:v>
                </c:pt>
                <c:pt idx="89">
                  <c:v>1.0411096060073599</c:v>
                </c:pt>
                <c:pt idx="90">
                  <c:v>1.04868650895847</c:v>
                </c:pt>
                <c:pt idx="91">
                  <c:v>1.0563260252990501</c:v>
                </c:pt>
                <c:pt idx="92">
                  <c:v>1.0640282980921201</c:v>
                </c:pt>
                <c:pt idx="93">
                  <c:v>1.07179349365993</c:v>
                </c:pt>
                <c:pt idx="94">
                  <c:v>1.0796217999394999</c:v>
                </c:pt>
                <c:pt idx="95">
                  <c:v>1.08751342499531</c:v>
                </c:pt>
                <c:pt idx="96">
                  <c:v>1.0954685956730199</c:v>
                </c:pt>
                <c:pt idx="97">
                  <c:v>1.1034875563797599</c:v>
                </c:pt>
                <c:pt idx="98">
                  <c:v>1.1115705679783101</c:v>
                </c:pt>
                <c:pt idx="99">
                  <c:v>1.1197179067836001</c:v>
                </c:pt>
                <c:pt idx="100">
                  <c:v>1.1279298636514401</c:v>
                </c:pt>
                <c:pt idx="101">
                  <c:v>1.13620674315032</c:v>
                </c:pt>
                <c:pt idx="102">
                  <c:v>1.14454886280811</c:v>
                </c:pt>
                <c:pt idx="103">
                  <c:v>1.15295655242649</c:v>
                </c:pt>
                <c:pt idx="104">
                  <c:v>1.1614301534564699</c:v>
                </c:pt>
                <c:pt idx="105">
                  <c:v>1.1699700184292801</c:v>
                </c:pt>
                <c:pt idx="106">
                  <c:v>1.17857651043731</c:v>
                </c:pt>
                <c:pt idx="107">
                  <c:v>1.1872500026605299</c:v>
                </c:pt>
                <c:pt idx="108">
                  <c:v>1.1959908779341399</c:v>
                </c:pt>
                <c:pt idx="109">
                  <c:v>1.2047995283535</c:v>
                </c:pt>
                <c:pt idx="110">
                  <c:v>1.21367635491337</c:v>
                </c:pt>
                <c:pt idx="111">
                  <c:v>1.22262176717796</c:v>
                </c:pt>
                <c:pt idx="112">
                  <c:v>1.2316361829792399</c:v>
                </c:pt>
                <c:pt idx="113">
                  <c:v>1.2407200281411599</c:v>
                </c:pt>
                <c:pt idx="114">
                  <c:v>1.24987373622709</c:v>
                </c:pt>
                <c:pt idx="115">
                  <c:v>1.2590977483091399</c:v>
                </c:pt>
                <c:pt idx="116">
                  <c:v>1.26839251275686</c:v>
                </c:pt>
                <c:pt idx="117">
                  <c:v>1.2777584850441099</c:v>
                </c:pt>
                <c:pt idx="118">
                  <c:v>1.28719612757241</c:v>
                </c:pt>
                <c:pt idx="119">
                  <c:v>1.29670590950938</c:v>
                </c:pt>
                <c:pt idx="120">
                  <c:v>1.30628830664129</c:v>
                </c:pt>
                <c:pt idx="121">
                  <c:v>1.3159438012381801</c:v>
                </c:pt>
                <c:pt idx="122">
                  <c:v>1.32567288193101</c:v>
                </c:pt>
                <c:pt idx="123">
                  <c:v>1.3354760435995301</c:v>
                </c:pt>
                <c:pt idx="124">
                  <c:v>1.34535378727013</c:v>
                </c:pt>
                <c:pt idx="125">
                  <c:v>1.3553066200230699</c:v>
                </c:pt>
                <c:pt idx="126">
                  <c:v>1.3653350549082399</c:v>
                </c:pt>
                <c:pt idx="127">
                  <c:v>1.3754396108687901</c:v>
                </c:pt>
                <c:pt idx="128">
                  <c:v>1.38562081267193</c:v>
                </c:pt>
                <c:pt idx="129">
                  <c:v>1.39587919084686</c:v>
                </c:pt>
                <c:pt idx="130">
                  <c:v>1.40621528162883</c:v>
                </c:pt>
                <c:pt idx="131">
                  <c:v>1.4166296269087699</c:v>
                </c:pt>
                <c:pt idx="132">
                  <c:v>1.42712277418897</c:v>
                </c:pt>
                <c:pt idx="133">
                  <c:v>1.4376952765433</c:v>
                </c:pt>
                <c:pt idx="134">
                  <c:v>1.4483476925821701</c:v>
                </c:pt>
                <c:pt idx="135">
                  <c:v>1.4590805864223699</c:v>
                </c:pt>
                <c:pt idx="136">
                  <c:v>1.4698945276603499</c:v>
                </c:pt>
                <c:pt idx="137">
                  <c:v>1.4807900913499401</c:v>
                </c:pt>
                <c:pt idx="138">
                  <c:v>1.4917678579831</c:v>
                </c:pt>
                <c:pt idx="139">
                  <c:v>1.50282841347451</c:v>
                </c:pt>
                <c:pt idx="140">
                  <c:v>1.51397234914899</c:v>
                </c:pt>
                <c:pt idx="141">
                  <c:v>1.5252002617320499</c:v>
                </c:pt>
                <c:pt idx="142">
                  <c:v>1.5365127533430201</c:v>
                </c:pt>
                <c:pt idx="143">
                  <c:v>1.5479104314910399</c:v>
                </c:pt>
                <c:pt idx="144">
                  <c:v>1.55939390907331</c:v>
                </c:pt>
                <c:pt idx="145">
                  <c:v>1.57096380437566</c:v>
                </c:pt>
                <c:pt idx="146">
                  <c:v>1.5826207410753801</c:v>
                </c:pt>
                <c:pt idx="147">
                  <c:v>1.5943653482461499</c:v>
                </c:pt>
                <c:pt idx="148">
                  <c:v>1.60619826036471</c:v>
                </c:pt>
                <c:pt idx="149">
                  <c:v>1.6181201173196</c:v>
                </c:pt>
                <c:pt idx="150">
                  <c:v>1.63013156442148</c:v>
                </c:pt>
                <c:pt idx="151">
                  <c:v>1.6422332524151899</c:v>
                </c:pt>
                <c:pt idx="152">
                  <c:v>1.65442583749337</c:v>
                </c:pt>
                <c:pt idx="153">
                  <c:v>1.66670998131155</c:v>
                </c:pt>
                <c:pt idx="154">
                  <c:v>1.6790863510046601</c:v>
                </c:pt>
                <c:pt idx="155">
                  <c:v>1.6915556192050101</c:v>
                </c:pt>
                <c:pt idx="156">
                  <c:v>1.7041184640612199</c:v>
                </c:pt>
                <c:pt idx="157">
                  <c:v>1.71677556925883</c:v>
                </c:pt>
                <c:pt idx="158">
                  <c:v>1.72952762404191</c:v>
                </c:pt>
                <c:pt idx="159">
                  <c:v>1.7423753232356001</c:v>
                </c:pt>
                <c:pt idx="160">
                  <c:v>1.7553193672701199</c:v>
                </c:pt>
                <c:pt idx="161">
                  <c:v>1.76836046220524</c:v>
                </c:pt>
                <c:pt idx="162">
                  <c:v>1.7814993197565701</c:v>
                </c:pt>
                <c:pt idx="163">
                  <c:v>1.79473665732206</c:v>
                </c:pt>
                <c:pt idx="164">
                  <c:v>1.80807319800995</c:v>
                </c:pt>
                <c:pt idx="165">
                  <c:v>1.82150967066701</c:v>
                </c:pt>
                <c:pt idx="166">
                  <c:v>1.8350468099084201</c:v>
                </c:pt>
                <c:pt idx="167">
                  <c:v>1.8486853561479499</c:v>
                </c:pt>
                <c:pt idx="168">
                  <c:v>1.86242605562901</c:v>
                </c:pt>
                <c:pt idx="169">
                  <c:v>1.8762696604564999</c:v>
                </c:pt>
                <c:pt idx="170">
                  <c:v>1.89021692862989</c:v>
                </c:pt>
                <c:pt idx="171">
                  <c:v>1.9042686240759199</c:v>
                </c:pt>
                <c:pt idx="172">
                  <c:v>1.9184255166833599</c:v>
                </c:pt>
                <c:pt idx="173">
                  <c:v>1.93268838233759</c:v>
                </c:pt>
                <c:pt idx="174">
                  <c:v>1.9470580029559399</c:v>
                </c:pt>
                <c:pt idx="175">
                  <c:v>1.96153516652421</c:v>
                </c:pt>
                <c:pt idx="176">
                  <c:v>1.9761206671332201</c:v>
                </c:pt>
                <c:pt idx="177">
                  <c:v>1.99081530501627</c:v>
                </c:pt>
                <c:pt idx="178">
                  <c:v>2.00561988658743</c:v>
                </c:pt>
                <c:pt idx="179">
                  <c:v>2.0205352244798398</c:v>
                </c:pt>
                <c:pt idx="180">
                  <c:v>2.0355621375855302</c:v>
                </c:pt>
                <c:pt idx="181">
                  <c:v>2.05070145109485</c:v>
                </c:pt>
                <c:pt idx="182">
                  <c:v>2.0659539965370302</c:v>
                </c:pt>
                <c:pt idx="183">
                  <c:v>2.0813206118214</c:v>
                </c:pt>
                <c:pt idx="184">
                  <c:v>2.0968021412786899</c:v>
                </c:pt>
                <c:pt idx="185">
                  <c:v>2.1123994357032601</c:v>
                </c:pt>
                <c:pt idx="186">
                  <c:v>2.1281133523959901</c:v>
                </c:pt>
                <c:pt idx="187">
                  <c:v>2.14394475520721</c:v>
                </c:pt>
                <c:pt idx="188">
                  <c:v>2.1598945145805901</c:v>
                </c:pt>
                <c:pt idx="189">
                  <c:v>2.1759635075972401</c:v>
                </c:pt>
                <c:pt idx="190">
                  <c:v>2.1921526180209501</c:v>
                </c:pt>
                <c:pt idx="191">
                  <c:v>2.20846273634313</c:v>
                </c:pt>
                <c:pt idx="192">
                  <c:v>2.2248947598284801</c:v>
                </c:pt>
                <c:pt idx="193">
                  <c:v>2.24144959256218</c:v>
                </c:pt>
                <c:pt idx="194">
                  <c:v>2.25812814549547</c:v>
                </c:pt>
                <c:pt idx="195">
                  <c:v>2.2749313364939199</c:v>
                </c:pt>
                <c:pt idx="196">
                  <c:v>2.2918600903851098</c:v>
                </c:pt>
                <c:pt idx="197">
                  <c:v>2.3089153390067998</c:v>
                </c:pt>
                <c:pt idx="198">
                  <c:v>2.3260980212558402</c:v>
                </c:pt>
                <c:pt idx="199">
                  <c:v>2.3434090831374901</c:v>
                </c:pt>
                <c:pt idx="200">
                  <c:v>2.36084947781531</c:v>
                </c:pt>
                <c:pt idx="201">
                  <c:v>2.3784201656610899</c:v>
                </c:pt>
                <c:pt idx="202">
                  <c:v>2.3961221143062299</c:v>
                </c:pt>
                <c:pt idx="203">
                  <c:v>2.4139562986930501</c:v>
                </c:pt>
                <c:pt idx="204">
                  <c:v>2.4319237011252799</c:v>
                </c:pt>
                <c:pt idx="205">
                  <c:v>2.4500253113218999</c:v>
                </c:pt>
                <c:pt idx="206">
                  <c:v>2.4682621264692299</c:v>
                </c:pt>
                <c:pt idx="207">
                  <c:v>2.4866351512739899</c:v>
                </c:pt>
                <c:pt idx="208">
                  <c:v>2.5051453980169698</c:v>
                </c:pt>
                <c:pt idx="209">
                  <c:v>2.52379388660757</c:v>
                </c:pt>
                <c:pt idx="210">
                  <c:v>2.5425816446382701</c:v>
                </c:pt>
                <c:pt idx="211">
                  <c:v>2.5615097074394901</c:v>
                </c:pt>
                <c:pt idx="212">
                  <c:v>2.5805791181359501</c:v>
                </c:pt>
                <c:pt idx="213">
                  <c:v>2.5997909277017901</c:v>
                </c:pt>
                <c:pt idx="214">
                  <c:v>2.6191461950182799</c:v>
                </c:pt>
                <c:pt idx="215">
                  <c:v>2.6386459869298902</c:v>
                </c:pt>
                <c:pt idx="216">
                  <c:v>2.6582913783022701</c:v>
                </c:pt>
                <c:pt idx="217">
                  <c:v>2.6780834520811498</c:v>
                </c:pt>
                <c:pt idx="218">
                  <c:v>2.6980232993488</c:v>
                </c:pt>
                <c:pt idx="219">
                  <c:v>2.7181120193857198</c:v>
                </c:pt>
                <c:pt idx="220">
                  <c:v>2.73835071972796</c:v>
                </c:pt>
              </c:numCache>
            </c:numRef>
          </c:yVal>
          <c:smooth val="1"/>
          <c:extLst>
            <c:ext xmlns:c16="http://schemas.microsoft.com/office/drawing/2014/chart" uri="{C3380CC4-5D6E-409C-BE32-E72D297353CC}">
              <c16:uniqueId val="{00000002-6BFD-4F1F-B286-AC737F86BC7D}"/>
            </c:ext>
          </c:extLst>
        </c:ser>
        <c:dLbls>
          <c:showLegendKey val="0"/>
          <c:showVal val="0"/>
          <c:showCatName val="0"/>
          <c:showSerName val="0"/>
          <c:showPercent val="0"/>
          <c:showBubbleSize val="0"/>
        </c:dLbls>
        <c:axId val="562384608"/>
        <c:axId val="562385000"/>
      </c:scatterChart>
      <c:valAx>
        <c:axId val="562384608"/>
        <c:scaling>
          <c:orientation val="minMax"/>
          <c:max val="80"/>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5"/>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Microsoft_Excel_Worksheet7!$B$2:$B$10002</c:f>
              <c:numCache>
                <c:formatCode>General</c:formatCode>
                <c:ptCount val="10001"/>
                <c:pt idx="0">
                  <c:v>0.74616212130770199</c:v>
                </c:pt>
                <c:pt idx="1">
                  <c:v>0.77921695542524405</c:v>
                </c:pt>
                <c:pt idx="2">
                  <c:v>0.81373611214418495</c:v>
                </c:pt>
                <c:pt idx="3">
                  <c:v>0.84978446066560298</c:v>
                </c:pt>
                <c:pt idx="4">
                  <c:v>0.88728258249598002</c:v>
                </c:pt>
                <c:pt idx="5">
                  <c:v>0.92551397416085801</c:v>
                </c:pt>
                <c:pt idx="6">
                  <c:v>0.96347335944038803</c:v>
                </c:pt>
                <c:pt idx="7">
                  <c:v>1</c:v>
                </c:pt>
                <c:pt idx="8">
                  <c:v>1.03380410402765</c:v>
                </c:pt>
                <c:pt idx="9">
                  <c:v>1.0641100712612901</c:v>
                </c:pt>
                <c:pt idx="10">
                  <c:v>1.0909717348998</c:v>
                </c:pt>
                <c:pt idx="11">
                  <c:v>1.1145777004813</c:v>
                </c:pt>
                <c:pt idx="12">
                  <c:v>1.1351895066711399</c:v>
                </c:pt>
                <c:pt idx="13">
                  <c:v>1.15313144530267</c:v>
                </c:pt>
                <c:pt idx="14">
                  <c:v>1.1687804901252301</c:v>
                </c:pt>
                <c:pt idx="15">
                  <c:v>1.1825568946892799</c:v>
                </c:pt>
                <c:pt idx="16">
                  <c:v>1.19491592752564</c:v>
                </c:pt>
                <c:pt idx="17">
                  <c:v>1.2063411208527199</c:v>
                </c:pt>
                <c:pt idx="18">
                  <c:v>1.2173393260438401</c:v>
                </c:pt>
                <c:pt idx="19">
                  <c:v>1.22834763848039</c:v>
                </c:pt>
                <c:pt idx="20">
                  <c:v>1.23945549829877</c:v>
                </c:pt>
                <c:pt idx="21">
                  <c:v>1.25066380569882</c:v>
                </c:pt>
                <c:pt idx="22">
                  <c:v>1.2619734690208499</c:v>
                </c:pt>
                <c:pt idx="23">
                  <c:v>1.2733854048191899</c:v>
                </c:pt>
                <c:pt idx="24">
                  <c:v>1.2849005379365599</c:v>
                </c:pt>
                <c:pt idx="25">
                  <c:v>1.2965198015788999</c:v>
                </c:pt>
                <c:pt idx="26">
                  <c:v>1.30824413739112</c:v>
                </c:pt>
                <c:pt idx="27">
                  <c:v>1.3200744955333199</c:v>
                </c:pt>
                <c:pt idx="28">
                  <c:v>1.33201183475785</c:v>
                </c:pt>
                <c:pt idx="29">
                  <c:v>1.3440571224869899</c:v>
                </c:pt>
                <c:pt idx="30">
                  <c:v>1.35621133489135</c:v>
                </c:pt>
                <c:pt idx="31">
                  <c:v>1.3684754569689599</c:v>
                </c:pt>
                <c:pt idx="32">
                  <c:v>1.38085048262513</c:v>
                </c:pt>
                <c:pt idx="33">
                  <c:v>1.39333741475301</c:v>
                </c:pt>
                <c:pt idx="34">
                  <c:v>1.4059372653147899</c:v>
                </c:pt>
                <c:pt idx="35">
                  <c:v>1.4186510554238001</c:v>
                </c:pt>
                <c:pt idx="36">
                  <c:v>1.4314798154272299</c:v>
                </c:pt>
                <c:pt idx="37">
                  <c:v>1.44442458498959</c:v>
                </c:pt>
                <c:pt idx="38">
                  <c:v>1.45748641317704</c:v>
                </c:pt>
                <c:pt idx="39">
                  <c:v>1.4706663585423301</c:v>
                </c:pt>
                <c:pt idx="40">
                  <c:v>1.48396548921066</c:v>
                </c:pt>
              </c:numCache>
            </c:numRef>
          </c:yVal>
          <c:smooth val="0"/>
          <c:extLst>
            <c:ext xmlns:c16="http://schemas.microsoft.com/office/drawing/2014/chart" uri="{C3380CC4-5D6E-409C-BE32-E72D297353CC}">
              <c16:uniqueId val="{00000000-9251-4FF9-8F4F-D4D20B2FCE8B}"/>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Microsoft_Excel_Worksheet7!$C$2:$C$10002</c:f>
              <c:numCache>
                <c:formatCode>General</c:formatCode>
                <c:ptCount val="10001"/>
                <c:pt idx="0">
                  <c:v>0.62313486169768095</c:v>
                </c:pt>
                <c:pt idx="1">
                  <c:v>0.66863086053776999</c:v>
                </c:pt>
                <c:pt idx="2">
                  <c:v>0.71744724289904205</c:v>
                </c:pt>
                <c:pt idx="3">
                  <c:v>0.76982504849411204</c:v>
                </c:pt>
                <c:pt idx="4">
                  <c:v>0.82575982184350305</c:v>
                </c:pt>
                <c:pt idx="5">
                  <c:v>0.88407128771152299</c:v>
                </c:pt>
                <c:pt idx="6">
                  <c:v>0.94291493339899601</c:v>
                </c:pt>
                <c:pt idx="7">
                  <c:v>1</c:v>
                </c:pt>
                <c:pt idx="8">
                  <c:v>1.0152736010055201</c:v>
                </c:pt>
                <c:pt idx="9">
                  <c:v>1.0301074312137799</c:v>
                </c:pt>
                <c:pt idx="10">
                  <c:v>1.0443526615399501</c:v>
                </c:pt>
                <c:pt idx="11">
                  <c:v>1.05782891957484</c:v>
                </c:pt>
                <c:pt idx="12">
                  <c:v>1.0703180570185999</c:v>
                </c:pt>
                <c:pt idx="13">
                  <c:v>1.0815745651814399</c:v>
                </c:pt>
                <c:pt idx="14">
                  <c:v>1.0913533831311699</c:v>
                </c:pt>
                <c:pt idx="15">
                  <c:v>1.09945921268333</c:v>
                </c:pt>
                <c:pt idx="16">
                  <c:v>1.1058115857542401</c:v>
                </c:pt>
                <c:pt idx="17">
                  <c:v>1.11050602784429</c:v>
                </c:pt>
                <c:pt idx="18">
                  <c:v>1.1138455635059299</c:v>
                </c:pt>
                <c:pt idx="19">
                  <c:v>1.1162545265080901</c:v>
                </c:pt>
                <c:pt idx="20">
                  <c:v>1.11796174597471</c:v>
                </c:pt>
                <c:pt idx="21">
                  <c:v>1.1191066198730899</c:v>
                </c:pt>
                <c:pt idx="22">
                  <c:v>1.11980054220292</c:v>
                </c:pt>
                <c:pt idx="23">
                  <c:v>1.1201313145282299</c:v>
                </c:pt>
                <c:pt idx="24">
                  <c:v>1.12016780704427</c:v>
                </c:pt>
                <c:pt idx="25">
                  <c:v>1.1199640768225301</c:v>
                </c:pt>
                <c:pt idx="26">
                  <c:v>1.1195627259522001</c:v>
                </c:pt>
                <c:pt idx="27">
                  <c:v>1.11899753185173</c:v>
                </c:pt>
                <c:pt idx="28">
                  <c:v>1.1182954663820399</c:v>
                </c:pt>
                <c:pt idx="29">
                  <c:v>1.11747823197199</c:v>
                </c:pt>
                <c:pt idx="30">
                  <c:v>1.1165634275529299</c:v>
                </c:pt>
                <c:pt idx="31">
                  <c:v>1.1155654349797299</c:v>
                </c:pt>
                <c:pt idx="32">
                  <c:v>1.11449609571041</c:v>
                </c:pt>
                <c:pt idx="33">
                  <c:v>1.11336523025208</c:v>
                </c:pt>
                <c:pt idx="34">
                  <c:v>1.1121810394710001</c:v>
                </c:pt>
                <c:pt idx="35">
                  <c:v>1.11095041676628</c:v>
                </c:pt>
                <c:pt idx="36">
                  <c:v>1.10967919262109</c:v>
                </c:pt>
                <c:pt idx="37">
                  <c:v>1.1083723275358499</c:v>
                </c:pt>
                <c:pt idx="38">
                  <c:v>1.10703406530125</c:v>
                </c:pt>
                <c:pt idx="39">
                  <c:v>1.1056680555935601</c:v>
                </c:pt>
                <c:pt idx="40">
                  <c:v>1.1042774526797601</c:v>
                </c:pt>
              </c:numCache>
            </c:numRef>
          </c:yVal>
          <c:smooth val="0"/>
          <c:extLst>
            <c:ext xmlns:c16="http://schemas.microsoft.com/office/drawing/2014/chart" uri="{C3380CC4-5D6E-409C-BE32-E72D297353CC}">
              <c16:uniqueId val="{00000001-9251-4FF9-8F4F-D4D20B2FCE8B}"/>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Microsoft_Excel_Worksheet7!$D$2:$D$10002</c:f>
              <c:numCache>
                <c:formatCode>General</c:formatCode>
                <c:ptCount val="10001"/>
                <c:pt idx="0">
                  <c:v>0.89347899707868605</c:v>
                </c:pt>
                <c:pt idx="1">
                  <c:v>0.90809308911324005</c:v>
                </c:pt>
                <c:pt idx="2">
                  <c:v>0.92294794740846597</c:v>
                </c:pt>
                <c:pt idx="3">
                  <c:v>0.93804901646331995</c:v>
                </c:pt>
                <c:pt idx="4">
                  <c:v>0.95338906105065802</c:v>
                </c:pt>
                <c:pt idx="5">
                  <c:v>0.968899373018131</c:v>
                </c:pt>
                <c:pt idx="6">
                  <c:v>0.98448002197303497</c:v>
                </c:pt>
                <c:pt idx="7">
                  <c:v>1</c:v>
                </c:pt>
                <c:pt idx="8">
                  <c:v>1.0526728208494101</c:v>
                </c:pt>
                <c:pt idx="9">
                  <c:v>1.09923509863964</c:v>
                </c:pt>
                <c:pt idx="10">
                  <c:v>1.1396718466683999</c:v>
                </c:pt>
                <c:pt idx="11">
                  <c:v>1.1743708528118899</c:v>
                </c:pt>
                <c:pt idx="12">
                  <c:v>1.20399278289842</c:v>
                </c:pt>
                <c:pt idx="13">
                  <c:v>1.22942252245248</c:v>
                </c:pt>
                <c:pt idx="14">
                  <c:v>1.2517007370958799</c:v>
                </c:pt>
                <c:pt idx="15">
                  <c:v>1.2719351414266</c:v>
                </c:pt>
                <c:pt idx="16">
                  <c:v>1.2912001395613799</c:v>
                </c:pt>
                <c:pt idx="17">
                  <c:v>1.3104466462781399</c:v>
                </c:pt>
                <c:pt idx="18">
                  <c:v>1.33044928604681</c:v>
                </c:pt>
                <c:pt idx="19">
                  <c:v>1.35169702350982</c:v>
                </c:pt>
                <c:pt idx="20">
                  <c:v>1.3741525036920199</c:v>
                </c:pt>
                <c:pt idx="21">
                  <c:v>1.3976862678753801</c:v>
                </c:pt>
                <c:pt idx="22">
                  <c:v>1.4221970578613301</c:v>
                </c:pt>
                <c:pt idx="23">
                  <c:v>1.4476074083238</c:v>
                </c:pt>
                <c:pt idx="24">
                  <c:v>1.4738589897043901</c:v>
                </c:pt>
                <c:pt idx="25">
                  <c:v>1.5009084940074899</c:v>
                </c:pt>
                <c:pt idx="26">
                  <c:v>1.52872428077898</c:v>
                </c:pt>
                <c:pt idx="27">
                  <c:v>1.5572837509961901</c:v>
                </c:pt>
                <c:pt idx="28">
                  <c:v>1.58657133223935</c:v>
                </c:pt>
                <c:pt idx="29">
                  <c:v>1.6165769469353799</c:v>
                </c:pt>
                <c:pt idx="30">
                  <c:v>1.6472948508790199</c:v>
                </c:pt>
                <c:pt idx="31">
                  <c:v>1.67872275135562</c:v>
                </c:pt>
                <c:pt idx="32">
                  <c:v>1.71086113509501</c:v>
                </c:pt>
                <c:pt idx="33">
                  <c:v>1.7437127535508099</c:v>
                </c:pt>
                <c:pt idx="34">
                  <c:v>1.7772822264089401</c:v>
                </c:pt>
                <c:pt idx="35">
                  <c:v>1.8115757343277401</c:v>
                </c:pt>
                <c:pt idx="36">
                  <c:v>1.8466007793977499</c:v>
                </c:pt>
                <c:pt idx="37">
                  <c:v>1.88236599731859</c:v>
                </c:pt>
                <c:pt idx="38">
                  <c:v>1.9188810093369599</c:v>
                </c:pt>
                <c:pt idx="39">
                  <c:v>1.9561563049653801</c:v>
                </c:pt>
                <c:pt idx="40">
                  <c:v>1.9942031486962299</c:v>
                </c:pt>
              </c:numCache>
            </c:numRef>
          </c:yVal>
          <c:smooth val="1"/>
          <c:extLst>
            <c:ext xmlns:c16="http://schemas.microsoft.com/office/drawing/2014/chart" uri="{C3380CC4-5D6E-409C-BE32-E72D297353CC}">
              <c16:uniqueId val="{00000002-9251-4FF9-8F4F-D4D20B2FCE8B}"/>
            </c:ext>
          </c:extLst>
        </c:ser>
        <c:dLbls>
          <c:showLegendKey val="0"/>
          <c:showVal val="0"/>
          <c:showCatName val="0"/>
          <c:showSerName val="0"/>
          <c:showPercent val="0"/>
          <c:showBubbleSize val="0"/>
        </c:dLbls>
        <c:axId val="515963472"/>
        <c:axId val="562487912"/>
      </c:scatterChart>
      <c:valAx>
        <c:axId val="515963472"/>
        <c:scaling>
          <c:orientation val="minMax"/>
          <c:max val="2.2000000000000002"/>
          <c:min val="0.2"/>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4504941002949853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0.2"/>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1.2977998925235701</c:v>
                </c:pt>
                <c:pt idx="1">
                  <c:v>1.29680483705372</c:v>
                </c:pt>
                <c:pt idx="2">
                  <c:v>1.29581054451765</c:v>
                </c:pt>
                <c:pt idx="3">
                  <c:v>1.2948170143304201</c:v>
                </c:pt>
                <c:pt idx="4">
                  <c:v>1.2938242459075</c:v>
                </c:pt>
                <c:pt idx="5">
                  <c:v>1.2928322386648301</c:v>
                </c:pt>
                <c:pt idx="6">
                  <c:v>1.2918409920188001</c:v>
                </c:pt>
                <c:pt idx="7">
                  <c:v>1.29085050538624</c:v>
                </c:pt>
                <c:pt idx="8">
                  <c:v>1.28986077818442</c:v>
                </c:pt>
                <c:pt idx="9">
                  <c:v>1.2888718098310801</c:v>
                </c:pt>
                <c:pt idx="10">
                  <c:v>1.28788359974438</c:v>
                </c:pt>
                <c:pt idx="11">
                  <c:v>1.2868961473429401</c:v>
                </c:pt>
                <c:pt idx="12">
                  <c:v>1.2859094520458301</c:v>
                </c:pt>
                <c:pt idx="13">
                  <c:v>1.28492351327256</c:v>
                </c:pt>
                <c:pt idx="14">
                  <c:v>1.28393833044307</c:v>
                </c:pt>
                <c:pt idx="15">
                  <c:v>1.2829539029777799</c:v>
                </c:pt>
                <c:pt idx="16">
                  <c:v>1.28197023029751</c:v>
                </c:pt>
                <c:pt idx="17">
                  <c:v>1.28098731182357</c:v>
                </c:pt>
                <c:pt idx="18">
                  <c:v>1.2800051469776801</c:v>
                </c:pt>
                <c:pt idx="19">
                  <c:v>1.27902373518201</c:v>
                </c:pt>
                <c:pt idx="20">
                  <c:v>1.2780430758591901</c:v>
                </c:pt>
                <c:pt idx="21">
                  <c:v>1.27706316843227</c:v>
                </c:pt>
                <c:pt idx="22">
                  <c:v>1.2760840123247601</c:v>
                </c:pt>
                <c:pt idx="23">
                  <c:v>1.2751056069605999</c:v>
                </c:pt>
                <c:pt idx="24">
                  <c:v>1.2741279517641699</c:v>
                </c:pt>
                <c:pt idx="25">
                  <c:v>1.2731510461603199</c:v>
                </c:pt>
                <c:pt idx="26">
                  <c:v>1.2721748895742899</c:v>
                </c:pt>
                <c:pt idx="27">
                  <c:v>1.2711994814318099</c:v>
                </c:pt>
                <c:pt idx="28">
                  <c:v>1.2702248211590199</c:v>
                </c:pt>
                <c:pt idx="29">
                  <c:v>1.2692509081825201</c:v>
                </c:pt>
                <c:pt idx="30">
                  <c:v>1.2682777419293301</c:v>
                </c:pt>
                <c:pt idx="31">
                  <c:v>1.2673053218269199</c:v>
                </c:pt>
                <c:pt idx="32">
                  <c:v>1.2663336473031901</c:v>
                </c:pt>
                <c:pt idx="33">
                  <c:v>1.2653627177865101</c:v>
                </c:pt>
                <c:pt idx="34">
                  <c:v>1.26439253270564</c:v>
                </c:pt>
                <c:pt idx="35">
                  <c:v>1.2634230914898099</c:v>
                </c:pt>
                <c:pt idx="36">
                  <c:v>1.26245439356869</c:v>
                </c:pt>
                <c:pt idx="37">
                  <c:v>1.2614864383723601</c:v>
                </c:pt>
                <c:pt idx="38">
                  <c:v>1.26051922533137</c:v>
                </c:pt>
                <c:pt idx="39">
                  <c:v>1.25955275387669</c:v>
                </c:pt>
                <c:pt idx="40">
                  <c:v>1.2585870234397201</c:v>
                </c:pt>
                <c:pt idx="41">
                  <c:v>1.2576220334523001</c:v>
                </c:pt>
                <c:pt idx="42">
                  <c:v>1.2566577833467101</c:v>
                </c:pt>
                <c:pt idx="43">
                  <c:v>1.2556942725556799</c:v>
                </c:pt>
                <c:pt idx="44">
                  <c:v>1.2547315005123401</c:v>
                </c:pt>
                <c:pt idx="45">
                  <c:v>1.2537694666502901</c:v>
                </c:pt>
                <c:pt idx="46">
                  <c:v>1.2528081704035301</c:v>
                </c:pt>
                <c:pt idx="47">
                  <c:v>1.25184761120653</c:v>
                </c:pt>
                <c:pt idx="48">
                  <c:v>1.25088778849416</c:v>
                </c:pt>
                <c:pt idx="49">
                  <c:v>1.24992870170175</c:v>
                </c:pt>
                <c:pt idx="50">
                  <c:v>1.24897035026505</c:v>
                </c:pt>
                <c:pt idx="51">
                  <c:v>1.24801273362024</c:v>
                </c:pt>
                <c:pt idx="52">
                  <c:v>1.24705585120394</c:v>
                </c:pt>
                <c:pt idx="53">
                  <c:v>1.2460997024531999</c:v>
                </c:pt>
                <c:pt idx="54">
                  <c:v>1.2451442868055</c:v>
                </c:pt>
                <c:pt idx="55">
                  <c:v>1.2441896036987401</c:v>
                </c:pt>
                <c:pt idx="56">
                  <c:v>1.24323565257128</c:v>
                </c:pt>
                <c:pt idx="57">
                  <c:v>1.24228243286189</c:v>
                </c:pt>
                <c:pt idx="58">
                  <c:v>1.24132994400976</c:v>
                </c:pt>
                <c:pt idx="59">
                  <c:v>1.2403781854545399</c:v>
                </c:pt>
                <c:pt idx="60">
                  <c:v>1.23942715663628</c:v>
                </c:pt>
                <c:pt idx="61">
                  <c:v>1.23847685699548</c:v>
                </c:pt>
                <c:pt idx="62">
                  <c:v>1.2375272859730699</c:v>
                </c:pt>
                <c:pt idx="63">
                  <c:v>1.2365784430103799</c:v>
                </c:pt>
                <c:pt idx="64">
                  <c:v>1.2356303275492</c:v>
                </c:pt>
                <c:pt idx="65">
                  <c:v>1.23468293903174</c:v>
                </c:pt>
                <c:pt idx="66">
                  <c:v>1.2337362769006299</c:v>
                </c:pt>
                <c:pt idx="67">
                  <c:v>1.23279034059892</c:v>
                </c:pt>
                <c:pt idx="68">
                  <c:v>1.23184512957012</c:v>
                </c:pt>
                <c:pt idx="69">
                  <c:v>1.23090064325813</c:v>
                </c:pt>
                <c:pt idx="70">
                  <c:v>1.2299568811073001</c:v>
                </c:pt>
                <c:pt idx="71">
                  <c:v>1.22901384256239</c:v>
                </c:pt>
                <c:pt idx="72">
                  <c:v>1.2280715270686</c:v>
                </c:pt>
                <c:pt idx="73">
                  <c:v>1.22712993407155</c:v>
                </c:pt>
                <c:pt idx="74">
                  <c:v>1.22618906301728</c:v>
                </c:pt>
                <c:pt idx="75">
                  <c:v>1.2252489133522499</c:v>
                </c:pt>
                <c:pt idx="76">
                  <c:v>1.22430948452337</c:v>
                </c:pt>
                <c:pt idx="77">
                  <c:v>1.22337077597794</c:v>
                </c:pt>
                <c:pt idx="78">
                  <c:v>1.22243278716371</c:v>
                </c:pt>
                <c:pt idx="79">
                  <c:v>1.22149551752885</c:v>
                </c:pt>
                <c:pt idx="80">
                  <c:v>1.2205589665219301</c:v>
                </c:pt>
                <c:pt idx="81">
                  <c:v>1.21962313359198</c:v>
                </c:pt>
                <c:pt idx="82">
                  <c:v>1.2186880181884201</c:v>
                </c:pt>
                <c:pt idx="83">
                  <c:v>1.2177536197611101</c:v>
                </c:pt>
                <c:pt idx="84">
                  <c:v>1.2168199377603199</c:v>
                </c:pt>
                <c:pt idx="85">
                  <c:v>1.21588697163676</c:v>
                </c:pt>
                <c:pt idx="86">
                  <c:v>1.2149547208415299</c:v>
                </c:pt>
                <c:pt idx="87">
                  <c:v>1.21402318482619</c:v>
                </c:pt>
                <c:pt idx="88">
                  <c:v>1.21309236304269</c:v>
                </c:pt>
                <c:pt idx="89">
                  <c:v>1.2121622549434099</c:v>
                </c:pt>
                <c:pt idx="90">
                  <c:v>1.2112328599811499</c:v>
                </c:pt>
                <c:pt idx="91">
                  <c:v>1.2103041776091401</c:v>
                </c:pt>
                <c:pt idx="92">
                  <c:v>1.2093762072810099</c:v>
                </c:pt>
                <c:pt idx="93">
                  <c:v>1.2084489484508201</c:v>
                </c:pt>
                <c:pt idx="94">
                  <c:v>1.2075224005730401</c:v>
                </c:pt>
                <c:pt idx="95">
                  <c:v>1.2065965631025899</c:v>
                </c:pt>
                <c:pt idx="96">
                  <c:v>1.20567143549475</c:v>
                </c:pt>
                <c:pt idx="97">
                  <c:v>1.2047470172052701</c:v>
                </c:pt>
                <c:pt idx="98">
                  <c:v>1.2038233076903</c:v>
                </c:pt>
                <c:pt idx="99">
                  <c:v>1.2029003064063899</c:v>
                </c:pt>
                <c:pt idx="100">
                  <c:v>1.20197801281054</c:v>
                </c:pt>
                <c:pt idx="101">
                  <c:v>1.20105642636013</c:v>
                </c:pt>
                <c:pt idx="102">
                  <c:v>1.2001355465129899</c:v>
                </c:pt>
                <c:pt idx="103">
                  <c:v>1.19921537272734</c:v>
                </c:pt>
                <c:pt idx="104">
                  <c:v>1.19829590446183</c:v>
                </c:pt>
                <c:pt idx="105">
                  <c:v>1.1973771411755101</c:v>
                </c:pt>
                <c:pt idx="106">
                  <c:v>1.19645908232787</c:v>
                </c:pt>
                <c:pt idx="107">
                  <c:v>1.1955417273787901</c:v>
                </c:pt>
                <c:pt idx="108">
                  <c:v>1.1946250757885699</c:v>
                </c:pt>
                <c:pt idx="109">
                  <c:v>1.1937091270179401</c:v>
                </c:pt>
                <c:pt idx="110">
                  <c:v>1.19279388052802</c:v>
                </c:pt>
                <c:pt idx="111">
                  <c:v>1.1918793357803601</c:v>
                </c:pt>
                <c:pt idx="112">
                  <c:v>1.19096549223691</c:v>
                </c:pt>
                <c:pt idx="113">
                  <c:v>1.1900523493600501</c:v>
                </c:pt>
                <c:pt idx="114">
                  <c:v>1.1891399066125501</c:v>
                </c:pt>
                <c:pt idx="115">
                  <c:v>1.1882281634576</c:v>
                </c:pt>
                <c:pt idx="116">
                  <c:v>1.1873171193588301</c:v>
                </c:pt>
                <c:pt idx="117">
                  <c:v>1.18640677378023</c:v>
                </c:pt>
                <c:pt idx="118">
                  <c:v>1.1854971261862299</c:v>
                </c:pt>
                <c:pt idx="119">
                  <c:v>1.1845881760416901</c:v>
                </c:pt>
                <c:pt idx="120">
                  <c:v>1.18367992281183</c:v>
                </c:pt>
                <c:pt idx="121">
                  <c:v>1.1827723659623299</c:v>
                </c:pt>
                <c:pt idx="122">
                  <c:v>1.1818655049592399</c:v>
                </c:pt>
                <c:pt idx="123">
                  <c:v>1.1809593392690501</c:v>
                </c:pt>
                <c:pt idx="124">
                  <c:v>1.1800538683586399</c:v>
                </c:pt>
                <c:pt idx="125">
                  <c:v>1.17914909169531</c:v>
                </c:pt>
                <c:pt idx="126">
                  <c:v>1.17824500874676</c:v>
                </c:pt>
                <c:pt idx="127">
                  <c:v>1.1773416189810999</c:v>
                </c:pt>
                <c:pt idx="128">
                  <c:v>1.1764389218668601</c:v>
                </c:pt>
                <c:pt idx="129">
                  <c:v>1.1755369168729499</c:v>
                </c:pt>
                <c:pt idx="130">
                  <c:v>1.17463560346871</c:v>
                </c:pt>
                <c:pt idx="131">
                  <c:v>1.17373498112389</c:v>
                </c:pt>
                <c:pt idx="132">
                  <c:v>1.1728350493086299</c:v>
                </c:pt>
                <c:pt idx="133">
                  <c:v>1.17193580749349</c:v>
                </c:pt>
                <c:pt idx="134">
                  <c:v>1.1710372551494199</c:v>
                </c:pt>
                <c:pt idx="135">
                  <c:v>1.17013939174779</c:v>
                </c:pt>
                <c:pt idx="136">
                  <c:v>1.16924221676037</c:v>
                </c:pt>
                <c:pt idx="137">
                  <c:v>1.16834572965934</c:v>
                </c:pt>
                <c:pt idx="138">
                  <c:v>1.16744992991727</c:v>
                </c:pt>
                <c:pt idx="139">
                  <c:v>1.16655481700716</c:v>
                </c:pt>
                <c:pt idx="140">
                  <c:v>1.1656603904023899</c:v>
                </c:pt>
                <c:pt idx="141">
                  <c:v>1.1647666495767499</c:v>
                </c:pt>
                <c:pt idx="142">
                  <c:v>1.16387359400444</c:v>
                </c:pt>
                <c:pt idx="143">
                  <c:v>1.16298122316006</c:v>
                </c:pt>
                <c:pt idx="144">
                  <c:v>1.1620895365186099</c:v>
                </c:pt>
                <c:pt idx="145">
                  <c:v>1.16119853355549</c:v>
                </c:pt>
                <c:pt idx="146">
                  <c:v>1.1603082137465199</c:v>
                </c:pt>
                <c:pt idx="147">
                  <c:v>1.1594185765678999</c:v>
                </c:pt>
                <c:pt idx="148">
                  <c:v>1.1585296214962399</c:v>
                </c:pt>
                <c:pt idx="149">
                  <c:v>1.1576413480085499</c:v>
                </c:pt>
                <c:pt idx="150">
                  <c:v>1.15675375558225</c:v>
                </c:pt>
                <c:pt idx="151">
                  <c:v>1.15586684369514</c:v>
                </c:pt>
                <c:pt idx="152">
                  <c:v>1.15498061182545</c:v>
                </c:pt>
                <c:pt idx="153">
                  <c:v>1.15409505945178</c:v>
                </c:pt>
                <c:pt idx="154">
                  <c:v>1.1532101860531501</c:v>
                </c:pt>
                <c:pt idx="155">
                  <c:v>1.15232599110898</c:v>
                </c:pt>
                <c:pt idx="156">
                  <c:v>1.1514424740990701</c:v>
                </c:pt>
                <c:pt idx="157">
                  <c:v>1.15055963450364</c:v>
                </c:pt>
                <c:pt idx="158">
                  <c:v>1.1496774718032901</c:v>
                </c:pt>
                <c:pt idx="159">
                  <c:v>1.1487959854790299</c:v>
                </c:pt>
                <c:pt idx="160">
                  <c:v>1.14791517501227</c:v>
                </c:pt>
                <c:pt idx="161">
                  <c:v>1.1470350398848099</c:v>
                </c:pt>
                <c:pt idx="162">
                  <c:v>1.1461555795788601</c:v>
                </c:pt>
                <c:pt idx="163">
                  <c:v>1.1452767935770001</c:v>
                </c:pt>
                <c:pt idx="164">
                  <c:v>1.14439868136224</c:v>
                </c:pt>
                <c:pt idx="165">
                  <c:v>1.1435212424179599</c:v>
                </c:pt>
                <c:pt idx="166">
                  <c:v>1.14264447622795</c:v>
                </c:pt>
                <c:pt idx="167">
                  <c:v>1.1417683822764</c:v>
                </c:pt>
                <c:pt idx="168">
                  <c:v>1.1408929600478801</c:v>
                </c:pt>
                <c:pt idx="169">
                  <c:v>1.1400182090273701</c:v>
                </c:pt>
                <c:pt idx="170">
                  <c:v>1.13914412870022</c:v>
                </c:pt>
                <c:pt idx="171">
                  <c:v>1.1382707185522201</c:v>
                </c:pt>
                <c:pt idx="172">
                  <c:v>1.1373979780695</c:v>
                </c:pt>
                <c:pt idx="173">
                  <c:v>1.13652590673863</c:v>
                </c:pt>
                <c:pt idx="174">
                  <c:v>1.13565450404655</c:v>
                </c:pt>
                <c:pt idx="175">
                  <c:v>1.1347837694806</c:v>
                </c:pt>
                <c:pt idx="176">
                  <c:v>1.1339137025285</c:v>
                </c:pt>
                <c:pt idx="177">
                  <c:v>1.1330443026783901</c:v>
                </c:pt>
                <c:pt idx="178">
                  <c:v>1.1321755694187701</c:v>
                </c:pt>
                <c:pt idx="179">
                  <c:v>1.1313075022385599</c:v>
                </c:pt>
                <c:pt idx="180">
                  <c:v>1.1304401006270499</c:v>
                </c:pt>
                <c:pt idx="181">
                  <c:v>1.12957336407395</c:v>
                </c:pt>
                <c:pt idx="182">
                  <c:v>1.12870729206932</c:v>
                </c:pt>
                <c:pt idx="183">
                  <c:v>1.1278418841036499</c:v>
                </c:pt>
                <c:pt idx="184">
                  <c:v>1.1269771396678101</c:v>
                </c:pt>
                <c:pt idx="185">
                  <c:v>1.1261130582530301</c:v>
                </c:pt>
                <c:pt idx="186">
                  <c:v>1.1252496393509801</c:v>
                </c:pt>
                <c:pt idx="187">
                  <c:v>1.12438688245369</c:v>
                </c:pt>
                <c:pt idx="188">
                  <c:v>1.1235247870535701</c:v>
                </c:pt>
                <c:pt idx="189">
                  <c:v>1.12266335264345</c:v>
                </c:pt>
                <c:pt idx="190">
                  <c:v>1.12180257871653</c:v>
                </c:pt>
                <c:pt idx="191">
                  <c:v>1.1209424647663899</c:v>
                </c:pt>
                <c:pt idx="192">
                  <c:v>1.1200830102870201</c:v>
                </c:pt>
                <c:pt idx="193">
                  <c:v>1.11922421477279</c:v>
                </c:pt>
                <c:pt idx="194">
                  <c:v>1.1183660777184401</c:v>
                </c:pt>
                <c:pt idx="195">
                  <c:v>1.11750859861913</c:v>
                </c:pt>
                <c:pt idx="196">
                  <c:v>1.1166517769703801</c:v>
                </c:pt>
                <c:pt idx="197">
                  <c:v>1.1157956122681101</c:v>
                </c:pt>
                <c:pt idx="198">
                  <c:v>1.11494010400861</c:v>
                </c:pt>
                <c:pt idx="199">
                  <c:v>1.11408525168859</c:v>
                </c:pt>
                <c:pt idx="200">
                  <c:v>1.1132310548051101</c:v>
                </c:pt>
                <c:pt idx="201">
                  <c:v>1.1123775128556399</c:v>
                </c:pt>
                <c:pt idx="202">
                  <c:v>1.11152462533802</c:v>
                </c:pt>
                <c:pt idx="203">
                  <c:v>1.1106723917504699</c:v>
                </c:pt>
                <c:pt idx="204">
                  <c:v>1.1098208115916299</c:v>
                </c:pt>
                <c:pt idx="205">
                  <c:v>1.1089698843604801</c:v>
                </c:pt>
                <c:pt idx="206">
                  <c:v>1.1081196095564201</c:v>
                </c:pt>
                <c:pt idx="207">
                  <c:v>1.1072699866792</c:v>
                </c:pt>
                <c:pt idx="208">
                  <c:v>1.10642101522898</c:v>
                </c:pt>
                <c:pt idx="209">
                  <c:v>1.1055726947063</c:v>
                </c:pt>
                <c:pt idx="210">
                  <c:v>1.1047250246120699</c:v>
                </c:pt>
                <c:pt idx="211">
                  <c:v>1.1038780044476</c:v>
                </c:pt>
                <c:pt idx="212">
                  <c:v>1.10303163371456</c:v>
                </c:pt>
                <c:pt idx="213">
                  <c:v>1.1021859119150199</c:v>
                </c:pt>
                <c:pt idx="214">
                  <c:v>1.1013408385514301</c:v>
                </c:pt>
                <c:pt idx="215">
                  <c:v>1.10049641312661</c:v>
                </c:pt>
                <c:pt idx="216">
                  <c:v>1.0996526351437801</c:v>
                </c:pt>
                <c:pt idx="217">
                  <c:v>1.09880950410652</c:v>
                </c:pt>
                <c:pt idx="218">
                  <c:v>1.09796701951881</c:v>
                </c:pt>
                <c:pt idx="219">
                  <c:v>1.097125180885</c:v>
                </c:pt>
                <c:pt idx="220">
                  <c:v>1.0962839877098101</c:v>
                </c:pt>
                <c:pt idx="221">
                  <c:v>1.0954434394983601</c:v>
                </c:pt>
                <c:pt idx="222">
                  <c:v>1.0946035357561399</c:v>
                </c:pt>
                <c:pt idx="223">
                  <c:v>1.09376427598901</c:v>
                </c:pt>
                <c:pt idx="224">
                  <c:v>1.09292565970324</c:v>
                </c:pt>
                <c:pt idx="225">
                  <c:v>1.0920876864054301</c:v>
                </c:pt>
                <c:pt idx="226">
                  <c:v>1.0912503556026101</c:v>
                </c:pt>
                <c:pt idx="227">
                  <c:v>1.09041366680214</c:v>
                </c:pt>
                <c:pt idx="228">
                  <c:v>1.0895776195118001</c:v>
                </c:pt>
                <c:pt idx="229">
                  <c:v>1.08874221323972</c:v>
                </c:pt>
                <c:pt idx="230">
                  <c:v>1.0879074474944099</c:v>
                </c:pt>
                <c:pt idx="231">
                  <c:v>1.0870733217847699</c:v>
                </c:pt>
                <c:pt idx="232">
                  <c:v>1.08623983562007</c:v>
                </c:pt>
                <c:pt idx="233">
                  <c:v>1.08540698850995</c:v>
                </c:pt>
                <c:pt idx="234">
                  <c:v>1.0845747799644301</c:v>
                </c:pt>
                <c:pt idx="235">
                  <c:v>1.0837432094939099</c:v>
                </c:pt>
                <c:pt idx="236">
                  <c:v>1.0829122766091599</c:v>
                </c:pt>
                <c:pt idx="237">
                  <c:v>1.08208198082133</c:v>
                </c:pt>
                <c:pt idx="238">
                  <c:v>1.0812523216419401</c:v>
                </c:pt>
                <c:pt idx="239">
                  <c:v>1.0804232985828901</c:v>
                </c:pt>
                <c:pt idx="240">
                  <c:v>1.07959491115644</c:v>
                </c:pt>
                <c:pt idx="241">
                  <c:v>1.0787671588752501</c:v>
                </c:pt>
                <c:pt idx="242">
                  <c:v>1.0779400412523299</c:v>
                </c:pt>
                <c:pt idx="243">
                  <c:v>1.07711355780107</c:v>
                </c:pt>
                <c:pt idx="244">
                  <c:v>1.07628770803523</c:v>
                </c:pt>
                <c:pt idx="245">
                  <c:v>1.0754624914689599</c:v>
                </c:pt>
                <c:pt idx="246">
                  <c:v>1.07463790761677</c:v>
                </c:pt>
                <c:pt idx="247">
                  <c:v>1.07381395599353</c:v>
                </c:pt>
                <c:pt idx="248">
                  <c:v>1.0729906361145001</c:v>
                </c:pt>
                <c:pt idx="249">
                  <c:v>1.0721679474953101</c:v>
                </c:pt>
                <c:pt idx="250">
                  <c:v>1.0713458896519601</c:v>
                </c:pt>
                <c:pt idx="251">
                  <c:v>1.0705244621008101</c:v>
                </c:pt>
                <c:pt idx="252">
                  <c:v>1.0697036643586</c:v>
                </c:pt>
                <c:pt idx="253">
                  <c:v>1.06888349594244</c:v>
                </c:pt>
                <c:pt idx="254">
                  <c:v>1.06806395636982</c:v>
                </c:pt>
                <c:pt idx="255">
                  <c:v>1.06724504515857</c:v>
                </c:pt>
                <c:pt idx="256">
                  <c:v>1.0664267618269301</c:v>
                </c:pt>
                <c:pt idx="257">
                  <c:v>1.06560910589349</c:v>
                </c:pt>
                <c:pt idx="258">
                  <c:v>1.0647920768771899</c:v>
                </c:pt>
                <c:pt idx="259">
                  <c:v>1.0639756742973601</c:v>
                </c:pt>
                <c:pt idx="260">
                  <c:v>1.06315989767371</c:v>
                </c:pt>
                <c:pt idx="261">
                  <c:v>1.0623447465263001</c:v>
                </c:pt>
                <c:pt idx="262">
                  <c:v>1.0615302203755499</c:v>
                </c:pt>
                <c:pt idx="263">
                  <c:v>1.0607163187422699</c:v>
                </c:pt>
                <c:pt idx="264">
                  <c:v>1.05990304114762</c:v>
                </c:pt>
                <c:pt idx="265">
                  <c:v>1.0590903871131401</c:v>
                </c:pt>
                <c:pt idx="266">
                  <c:v>1.0582783561607301</c:v>
                </c:pt>
                <c:pt idx="267">
                  <c:v>1.0574669478126599</c:v>
                </c:pt>
                <c:pt idx="268">
                  <c:v>1.05665616159156</c:v>
                </c:pt>
                <c:pt idx="269">
                  <c:v>1.0558459970204199</c:v>
                </c:pt>
                <c:pt idx="270">
                  <c:v>1.05503645362263</c:v>
                </c:pt>
                <c:pt idx="271">
                  <c:v>1.05422753092189</c:v>
                </c:pt>
                <c:pt idx="272">
                  <c:v>1.05341922844233</c:v>
                </c:pt>
                <c:pt idx="273">
                  <c:v>1.05261154570838</c:v>
                </c:pt>
                <c:pt idx="274">
                  <c:v>1.05180448224488</c:v>
                </c:pt>
                <c:pt idx="275">
                  <c:v>1.05099803757703</c:v>
                </c:pt>
                <c:pt idx="276">
                  <c:v>1.0501922112303601</c:v>
                </c:pt>
                <c:pt idx="277">
                  <c:v>1.0493870027308101</c:v>
                </c:pt>
                <c:pt idx="278">
                  <c:v>1.04858241160465</c:v>
                </c:pt>
                <c:pt idx="279">
                  <c:v>1.0477784373785199</c:v>
                </c:pt>
                <c:pt idx="280">
                  <c:v>1.0469750795794399</c:v>
                </c:pt>
                <c:pt idx="281">
                  <c:v>1.04617233773478</c:v>
                </c:pt>
                <c:pt idx="282">
                  <c:v>1.0453702113722501</c:v>
                </c:pt>
                <c:pt idx="283">
                  <c:v>1.0445687000199699</c:v>
                </c:pt>
                <c:pt idx="284">
                  <c:v>1.04376780320639</c:v>
                </c:pt>
                <c:pt idx="285">
                  <c:v>1.0429675204603299</c:v>
                </c:pt>
                <c:pt idx="286">
                  <c:v>1.04216785131095</c:v>
                </c:pt>
                <c:pt idx="287">
                  <c:v>1.0413687952878099</c:v>
                </c:pt>
                <c:pt idx="288">
                  <c:v>1.04057035192081</c:v>
                </c:pt>
                <c:pt idx="289">
                  <c:v>1.0397725207402</c:v>
                </c:pt>
                <c:pt idx="290">
                  <c:v>1.0389753012766201</c:v>
                </c:pt>
                <c:pt idx="291">
                  <c:v>1.0381786930610299</c:v>
                </c:pt>
                <c:pt idx="292">
                  <c:v>1.03738269562478</c:v>
                </c:pt>
                <c:pt idx="293">
                  <c:v>1.03658730849957</c:v>
                </c:pt>
                <c:pt idx="294">
                  <c:v>1.0357925312174601</c:v>
                </c:pt>
                <c:pt idx="295">
                  <c:v>1.0349983633108699</c:v>
                </c:pt>
                <c:pt idx="296">
                  <c:v>1.03420480431257</c:v>
                </c:pt>
                <c:pt idx="297">
                  <c:v>1.03341185375571</c:v>
                </c:pt>
                <c:pt idx="298">
                  <c:v>1.0326195111737699</c:v>
                </c:pt>
                <c:pt idx="299">
                  <c:v>1.0318277761005901</c:v>
                </c:pt>
                <c:pt idx="300">
                  <c:v>1.0310366480704001</c:v>
                </c:pt>
                <c:pt idx="301">
                  <c:v>1.03024612661776</c:v>
                </c:pt>
                <c:pt idx="302">
                  <c:v>1.02945621127758</c:v>
                </c:pt>
                <c:pt idx="303">
                  <c:v>1.02866690158515</c:v>
                </c:pt>
                <c:pt idx="304">
                  <c:v>1.0278781970761099</c:v>
                </c:pt>
                <c:pt idx="305">
                  <c:v>1.0270900972864301</c:v>
                </c:pt>
                <c:pt idx="306">
                  <c:v>1.0263026017524699</c:v>
                </c:pt>
                <c:pt idx="307">
                  <c:v>1.02551571001093</c:v>
                </c:pt>
                <c:pt idx="308">
                  <c:v>1.02472942159887</c:v>
                </c:pt>
                <c:pt idx="309">
                  <c:v>1.0239437360537</c:v>
                </c:pt>
                <c:pt idx="310">
                  <c:v>1.02315865291319</c:v>
                </c:pt>
                <c:pt idx="311">
                  <c:v>1.0223741846154899</c:v>
                </c:pt>
                <c:pt idx="312">
                  <c:v>1.0215903951201</c:v>
                </c:pt>
                <c:pt idx="313">
                  <c:v>1.02080736106958</c:v>
                </c:pt>
                <c:pt idx="314">
                  <c:v>1.0200251588702001</c:v>
                </c:pt>
                <c:pt idx="315">
                  <c:v>1.0192438646925801</c:v>
                </c:pt>
                <c:pt idx="316">
                  <c:v>1.0184635544723399</c:v>
                </c:pt>
                <c:pt idx="317">
                  <c:v>1.0176843039107799</c:v>
                </c:pt>
                <c:pt idx="318">
                  <c:v>1.0169061884757</c:v>
                </c:pt>
                <c:pt idx="319">
                  <c:v>1.01612928340221</c:v>
                </c:pt>
                <c:pt idx="320">
                  <c:v>1.0153536636935601</c:v>
                </c:pt>
                <c:pt idx="321">
                  <c:v>1.0145794041221701</c:v>
                </c:pt>
                <c:pt idx="322">
                  <c:v>1.01380657923055</c:v>
                </c:pt>
                <c:pt idx="323">
                  <c:v>1.0130352633323501</c:v>
                </c:pt>
                <c:pt idx="324">
                  <c:v>1.0122655305135</c:v>
                </c:pt>
                <c:pt idx="325">
                  <c:v>1.0114974546333499</c:v>
                </c:pt>
                <c:pt idx="326">
                  <c:v>1.01073110932585</c:v>
                </c:pt>
                <c:pt idx="327">
                  <c:v>1.00996656800086</c:v>
                </c:pt>
                <c:pt idx="328">
                  <c:v>1.0092039038454399</c:v>
                </c:pt>
                <c:pt idx="329">
                  <c:v>1.00844318982521</c:v>
                </c:pt>
                <c:pt idx="330">
                  <c:v>1.0076844986858</c:v>
                </c:pt>
                <c:pt idx="331">
                  <c:v>1.0069279029543099</c:v>
                </c:pt>
                <c:pt idx="332">
                  <c:v>1.00617347494083</c:v>
                </c:pt>
                <c:pt idx="333">
                  <c:v>1.00542128674005</c:v>
                </c:pt>
                <c:pt idx="334">
                  <c:v>1.00467141023285</c:v>
                </c:pt>
                <c:pt idx="335">
                  <c:v>1.0039239170880101</c:v>
                </c:pt>
                <c:pt idx="336">
                  <c:v>1.00317887876394</c:v>
                </c:pt>
                <c:pt idx="337">
                  <c:v>1.0024363665104501</c:v>
                </c:pt>
                <c:pt idx="338">
                  <c:v>1.0016964513706099</c:v>
                </c:pt>
                <c:pt idx="339">
                  <c:v>1.0009592041826101</c:v>
                </c:pt>
                <c:pt idx="340">
                  <c:v>1.00022469558173</c:v>
                </c:pt>
                <c:pt idx="341">
                  <c:v>0.99949299600228503</c:v>
                </c:pt>
                <c:pt idx="342">
                  <c:v>0.998764175679695</c:v>
                </c:pt>
                <c:pt idx="343">
                  <c:v>0.99803830465255094</c:v>
                </c:pt>
                <c:pt idx="344">
                  <c:v>0.99731545276475697</c:v>
                </c:pt>
                <c:pt idx="345">
                  <c:v>0.99659568966771195</c:v>
                </c:pt>
                <c:pt idx="346">
                  <c:v>0.99587908482254395</c:v>
                </c:pt>
                <c:pt idx="347">
                  <c:v>0.99516570750238897</c:v>
                </c:pt>
                <c:pt idx="348">
                  <c:v>0.99445562679472199</c:v>
                </c:pt>
                <c:pt idx="349">
                  <c:v>0.99374891160373202</c:v>
                </c:pt>
                <c:pt idx="350">
                  <c:v>0.99304563065275198</c:v>
                </c:pt>
                <c:pt idx="351">
                  <c:v>0.99234585248672802</c:v>
                </c:pt>
                <c:pt idx="352">
                  <c:v>0.99164964547474199</c:v>
                </c:pt>
                <c:pt idx="353">
                  <c:v>0.99095707781257902</c:v>
                </c:pt>
                <c:pt idx="354">
                  <c:v>0.990268217525345</c:v>
                </c:pt>
                <c:pt idx="355">
                  <c:v>0.98958313247012297</c:v>
                </c:pt>
                <c:pt idx="356">
                  <c:v>0.98890189033869202</c:v>
                </c:pt>
                <c:pt idx="357">
                  <c:v>0.98822455866027403</c:v>
                </c:pt>
                <c:pt idx="358">
                  <c:v>0.98755120480434</c:v>
                </c:pt>
                <c:pt idx="359">
                  <c:v>0.98688189598345999</c:v>
                </c:pt>
                <c:pt idx="360">
                  <c:v>0.98621669925619504</c:v>
                </c:pt>
                <c:pt idx="361">
                  <c:v>0.98555568153004003</c:v>
                </c:pt>
                <c:pt idx="362">
                  <c:v>0.98489890956440895</c:v>
                </c:pt>
                <c:pt idx="363">
                  <c:v>0.98424644997367206</c:v>
                </c:pt>
                <c:pt idx="364">
                  <c:v>0.98359836923022603</c:v>
                </c:pt>
                <c:pt idx="365">
                  <c:v>0.98295473366762398</c:v>
                </c:pt>
                <c:pt idx="366">
                  <c:v>0.98231560948374597</c:v>
                </c:pt>
                <c:pt idx="367">
                  <c:v>0.98168106274400502</c:v>
                </c:pt>
                <c:pt idx="368">
                  <c:v>0.98105115938461795</c:v>
                </c:pt>
                <c:pt idx="369">
                  <c:v>0.98042596521589997</c:v>
                </c:pt>
                <c:pt idx="370">
                  <c:v>0.97980554592562197</c:v>
                </c:pt>
                <c:pt idx="371">
                  <c:v>0.97918996708240102</c:v>
                </c:pt>
                <c:pt idx="372">
                  <c:v>0.97857929413914102</c:v>
                </c:pt>
                <c:pt idx="373">
                  <c:v>0.97797359243651805</c:v>
                </c:pt>
                <c:pt idx="374">
                  <c:v>0.97737292720650903</c:v>
                </c:pt>
                <c:pt idx="375">
                  <c:v>0.97677736357596401</c:v>
                </c:pt>
                <c:pt idx="376">
                  <c:v>0.97618696657022497</c:v>
                </c:pt>
                <c:pt idx="377">
                  <c:v>0.97560180111679196</c:v>
                </c:pt>
                <c:pt idx="378">
                  <c:v>0.97502193204902698</c:v>
                </c:pt>
                <c:pt idx="379">
                  <c:v>0.97444742410990604</c:v>
                </c:pt>
                <c:pt idx="380">
                  <c:v>0.97387834195581702</c:v>
                </c:pt>
                <c:pt idx="381">
                  <c:v>0.97331475016040303</c:v>
                </c:pt>
                <c:pt idx="382">
                  <c:v>0.97275671321844204</c:v>
                </c:pt>
                <c:pt idx="383">
                  <c:v>0.97220429554978105</c:v>
                </c:pt>
                <c:pt idx="384">
                  <c:v>0.97165756150331195</c:v>
                </c:pt>
                <c:pt idx="385">
                  <c:v>0.97111657536098595</c:v>
                </c:pt>
                <c:pt idx="386">
                  <c:v>0.97058140134187898</c:v>
                </c:pt>
                <c:pt idx="387">
                  <c:v>0.97005210360630401</c:v>
                </c:pt>
                <c:pt idx="388">
                  <c:v>0.969528746259958</c:v>
                </c:pt>
                <c:pt idx="389">
                  <c:v>0.96901139335812103</c:v>
                </c:pt>
                <c:pt idx="390">
                  <c:v>0.96850010890990101</c:v>
                </c:pt>
                <c:pt idx="391">
                  <c:v>0.96799495688251802</c:v>
                </c:pt>
                <c:pt idx="392">
                  <c:v>0.96749600120563894</c:v>
                </c:pt>
                <c:pt idx="393">
                  <c:v>0.967003305775752</c:v>
                </c:pt>
                <c:pt idx="394">
                  <c:v>0.96651693446058995</c:v>
                </c:pt>
                <c:pt idx="395">
                  <c:v>0.966036951103597</c:v>
                </c:pt>
                <c:pt idx="396">
                  <c:v>0.96556341952844105</c:v>
                </c:pt>
                <c:pt idx="397">
                  <c:v>0.96509640354357495</c:v>
                </c:pt>
                <c:pt idx="398">
                  <c:v>0.96463596694683496</c:v>
                </c:pt>
                <c:pt idx="399">
                  <c:v>0.96418217353009295</c:v>
                </c:pt>
                <c:pt idx="400">
                  <c:v>0.96373508708395195</c:v>
                </c:pt>
                <c:pt idx="401">
                  <c:v>0.96329477140248698</c:v>
                </c:pt>
                <c:pt idx="402">
                  <c:v>0.96286129028803003</c:v>
                </c:pt>
                <c:pt idx="403">
                  <c:v>0.96243470755600802</c:v>
                </c:pt>
                <c:pt idx="404">
                  <c:v>0.96201508703981897</c:v>
                </c:pt>
                <c:pt idx="405">
                  <c:v>0.96160249259576103</c:v>
                </c:pt>
                <c:pt idx="406">
                  <c:v>0.96119698810800802</c:v>
                </c:pt>
                <c:pt idx="407">
                  <c:v>0.96079863749362704</c:v>
                </c:pt>
                <c:pt idx="408">
                  <c:v>0.96040750470765002</c:v>
                </c:pt>
                <c:pt idx="409">
                  <c:v>0.96002365374818799</c:v>
                </c:pt>
                <c:pt idx="410">
                  <c:v>0.95964714866159795</c:v>
                </c:pt>
                <c:pt idx="411">
                  <c:v>0.95927805354769002</c:v>
                </c:pt>
                <c:pt idx="412">
                  <c:v>0.95891643256499604</c:v>
                </c:pt>
                <c:pt idx="413">
                  <c:v>0.95856234993607103</c:v>
                </c:pt>
                <c:pt idx="414">
                  <c:v>0.95821586995285601</c:v>
                </c:pt>
                <c:pt idx="415">
                  <c:v>0.95787705698208703</c:v>
                </c:pt>
                <c:pt idx="416">
                  <c:v>0.95754597547074904</c:v>
                </c:pt>
                <c:pt idx="417">
                  <c:v>0.95722268995158499</c:v>
                </c:pt>
                <c:pt idx="418">
                  <c:v>0.95690726504865398</c:v>
                </c:pt>
                <c:pt idx="419">
                  <c:v>0.95659976548293801</c:v>
                </c:pt>
                <c:pt idx="420">
                  <c:v>0.95630025607800495</c:v>
                </c:pt>
                <c:pt idx="421">
                  <c:v>0.95600880176571401</c:v>
                </c:pt>
                <c:pt idx="422">
                  <c:v>0.95572546759198296</c:v>
                </c:pt>
                <c:pt idx="423">
                  <c:v>0.955450318722601</c:v>
                </c:pt>
                <c:pt idx="424">
                  <c:v>0.95518342044909499</c:v>
                </c:pt>
                <c:pt idx="425">
                  <c:v>0.95492483819465102</c:v>
                </c:pt>
                <c:pt idx="426">
                  <c:v>0.95467463752008697</c:v>
                </c:pt>
                <c:pt idx="427">
                  <c:v>0.95443288412988303</c:v>
                </c:pt>
                <c:pt idx="428">
                  <c:v>0.95419964387825895</c:v>
                </c:pt>
                <c:pt idx="429">
                  <c:v>0.95397498277531401</c:v>
                </c:pt>
                <c:pt idx="430">
                  <c:v>0.95375896699321905</c:v>
                </c:pt>
                <c:pt idx="431">
                  <c:v>0.95355166287246096</c:v>
                </c:pt>
                <c:pt idx="432">
                  <c:v>0.95335313692815205</c:v>
                </c:pt>
                <c:pt idx="433">
                  <c:v>0.95316345585638496</c:v>
                </c:pt>
                <c:pt idx="434">
                  <c:v>0.95298268654065599</c:v>
                </c:pt>
                <c:pt idx="435">
                  <c:v>0.95281089605833802</c:v>
                </c:pt>
                <c:pt idx="436">
                  <c:v>0.95264815168721595</c:v>
                </c:pt>
                <c:pt idx="437">
                  <c:v>0.95249452091207998</c:v>
                </c:pt>
                <c:pt idx="438">
                  <c:v>0.95235007143138195</c:v>
                </c:pt>
                <c:pt idx="439">
                  <c:v>0.95221487116394299</c:v>
                </c:pt>
                <c:pt idx="440">
                  <c:v>0.95208898825573496</c:v>
                </c:pt>
                <c:pt idx="441">
                  <c:v>0.95197249108670901</c:v>
                </c:pt>
                <c:pt idx="442">
                  <c:v>0.95186544827769903</c:v>
                </c:pt>
                <c:pt idx="443">
                  <c:v>0.95176792869738303</c:v>
                </c:pt>
                <c:pt idx="444">
                  <c:v>0.95168000146930198</c:v>
                </c:pt>
                <c:pt idx="445">
                  <c:v>0.95160173597895303</c:v>
                </c:pt>
                <c:pt idx="446">
                  <c:v>0.95153320188094503</c:v>
                </c:pt>
                <c:pt idx="447">
                  <c:v>0.95147446910621103</c:v>
                </c:pt>
                <c:pt idx="448">
                  <c:v>0.95142560786929897</c:v>
                </c:pt>
                <c:pt idx="449">
                  <c:v>0.95138668867572496</c:v>
                </c:pt>
                <c:pt idx="450">
                  <c:v>0.95135778232938895</c:v>
                </c:pt>
                <c:pt idx="451">
                  <c:v>0.95133895994007101</c:v>
                </c:pt>
                <c:pt idx="452">
                  <c:v>0.95133029293098503</c:v>
                </c:pt>
                <c:pt idx="453">
                  <c:v>0.95133185304640999</c:v>
                </c:pt>
                <c:pt idx="454">
                  <c:v>0.95134371235939197</c:v>
                </c:pt>
                <c:pt idx="455">
                  <c:v>0.95136594327951296</c:v>
                </c:pt>
                <c:pt idx="456">
                  <c:v>0.95139861856074304</c:v>
                </c:pt>
                <c:pt idx="457">
                  <c:v>0.95144181130935102</c:v>
                </c:pt>
                <c:pt idx="458">
                  <c:v>0.95149559499190905</c:v>
                </c:pt>
                <c:pt idx="459">
                  <c:v>0.95156004344335199</c:v>
                </c:pt>
                <c:pt idx="460">
                  <c:v>0.95163523087513402</c:v>
                </c:pt>
                <c:pt idx="461">
                  <c:v>0.95172123188344604</c:v>
                </c:pt>
                <c:pt idx="462">
                  <c:v>0.95181812145752098</c:v>
                </c:pt>
                <c:pt idx="463">
                  <c:v>0.95192597498801801</c:v>
                </c:pt>
                <c:pt idx="464">
                  <c:v>0.95204486827548296</c:v>
                </c:pt>
                <c:pt idx="465">
                  <c:v>0.95217487753889496</c:v>
                </c:pt>
                <c:pt idx="466">
                  <c:v>0.95231607942429397</c:v>
                </c:pt>
                <c:pt idx="467">
                  <c:v>0.95246855101349404</c:v>
                </c:pt>
                <c:pt idx="468">
                  <c:v>0.95263236983287802</c:v>
                </c:pt>
                <c:pt idx="469">
                  <c:v>0.95280761386227897</c:v>
                </c:pt>
                <c:pt idx="470">
                  <c:v>0.952994361543957</c:v>
                </c:pt>
                <c:pt idx="471">
                  <c:v>0.95319269179164801</c:v>
                </c:pt>
                <c:pt idx="472">
                  <c:v>0.95340268399972306</c:v>
                </c:pt>
                <c:pt idx="473">
                  <c:v>0.95362441805241804</c:v>
                </c:pt>
                <c:pt idx="474">
                  <c:v>0.95385797433317099</c:v>
                </c:pt>
                <c:pt idx="475">
                  <c:v>0.95410343373404405</c:v>
                </c:pt>
                <c:pt idx="476">
                  <c:v>0.95436087766524402</c:v>
                </c:pt>
                <c:pt idx="477">
                  <c:v>0.95463038806473799</c:v>
                </c:pt>
                <c:pt idx="478">
                  <c:v>0.95491204740796498</c:v>
                </c:pt>
                <c:pt idx="479">
                  <c:v>0.95520593871765003</c:v>
                </c:pt>
                <c:pt idx="480">
                  <c:v>0.955512145573713</c:v>
                </c:pt>
                <c:pt idx="481">
                  <c:v>0.95583075212328195</c:v>
                </c:pt>
                <c:pt idx="482">
                  <c:v>0.95616184309081198</c:v>
                </c:pt>
                <c:pt idx="483">
                  <c:v>0.95650550378830301</c:v>
                </c:pt>
                <c:pt idx="484">
                  <c:v>0.95686182012562604</c:v>
                </c:pt>
                <c:pt idx="485">
                  <c:v>0.95723087862095901</c:v>
                </c:pt>
                <c:pt idx="486">
                  <c:v>0.95761276641132898</c:v>
                </c:pt>
                <c:pt idx="487">
                  <c:v>0.95800757126326197</c:v>
                </c:pt>
                <c:pt idx="488">
                  <c:v>0.95841538158355399</c:v>
                </c:pt>
                <c:pt idx="489">
                  <c:v>0.95883628643014596</c:v>
                </c:pt>
                <c:pt idx="490">
                  <c:v>0.959270375523118</c:v>
                </c:pt>
                <c:pt idx="491">
                  <c:v>0.95971773925580595</c:v>
                </c:pt>
                <c:pt idx="492">
                  <c:v>0.96017846870602497</c:v>
                </c:pt>
                <c:pt idx="493">
                  <c:v>0.96065265564742397</c:v>
                </c:pt>
                <c:pt idx="494">
                  <c:v>0.96114039256095896</c:v>
                </c:pt>
                <c:pt idx="495">
                  <c:v>0.96164177264648998</c:v>
                </c:pt>
                <c:pt idx="496">
                  <c:v>0.96215688983450198</c:v>
                </c:pt>
                <c:pt idx="497">
                  <c:v>0.96268583879795899</c:v>
                </c:pt>
                <c:pt idx="498">
                  <c:v>0.96322871496428497</c:v>
                </c:pt>
                <c:pt idx="499">
                  <c:v>0.96378561452747002</c:v>
                </c:pt>
                <c:pt idx="500">
                  <c:v>0.96435663446032405</c:v>
                </c:pt>
                <c:pt idx="501">
                  <c:v>0.96494187252685504</c:v>
                </c:pt>
                <c:pt idx="502">
                  <c:v>0.96554142729478598</c:v>
                </c:pt>
                <c:pt idx="503">
                  <c:v>0.96615539814821505</c:v>
                </c:pt>
                <c:pt idx="504">
                  <c:v>0.96678388530041903</c:v>
                </c:pt>
                <c:pt idx="505">
                  <c:v>0.96742698980679298</c:v>
                </c:pt>
                <c:pt idx="506">
                  <c:v>0.96808481357794296</c:v>
                </c:pt>
                <c:pt idx="507">
                  <c:v>0.96875745939292401</c:v>
                </c:pt>
                <c:pt idx="508">
                  <c:v>0.96944503091263201</c:v>
                </c:pt>
                <c:pt idx="509">
                  <c:v>0.97014763269334103</c:v>
                </c:pt>
                <c:pt idx="510">
                  <c:v>0.97086537020040498</c:v>
                </c:pt>
                <c:pt idx="511">
                  <c:v>0.97159834982211102</c:v>
                </c:pt>
                <c:pt idx="512">
                  <c:v>0.97234667888369397</c:v>
                </c:pt>
                <c:pt idx="513">
                  <c:v>0.97311046566151105</c:v>
                </c:pt>
                <c:pt idx="514">
                  <c:v>0.97388981939738894</c:v>
                </c:pt>
                <c:pt idx="515">
                  <c:v>0.97468485031312901</c:v>
                </c:pt>
                <c:pt idx="516">
                  <c:v>0.97549566962518897</c:v>
                </c:pt>
                <c:pt idx="517">
                  <c:v>0.97632238955952999</c:v>
                </c:pt>
                <c:pt idx="518">
                  <c:v>0.97716512336665295</c:v>
                </c:pt>
                <c:pt idx="519">
                  <c:v>0.97802398533679202</c:v>
                </c:pt>
                <c:pt idx="520">
                  <c:v>0.97889909081531201</c:v>
                </c:pt>
                <c:pt idx="521">
                  <c:v>0.97979055621826605</c:v>
                </c:pt>
                <c:pt idx="522">
                  <c:v>0.98069849904816098</c:v>
                </c:pt>
                <c:pt idx="523">
                  <c:v>0.98162303790989403</c:v>
                </c:pt>
                <c:pt idx="524">
                  <c:v>0.98256429252689703</c:v>
                </c:pt>
                <c:pt idx="525">
                  <c:v>0.98352238375746104</c:v>
                </c:pt>
                <c:pt idx="526">
                  <c:v>0.98449743361127395</c:v>
                </c:pt>
                <c:pt idx="527">
                  <c:v>0.98548956526614595</c:v>
                </c:pt>
                <c:pt idx="528">
                  <c:v>0.98649890308494803</c:v>
                </c:pt>
                <c:pt idx="529">
                  <c:v>0.98752557263275498</c:v>
                </c:pt>
                <c:pt idx="530">
                  <c:v>0.98856970069420103</c:v>
                </c:pt>
                <c:pt idx="531">
                  <c:v>0.98963141529104703</c:v>
                </c:pt>
                <c:pt idx="532">
                  <c:v>0.99071084569996504</c:v>
                </c:pt>
                <c:pt idx="533">
                  <c:v>0.99180812247055095</c:v>
                </c:pt>
                <c:pt idx="534">
                  <c:v>0.99292337744355097</c:v>
                </c:pt>
                <c:pt idx="535">
                  <c:v>0.99405674376932096</c:v>
                </c:pt>
                <c:pt idx="536">
                  <c:v>0.99520835592652102</c:v>
                </c:pt>
                <c:pt idx="537">
                  <c:v>0.996378349741039</c:v>
                </c:pt>
                <c:pt idx="538">
                  <c:v>0.99756686240515902</c:v>
                </c:pt>
                <c:pt idx="539">
                  <c:v>0.99877403249696595</c:v>
                </c:pt>
                <c:pt idx="540">
                  <c:v>1</c:v>
                </c:pt>
                <c:pt idx="541">
                  <c:v>1.0012448672743901</c:v>
                </c:pt>
                <c:pt idx="542">
                  <c:v>1.0025085815363499</c:v>
                </c:pt>
                <c:pt idx="543">
                  <c:v>1.00379105131488</c:v>
                </c:pt>
                <c:pt idx="544">
                  <c:v>1.0050921853803301</c:v>
                </c:pt>
                <c:pt idx="545">
                  <c:v>1.0064118927207399</c:v>
                </c:pt>
                <c:pt idx="546">
                  <c:v>1.0077500825182799</c:v>
                </c:pt>
                <c:pt idx="547">
                  <c:v>1.00910666412581</c:v>
                </c:pt>
                <c:pt idx="548">
                  <c:v>1.0104815470436099</c:v>
                </c:pt>
                <c:pt idx="549">
                  <c:v>1.0118746408961601</c:v>
                </c:pt>
                <c:pt idx="550">
                  <c:v>1.0132858554091499</c:v>
                </c:pt>
                <c:pt idx="551">
                  <c:v>1.0147151003865</c:v>
                </c:pt>
                <c:pt idx="552">
                  <c:v>1.0161622856875601</c:v>
                </c:pt>
                <c:pt idx="553">
                  <c:v>1.01762732120441</c:v>
                </c:pt>
                <c:pt idx="554">
                  <c:v>1.01911011683929</c:v>
                </c:pt>
                <c:pt idx="555">
                  <c:v>1.0206105824821099</c:v>
                </c:pt>
                <c:pt idx="556">
                  <c:v>1.0221286279880599</c:v>
                </c:pt>
                <c:pt idx="557">
                  <c:v>1.02366416315542</c:v>
                </c:pt>
                <c:pt idx="558">
                  <c:v>1.0252170977033399</c:v>
                </c:pt>
                <c:pt idx="559">
                  <c:v>1.0267873412498101</c:v>
                </c:pt>
                <c:pt idx="560">
                  <c:v>1.02837480328973</c:v>
                </c:pt>
                <c:pt idx="561">
                  <c:v>1.0299793931730701</c:v>
                </c:pt>
                <c:pt idx="562">
                  <c:v>1.0316010200830801</c:v>
                </c:pt>
                <c:pt idx="563">
                  <c:v>1.03323959301469</c:v>
                </c:pt>
                <c:pt idx="564">
                  <c:v>1.0348950207529399</c:v>
                </c:pt>
                <c:pt idx="565">
                  <c:v>1.0365672118515099</c:v>
                </c:pt>
                <c:pt idx="566">
                  <c:v>1.03825607461138</c:v>
                </c:pt>
                <c:pt idx="567">
                  <c:v>1.03996151705958</c:v>
                </c:pt>
                <c:pt idx="568">
                  <c:v>1.0416834469279499</c:v>
                </c:pt>
                <c:pt idx="569">
                  <c:v>1.0434217716321299</c:v>
                </c:pt>
                <c:pt idx="570">
                  <c:v>1.04517639825052</c:v>
                </c:pt>
                <c:pt idx="571">
                  <c:v>1.04694723350339</c:v>
                </c:pt>
                <c:pt idx="572">
                  <c:v>1.0487341837321</c:v>
                </c:pt>
                <c:pt idx="573">
                  <c:v>1.05053715487831</c:v>
                </c:pt>
                <c:pt idx="574">
                  <c:v>1.0523560524633999</c:v>
                </c:pt>
                <c:pt idx="575">
                  <c:v>1.0541907815679099</c:v>
                </c:pt>
                <c:pt idx="576">
                  <c:v>1.05604124681107</c:v>
                </c:pt>
                <c:pt idx="577">
                  <c:v>1.0579073523304201</c:v>
                </c:pt>
                <c:pt idx="578">
                  <c:v>1.0597890017615601</c:v>
                </c:pt>
                <c:pt idx="579">
                  <c:v>1.0616860982179199</c:v>
                </c:pt>
                <c:pt idx="580">
                  <c:v>1.0635985442706599</c:v>
                </c:pt>
                <c:pt idx="581">
                  <c:v>1.06552624192865</c:v>
                </c:pt>
                <c:pt idx="582">
                  <c:v>1.06746909261853</c:v>
                </c:pt>
                <c:pt idx="583">
                  <c:v>1.06942699716485</c:v>
                </c:pt>
                <c:pt idx="584">
                  <c:v>1.0713998557703499</c:v>
                </c:pt>
                <c:pt idx="585">
                  <c:v>1.0733875679962199</c:v>
                </c:pt>
                <c:pt idx="586">
                  <c:v>1.07539003274258</c:v>
                </c:pt>
                <c:pt idx="587">
                  <c:v>1.07740714822895</c:v>
                </c:pt>
                <c:pt idx="588">
                  <c:v>1.0794388119748499</c:v>
                </c:pt>
                <c:pt idx="589">
                  <c:v>1.08148492078048</c:v>
                </c:pt>
                <c:pt idx="590">
                  <c:v>1.0835453707075</c:v>
                </c:pt>
                <c:pt idx="591">
                  <c:v>1.08562005705989</c:v>
                </c:pt>
                <c:pt idx="592">
                  <c:v>1.0877088743649299</c:v>
                </c:pt>
                <c:pt idx="593">
                  <c:v>1.08981171635422</c:v>
                </c:pt>
                <c:pt idx="594">
                  <c:v>1.09192847594483</c:v>
                </c:pt>
                <c:pt idx="595">
                  <c:v>1.0940590452205601</c:v>
                </c:pt>
                <c:pt idx="596">
                  <c:v>1.09620331541327</c:v>
                </c:pt>
                <c:pt idx="597">
                  <c:v>1.09836117688432</c:v>
                </c:pt>
                <c:pt idx="598">
                  <c:v>1.10053251910607</c:v>
                </c:pt>
                <c:pt idx="599">
                  <c:v>1.10271723064356</c:v>
                </c:pt>
                <c:pt idx="600">
                  <c:v>1.10491519913622</c:v>
                </c:pt>
                <c:pt idx="601">
                  <c:v>1.1071263112796901</c:v>
                </c:pt>
                <c:pt idx="602">
                  <c:v>1.10935045280783</c:v>
                </c:pt>
                <c:pt idx="603">
                  <c:v>1.11158750847467</c:v>
                </c:pt>
                <c:pt idx="604">
                  <c:v>1.1138373620366699</c:v>
                </c:pt>
                <c:pt idx="605">
                  <c:v>1.1160998962349</c:v>
                </c:pt>
                <c:pt idx="606">
                  <c:v>1.11837499277748</c:v>
                </c:pt>
                <c:pt idx="607">
                  <c:v>1.1206625323220101</c:v>
                </c:pt>
                <c:pt idx="608">
                  <c:v>1.1229623944582501</c:v>
                </c:pt>
                <c:pt idx="609">
                  <c:v>1.12527445769079</c:v>
                </c:pt>
                <c:pt idx="610">
                  <c:v>1.12759859942189</c:v>
                </c:pt>
                <c:pt idx="611">
                  <c:v>1.12993469593448</c:v>
                </c:pt>
                <c:pt idx="612">
                  <c:v>1.13228262237522</c:v>
                </c:pt>
                <c:pt idx="613">
                  <c:v>1.13464225273772</c:v>
                </c:pt>
                <c:pt idx="614">
                  <c:v>1.1370134598458901</c:v>
                </c:pt>
                <c:pt idx="615">
                  <c:v>1.1393961153374099</c:v>
                </c:pt>
                <c:pt idx="616">
                  <c:v>1.1417900896473101</c:v>
                </c:pt>
                <c:pt idx="617">
                  <c:v>1.14419525199176</c:v>
                </c:pt>
                <c:pt idx="618">
                  <c:v>1.1466114703519099</c:v>
                </c:pt>
                <c:pt idx="619">
                  <c:v>1.1490386114579201</c:v>
                </c:pt>
                <c:pt idx="620">
                  <c:v>1.15147654077314</c:v>
                </c:pt>
                <c:pt idx="621">
                  <c:v>1.1539251224784</c:v>
                </c:pt>
                <c:pt idx="622">
                  <c:v>1.1563842194564999</c:v>
                </c:pt>
                <c:pt idx="623">
                  <c:v>1.1588536932767699</c:v>
                </c:pt>
                <c:pt idx="624">
                  <c:v>1.1613334041799199</c:v>
                </c:pt>
                <c:pt idx="625">
                  <c:v>1.1638232110628799</c:v>
                </c:pt>
                <c:pt idx="626">
                  <c:v>1.16632297146394</c:v>
                </c:pt>
                <c:pt idx="627">
                  <c:v>1.1688325415480201</c:v>
                </c:pt>
                <c:pt idx="628">
                  <c:v>1.17135177609201</c:v>
                </c:pt>
                <c:pt idx="629">
                  <c:v>1.1738805284704701</c:v>
                </c:pt>
                <c:pt idx="630">
                  <c:v>1.1764186506413199</c:v>
                </c:pt>
                <c:pt idx="631">
                  <c:v>1.17896599313179</c:v>
                </c:pt>
                <c:pt idx="632">
                  <c:v>1.18152240502461</c:v>
                </c:pt>
                <c:pt idx="633">
                  <c:v>1.1840877339442399</c:v>
                </c:pt>
                <c:pt idx="634">
                  <c:v>1.1866618260434301</c:v>
                </c:pt>
                <c:pt idx="635">
                  <c:v>1.1892445259898801</c:v>
                </c:pt>
                <c:pt idx="636">
                  <c:v>1.19183567695316</c:v>
                </c:pt>
                <c:pt idx="637">
                  <c:v>1.19443512059176</c:v>
                </c:pt>
                <c:pt idx="638">
                  <c:v>1.19704269704041</c:v>
                </c:pt>
                <c:pt idx="639">
                  <c:v>1.1996582448975801</c:v>
                </c:pt>
                <c:pt idx="640">
                  <c:v>1.2022816012131901</c:v>
                </c:pt>
                <c:pt idx="641">
                  <c:v>1.2049126014764999</c:v>
                </c:pt>
                <c:pt idx="642">
                  <c:v>1.20755107960434</c:v>
                </c:pt>
                <c:pt idx="643">
                  <c:v>1.21019686792939</c:v>
                </c:pt>
                <c:pt idx="644">
                  <c:v>1.2128497971888199</c:v>
                </c:pt>
                <c:pt idx="645">
                  <c:v>1.21550969651315</c:v>
                </c:pt>
                <c:pt idx="646">
                  <c:v>1.2181763934152401</c:v>
                </c:pt>
                <c:pt idx="647">
                  <c:v>1.2208497137796599</c:v>
                </c:pt>
                <c:pt idx="648">
                  <c:v>1.22352948185223</c:v>
                </c:pt>
                <c:pt idx="649">
                  <c:v>1.22621552022979</c:v>
                </c:pt>
                <c:pt idx="650">
                  <c:v>1.22890764985028</c:v>
                </c:pt>
                <c:pt idx="651">
                  <c:v>1.2316057224759001</c:v>
                </c:pt>
                <c:pt idx="652">
                  <c:v>1.23430971873288</c:v>
                </c:pt>
                <c:pt idx="653">
                  <c:v>1.2370196516265799</c:v>
                </c:pt>
                <c:pt idx="654">
                  <c:v>1.23973553419092</c:v>
                </c:pt>
                <c:pt idx="655">
                  <c:v>1.2424573794884199</c:v>
                </c:pt>
                <c:pt idx="656">
                  <c:v>1.2451852006102999</c:v>
                </c:pt>
                <c:pt idx="657">
                  <c:v>1.2479190106764999</c:v>
                </c:pt>
                <c:pt idx="658">
                  <c:v>1.25065882283579</c:v>
                </c:pt>
                <c:pt idx="659">
                  <c:v>1.2534046502657801</c:v>
                </c:pt>
                <c:pt idx="660">
                  <c:v>1.25615650617303</c:v>
                </c:pt>
                <c:pt idx="661">
                  <c:v>1.2589144037930899</c:v>
                </c:pt>
                <c:pt idx="662">
                  <c:v>1.26167835639058</c:v>
                </c:pt>
                <c:pt idx="663">
                  <c:v>1.2644483772592201</c:v>
                </c:pt>
                <c:pt idx="664">
                  <c:v>1.2672244797219301</c:v>
                </c:pt>
                <c:pt idx="665">
                  <c:v>1.27000667713088</c:v>
                </c:pt>
                <c:pt idx="666">
                  <c:v>1.27279498286756</c:v>
                </c:pt>
                <c:pt idx="667">
                  <c:v>1.27558941034282</c:v>
                </c:pt>
                <c:pt idx="668">
                  <c:v>1.2783899729969801</c:v>
                </c:pt>
                <c:pt idx="669">
                  <c:v>1.2811966842998399</c:v>
                </c:pt>
                <c:pt idx="670">
                  <c:v>1.2840095577507999</c:v>
                </c:pt>
                <c:pt idx="671">
                  <c:v>1.2868286068788799</c:v>
                </c:pt>
                <c:pt idx="672">
                  <c:v>1.2896538452428099</c:v>
                </c:pt>
                <c:pt idx="673">
                  <c:v>1.2924852864310901</c:v>
                </c:pt>
                <c:pt idx="674">
                  <c:v>1.29532294406205</c:v>
                </c:pt>
                <c:pt idx="675">
                  <c:v>1.2981668317839099</c:v>
                </c:pt>
                <c:pt idx="676">
                  <c:v>1.30101696327488</c:v>
                </c:pt>
                <c:pt idx="677">
                  <c:v>1.30387335224317</c:v>
                </c:pt>
                <c:pt idx="678">
                  <c:v>1.3067360124270999</c:v>
                </c:pt>
                <c:pt idx="679">
                  <c:v>1.30960495759517</c:v>
                </c:pt>
                <c:pt idx="680">
                  <c:v>1.3124802015460899</c:v>
                </c:pt>
                <c:pt idx="681">
                  <c:v>1.3153617581088599</c:v>
                </c:pt>
                <c:pt idx="682">
                  <c:v>1.3182496411428399</c:v>
                </c:pt>
                <c:pt idx="683">
                  <c:v>1.3211438645378499</c:v>
                </c:pt>
                <c:pt idx="684">
                  <c:v>1.3240444422141799</c:v>
                </c:pt>
                <c:pt idx="685">
                  <c:v>1.32695138812266</c:v>
                </c:pt>
                <c:pt idx="686">
                  <c:v>1.3298647162448101</c:v>
                </c:pt>
                <c:pt idx="687">
                  <c:v>1.33278444059278</c:v>
                </c:pt>
                <c:pt idx="688">
                  <c:v>1.33571057520953</c:v>
                </c:pt>
                <c:pt idx="689">
                  <c:v>1.3386431341688301</c:v>
                </c:pt>
                <c:pt idx="690">
                  <c:v>1.34158213157536</c:v>
                </c:pt>
                <c:pt idx="691">
                  <c:v>1.3445275815647699</c:v>
                </c:pt>
                <c:pt idx="692">
                  <c:v>1.3474794983037099</c:v>
                </c:pt>
                <c:pt idx="693">
                  <c:v>1.3504378959899801</c:v>
                </c:pt>
                <c:pt idx="694">
                  <c:v>1.35340278885253</c:v>
                </c:pt>
                <c:pt idx="695">
                  <c:v>1.3563741911515499</c:v>
                </c:pt>
                <c:pt idx="696">
                  <c:v>1.3593521171785301</c:v>
                </c:pt>
                <c:pt idx="697">
                  <c:v>1.3623365812563499</c:v>
                </c:pt>
                <c:pt idx="698">
                  <c:v>1.36532759773933</c:v>
                </c:pt>
                <c:pt idx="699">
                  <c:v>1.3683251810133199</c:v>
                </c:pt>
                <c:pt idx="700">
                  <c:v>1.37132934549573</c:v>
                </c:pt>
              </c:numCache>
            </c:numRef>
          </c:yVal>
          <c:smooth val="0"/>
          <c:extLst>
            <c:ext xmlns:c16="http://schemas.microsoft.com/office/drawing/2014/chart" uri="{C3380CC4-5D6E-409C-BE32-E72D297353CC}">
              <c16:uniqueId val="{00000000-CE6F-4F40-8C1B-8C5558B641D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1.03924911396669</c:v>
                </c:pt>
                <c:pt idx="1">
                  <c:v>1.0389562985252401</c:v>
                </c:pt>
                <c:pt idx="2">
                  <c:v>1.0386635497304499</c:v>
                </c:pt>
                <c:pt idx="3">
                  <c:v>1.0383708674679399</c:v>
                </c:pt>
                <c:pt idx="4">
                  <c:v>1.03807825162252</c:v>
                </c:pt>
                <c:pt idx="5">
                  <c:v>1.0377857020782</c:v>
                </c:pt>
                <c:pt idx="6">
                  <c:v>1.03749321871816</c:v>
                </c:pt>
                <c:pt idx="7">
                  <c:v>1.03720080142479</c:v>
                </c:pt>
                <c:pt idx="8">
                  <c:v>1.03690845007959</c:v>
                </c:pt>
                <c:pt idx="9">
                  <c:v>1.0366161645632499</c:v>
                </c:pt>
                <c:pt idx="10">
                  <c:v>1.0363239447555901</c:v>
                </c:pt>
                <c:pt idx="11">
                  <c:v>1.03603179053559</c:v>
                </c:pt>
                <c:pt idx="12">
                  <c:v>1.0357397017813199</c:v>
                </c:pt>
                <c:pt idx="13">
                  <c:v>1.03544767836999</c:v>
                </c:pt>
                <c:pt idx="14">
                  <c:v>1.03515572017791</c:v>
                </c:pt>
                <c:pt idx="15">
                  <c:v>1.03486382708049</c:v>
                </c:pt>
                <c:pt idx="16">
                  <c:v>1.03457199895221</c:v>
                </c:pt>
                <c:pt idx="17">
                  <c:v>1.0342802356666601</c:v>
                </c:pt>
                <c:pt idx="18">
                  <c:v>1.0339885370964499</c:v>
                </c:pt>
                <c:pt idx="19">
                  <c:v>1.0336969031132801</c:v>
                </c:pt>
                <c:pt idx="20">
                  <c:v>1.0334053335878799</c:v>
                </c:pt>
                <c:pt idx="21">
                  <c:v>1.0331138283900001</c:v>
                </c:pt>
                <c:pt idx="22">
                  <c:v>1.0328223873884499</c:v>
                </c:pt>
                <c:pt idx="23">
                  <c:v>1.0325310104510099</c:v>
                </c:pt>
                <c:pt idx="24">
                  <c:v>1.0322396974444801</c:v>
                </c:pt>
                <c:pt idx="25">
                  <c:v>1.0319484482346399</c:v>
                </c:pt>
                <c:pt idx="26">
                  <c:v>1.0316572626862499</c:v>
                </c:pt>
                <c:pt idx="27">
                  <c:v>1.0313661406630401</c:v>
                </c:pt>
                <c:pt idx="28">
                  <c:v>1.03107508202767</c:v>
                </c:pt>
                <c:pt idx="29">
                  <c:v>1.0307840866417699</c:v>
                </c:pt>
                <c:pt idx="30">
                  <c:v>1.03049315436588</c:v>
                </c:pt>
                <c:pt idx="31">
                  <c:v>1.0302022850594501</c:v>
                </c:pt>
                <c:pt idx="32">
                  <c:v>1.0299114785808501</c:v>
                </c:pt>
                <c:pt idx="33">
                  <c:v>1.0296207347873201</c:v>
                </c:pt>
                <c:pt idx="34">
                  <c:v>1.0293300535350001</c:v>
                </c:pt>
                <c:pt idx="35">
                  <c:v>1.02903943467887</c:v>
                </c:pt>
                <c:pt idx="36">
                  <c:v>1.02874887807278</c:v>
                </c:pt>
                <c:pt idx="37">
                  <c:v>1.0284583835693999</c:v>
                </c:pt>
                <c:pt idx="38">
                  <c:v>1.02816795102022</c:v>
                </c:pt>
                <c:pt idx="39">
                  <c:v>1.02787758027557</c:v>
                </c:pt>
                <c:pt idx="40">
                  <c:v>1.02758727118453</c:v>
                </c:pt>
                <c:pt idx="41">
                  <c:v>1.0272970235950001</c:v>
                </c:pt>
                <c:pt idx="42">
                  <c:v>1.0270068373536201</c:v>
                </c:pt>
                <c:pt idx="43">
                  <c:v>1.0267167123057901</c:v>
                </c:pt>
                <c:pt idx="44">
                  <c:v>1.0264266482956499</c:v>
                </c:pt>
                <c:pt idx="45">
                  <c:v>1.0261366451660401</c:v>
                </c:pt>
                <c:pt idx="46">
                  <c:v>1.0258467027585401</c:v>
                </c:pt>
                <c:pt idx="47">
                  <c:v>1.0255568209133901</c:v>
                </c:pt>
                <c:pt idx="48">
                  <c:v>1.0252669994695101</c:v>
                </c:pt>
                <c:pt idx="49">
                  <c:v>1.0249772382644899</c:v>
                </c:pt>
                <c:pt idx="50">
                  <c:v>1.0246875371345501</c:v>
                </c:pt>
                <c:pt idx="51">
                  <c:v>1.0243978959145399</c:v>
                </c:pt>
                <c:pt idx="52">
                  <c:v>1.0241083144379</c:v>
                </c:pt>
                <c:pt idx="53">
                  <c:v>1.0238187925366999</c:v>
                </c:pt>
                <c:pt idx="54">
                  <c:v>1.02352933004154</c:v>
                </c:pt>
                <c:pt idx="55">
                  <c:v>1.0232399267815999</c:v>
                </c:pt>
                <c:pt idx="56">
                  <c:v>1.0229505825845999</c:v>
                </c:pt>
                <c:pt idx="57">
                  <c:v>1.0226612972767599</c:v>
                </c:pt>
                <c:pt idx="58">
                  <c:v>1.0223720706828301</c:v>
                </c:pt>
                <c:pt idx="59">
                  <c:v>1.0220829026260201</c:v>
                </c:pt>
                <c:pt idx="60">
                  <c:v>1.0217937929280201</c:v>
                </c:pt>
                <c:pt idx="61">
                  <c:v>1.02150474140895</c:v>
                </c:pt>
                <c:pt idx="62">
                  <c:v>1.02121574788736</c:v>
                </c:pt>
                <c:pt idx="63">
                  <c:v>1.02092681218022</c:v>
                </c:pt>
                <c:pt idx="64">
                  <c:v>1.02063793410287</c:v>
                </c:pt>
                <c:pt idx="65">
                  <c:v>1.0203491134690199</c:v>
                </c:pt>
                <c:pt idx="66">
                  <c:v>1.0200603500907199</c:v>
                </c:pt>
                <c:pt idx="67">
                  <c:v>1.0197716437783599</c:v>
                </c:pt>
                <c:pt idx="68">
                  <c:v>1.0194829943406101</c:v>
                </c:pt>
                <c:pt idx="69">
                  <c:v>1.0191944015844401</c:v>
                </c:pt>
                <c:pt idx="70">
                  <c:v>1.01890586531508</c:v>
                </c:pt>
                <c:pt idx="71">
                  <c:v>1.0186173853359699</c:v>
                </c:pt>
                <c:pt idx="72">
                  <c:v>1.01832896144879</c:v>
                </c:pt>
                <c:pt idx="73">
                  <c:v>1.01804059345341</c:v>
                </c:pt>
                <c:pt idx="74">
                  <c:v>1.0177522811478601</c:v>
                </c:pt>
                <c:pt idx="75">
                  <c:v>1.0174640243283199</c:v>
                </c:pt>
                <c:pt idx="76">
                  <c:v>1.0171758227890799</c:v>
                </c:pt>
                <c:pt idx="77">
                  <c:v>1.0168876763225301</c:v>
                </c:pt>
                <c:pt idx="78">
                  <c:v>1.01659958471914</c:v>
                </c:pt>
                <c:pt idx="79">
                  <c:v>1.01631154776743</c:v>
                </c:pt>
                <c:pt idx="80">
                  <c:v>1.01602356525392</c:v>
                </c:pt>
                <c:pt idx="81">
                  <c:v>1.0157356369631301</c:v>
                </c:pt>
                <c:pt idx="82">
                  <c:v>1.01544776267756</c:v>
                </c:pt>
                <c:pt idx="83">
                  <c:v>1.01515994217766</c:v>
                </c:pt>
                <c:pt idx="84">
                  <c:v>1.01487217524175</c:v>
                </c:pt>
                <c:pt idx="85">
                  <c:v>1.0145844616460999</c:v>
                </c:pt>
                <c:pt idx="86">
                  <c:v>1.0142968011647799</c:v>
                </c:pt>
                <c:pt idx="87">
                  <c:v>1.01400919356972</c:v>
                </c:pt>
                <c:pt idx="88">
                  <c:v>1.01372163863066</c:v>
                </c:pt>
                <c:pt idx="89">
                  <c:v>1.01343413611509</c:v>
                </c:pt>
                <c:pt idx="90">
                  <c:v>1.0131466857882501</c:v>
                </c:pt>
                <c:pt idx="91">
                  <c:v>1.0128592874130999</c:v>
                </c:pt>
                <c:pt idx="92">
                  <c:v>1.01257194075026</c:v>
                </c:pt>
                <c:pt idx="93">
                  <c:v>1.0122846455580301</c:v>
                </c:pt>
                <c:pt idx="94">
                  <c:v>1.0119974015922999</c:v>
                </c:pt>
                <c:pt idx="95">
                  <c:v>1.0117102086065699</c:v>
                </c:pt>
                <c:pt idx="96">
                  <c:v>1.01142306635186</c:v>
                </c:pt>
                <c:pt idx="97">
                  <c:v>1.0111359745767501</c:v>
                </c:pt>
                <c:pt idx="98">
                  <c:v>1.0108489330272701</c:v>
                </c:pt>
                <c:pt idx="99">
                  <c:v>1.01056194144692</c:v>
                </c:pt>
                <c:pt idx="100">
                  <c:v>1.01027499957661</c:v>
                </c:pt>
                <c:pt idx="101">
                  <c:v>1.0099881071546299</c:v>
                </c:pt>
                <c:pt idx="102">
                  <c:v>1.0097012639166201</c:v>
                </c:pt>
                <c:pt idx="103">
                  <c:v>1.0094144695955201</c:v>
                </c:pt>
                <c:pt idx="104">
                  <c:v>1.0091277239215399</c:v>
                </c:pt>
                <c:pt idx="105">
                  <c:v>1.0088410266221299</c:v>
                </c:pt>
                <c:pt idx="106">
                  <c:v>1.0085543774219199</c:v>
                </c:pt>
                <c:pt idx="107">
                  <c:v>1.0082677760427099</c:v>
                </c:pt>
                <c:pt idx="108">
                  <c:v>1.0079812222033899</c:v>
                </c:pt>
                <c:pt idx="109">
                  <c:v>1.0076947156199501</c:v>
                </c:pt>
                <c:pt idx="110">
                  <c:v>1.0074082560053901</c:v>
                </c:pt>
                <c:pt idx="111">
                  <c:v>1.00712184306972</c:v>
                </c:pt>
                <c:pt idx="112">
                  <c:v>1.0068354765198799</c:v>
                </c:pt>
                <c:pt idx="113">
                  <c:v>1.00654915605972</c:v>
                </c:pt>
                <c:pt idx="114">
                  <c:v>1.0062628813899499</c:v>
                </c:pt>
                <c:pt idx="115">
                  <c:v>1.0059766522081</c:v>
                </c:pt>
                <c:pt idx="116">
                  <c:v>1.00569046820845</c:v>
                </c:pt>
                <c:pt idx="117">
                  <c:v>1.00540432908203</c:v>
                </c:pt>
                <c:pt idx="118">
                  <c:v>1.0051182345165199</c:v>
                </c:pt>
                <c:pt idx="119">
                  <c:v>1.00483218419624</c:v>
                </c:pt>
                <c:pt idx="120">
                  <c:v>1.0045461778020901</c:v>
                </c:pt>
                <c:pt idx="121">
                  <c:v>1.0042602150114901</c:v>
                </c:pt>
                <c:pt idx="122">
                  <c:v>1.0039742954983399</c:v>
                </c:pt>
                <c:pt idx="123">
                  <c:v>1.00368841893297</c:v>
                </c:pt>
                <c:pt idx="124">
                  <c:v>1.00340258498208</c:v>
                </c:pt>
                <c:pt idx="125">
                  <c:v>1.00311679330869</c:v>
                </c:pt>
                <c:pt idx="126">
                  <c:v>1.00283104357209</c:v>
                </c:pt>
                <c:pt idx="127">
                  <c:v>1.00254533542778</c:v>
                </c:pt>
                <c:pt idx="128">
                  <c:v>1.0022596685274101</c:v>
                </c:pt>
                <c:pt idx="129">
                  <c:v>1.00197404251873</c:v>
                </c:pt>
                <c:pt idx="130">
                  <c:v>1.00168845704553</c:v>
                </c:pt>
                <c:pt idx="131">
                  <c:v>1.00140291174758</c:v>
                </c:pt>
                <c:pt idx="132">
                  <c:v>1.0011174062605701</c:v>
                </c:pt>
                <c:pt idx="133">
                  <c:v>1.0008319402160499</c:v>
                </c:pt>
                <c:pt idx="134">
                  <c:v>1.00054651324136</c:v>
                </c:pt>
                <c:pt idx="135">
                  <c:v>1.0002611249595801</c:v>
                </c:pt>
                <c:pt idx="136">
                  <c:v>0.999975774989456</c:v>
                </c:pt>
                <c:pt idx="137">
                  <c:v>0.99969046294532704</c:v>
                </c:pt>
                <c:pt idx="138">
                  <c:v>0.99940518843707604</c:v>
                </c:pt>
                <c:pt idx="139">
                  <c:v>0.99911995107004803</c:v>
                </c:pt>
                <c:pt idx="140">
                  <c:v>0.99883475044498604</c:v>
                </c:pt>
                <c:pt idx="141">
                  <c:v>0.99854958615795797</c:v>
                </c:pt>
                <c:pt idx="142">
                  <c:v>0.99826445780028705</c:v>
                </c:pt>
                <c:pt idx="143">
                  <c:v>0.99797936495847295</c:v>
                </c:pt>
                <c:pt idx="144">
                  <c:v>0.997694307214125</c:v>
                </c:pt>
                <c:pt idx="145">
                  <c:v>0.99740928414387697</c:v>
                </c:pt>
                <c:pt idx="146">
                  <c:v>0.99712429531931901</c:v>
                </c:pt>
                <c:pt idx="147">
                  <c:v>0.99683934030690802</c:v>
                </c:pt>
                <c:pt idx="148">
                  <c:v>0.99655441866789796</c:v>
                </c:pt>
                <c:pt idx="149">
                  <c:v>0.99626952995824802</c:v>
                </c:pt>
                <c:pt idx="150">
                  <c:v>0.99598467372854604</c:v>
                </c:pt>
                <c:pt idx="151">
                  <c:v>0.99569984952391999</c:v>
                </c:pt>
                <c:pt idx="152">
                  <c:v>0.99541505688395204</c:v>
                </c:pt>
                <c:pt idx="153">
                  <c:v>0.99513029534258801</c:v>
                </c:pt>
                <c:pt idx="154">
                  <c:v>0.99484556442805205</c:v>
                </c:pt>
                <c:pt idx="155">
                  <c:v>0.99456086366275098</c:v>
                </c:pt>
                <c:pt idx="156">
                  <c:v>0.99427619256318001</c:v>
                </c:pt>
                <c:pt idx="157">
                  <c:v>0.99399155063983002</c:v>
                </c:pt>
                <c:pt idx="158">
                  <c:v>0.99370693739709104</c:v>
                </c:pt>
                <c:pt idx="159">
                  <c:v>0.99342235233314702</c:v>
                </c:pt>
                <c:pt idx="160">
                  <c:v>0.99313779493988397</c:v>
                </c:pt>
                <c:pt idx="161">
                  <c:v>0.99285326470277901</c:v>
                </c:pt>
                <c:pt idx="162">
                  <c:v>0.99256876110079895</c:v>
                </c:pt>
                <c:pt idx="163">
                  <c:v>0.99228428360629395</c:v>
                </c:pt>
                <c:pt idx="164">
                  <c:v>0.99199983168488504</c:v>
                </c:pt>
                <c:pt idx="165">
                  <c:v>0.99171540479535703</c:v>
                </c:pt>
                <c:pt idx="166">
                  <c:v>0.99143100238954196</c:v>
                </c:pt>
                <c:pt idx="167">
                  <c:v>0.99114662391220498</c:v>
                </c:pt>
                <c:pt idx="168">
                  <c:v>0.99086226880092598</c:v>
                </c:pt>
                <c:pt idx="169">
                  <c:v>0.99057793648597703</c:v>
                </c:pt>
                <c:pt idx="170">
                  <c:v>0.99029362639020502</c:v>
                </c:pt>
                <c:pt idx="171">
                  <c:v>0.990009337928899</c:v>
                </c:pt>
                <c:pt idx="172">
                  <c:v>0.98972507050966896</c:v>
                </c:pt>
                <c:pt idx="173">
                  <c:v>0.989440823532313</c:v>
                </c:pt>
                <c:pt idx="174">
                  <c:v>0.98915659638868403</c:v>
                </c:pt>
                <c:pt idx="175">
                  <c:v>0.98887238846255299</c:v>
                </c:pt>
                <c:pt idx="176">
                  <c:v>0.98858819912947504</c:v>
                </c:pt>
                <c:pt idx="177">
                  <c:v>0.98830402775664195</c:v>
                </c:pt>
                <c:pt idx="178">
                  <c:v>0.98801987370274402</c:v>
                </c:pt>
                <c:pt idx="179">
                  <c:v>0.98773573631781797</c:v>
                </c:pt>
                <c:pt idx="180">
                  <c:v>0.98745161494310096</c:v>
                </c:pt>
                <c:pt idx="181">
                  <c:v>0.98716750891087501</c:v>
                </c:pt>
                <c:pt idx="182">
                  <c:v>0.98688341754431097</c:v>
                </c:pt>
                <c:pt idx="183">
                  <c:v>0.98659934015730899</c:v>
                </c:pt>
                <c:pt idx="184">
                  <c:v>0.986315276054336</c:v>
                </c:pt>
                <c:pt idx="185">
                  <c:v>0.98603122453026004</c:v>
                </c:pt>
                <c:pt idx="186">
                  <c:v>0.98574718487017898</c:v>
                </c:pt>
                <c:pt idx="187">
                  <c:v>0.98546315634924697</c:v>
                </c:pt>
                <c:pt idx="188">
                  <c:v>0.98517913823249703</c:v>
                </c:pt>
                <c:pt idx="189">
                  <c:v>0.98489512977466498</c:v>
                </c:pt>
                <c:pt idx="190">
                  <c:v>0.98461113021999702</c:v>
                </c:pt>
                <c:pt idx="191">
                  <c:v>0.98432713880206701</c:v>
                </c:pt>
                <c:pt idx="192">
                  <c:v>0.98404315474358195</c:v>
                </c:pt>
                <c:pt idx="193">
                  <c:v>0.983759177256184</c:v>
                </c:pt>
                <c:pt idx="194">
                  <c:v>0.98347520554025203</c:v>
                </c:pt>
                <c:pt idx="195">
                  <c:v>0.98319123878469505</c:v>
                </c:pt>
                <c:pt idx="196">
                  <c:v>0.98290727616674001</c:v>
                </c:pt>
                <c:pt idx="197">
                  <c:v>0.982623316851721</c:v>
                </c:pt>
                <c:pt idx="198">
                  <c:v>0.98233935999285904</c:v>
                </c:pt>
                <c:pt idx="199">
                  <c:v>0.98205540473103803</c:v>
                </c:pt>
                <c:pt idx="200">
                  <c:v>0.98177145019457601</c:v>
                </c:pt>
                <c:pt idx="201">
                  <c:v>0.98148749549898995</c:v>
                </c:pt>
                <c:pt idx="202">
                  <c:v>0.981203539746759</c:v>
                </c:pt>
                <c:pt idx="203">
                  <c:v>0.98091958202707896</c:v>
                </c:pt>
                <c:pt idx="204">
                  <c:v>0.980635621415615</c:v>
                </c:pt>
                <c:pt idx="205">
                  <c:v>0.98035165697424098</c:v>
                </c:pt>
                <c:pt idx="206">
                  <c:v>0.98006768775078401</c:v>
                </c:pt>
                <c:pt idx="207">
                  <c:v>0.97978371277875398</c:v>
                </c:pt>
                <c:pt idx="208">
                  <c:v>0.979499731077072</c:v>
                </c:pt>
                <c:pt idx="209">
                  <c:v>0.97921574164979297</c:v>
                </c:pt>
                <c:pt idx="210">
                  <c:v>0.97893174348581602</c:v>
                </c:pt>
                <c:pt idx="211">
                  <c:v>0.97864773555859697</c:v>
                </c:pt>
                <c:pt idx="212">
                  <c:v>0.978363716825846</c:v>
                </c:pt>
                <c:pt idx="213">
                  <c:v>0.97807968622922603</c:v>
                </c:pt>
                <c:pt idx="214">
                  <c:v>0.97779564269403496</c:v>
                </c:pt>
                <c:pt idx="215">
                  <c:v>0.97751158512889103</c:v>
                </c:pt>
                <c:pt idx="216">
                  <c:v>0.97722751242540495</c:v>
                </c:pt>
                <c:pt idx="217">
                  <c:v>0.97694342345784202</c:v>
                </c:pt>
                <c:pt idx="218">
                  <c:v>0.97665931708278197</c:v>
                </c:pt>
                <c:pt idx="219">
                  <c:v>0.976375192138767</c:v>
                </c:pt>
                <c:pt idx="220">
                  <c:v>0.97609104744594599</c:v>
                </c:pt>
                <c:pt idx="221">
                  <c:v>0.97580688180570196</c:v>
                </c:pt>
                <c:pt idx="222">
                  <c:v>0.97552269400028302</c:v>
                </c:pt>
                <c:pt idx="223">
                  <c:v>0.97523848279240899</c:v>
                </c:pt>
                <c:pt idx="224">
                  <c:v>0.97495424692488497</c:v>
                </c:pt>
                <c:pt idx="225">
                  <c:v>0.97466998512019498</c:v>
                </c:pt>
                <c:pt idx="226">
                  <c:v>0.97438569608008496</c:v>
                </c:pt>
                <c:pt idx="227">
                  <c:v>0.974101378485147</c:v>
                </c:pt>
                <c:pt idx="228">
                  <c:v>0.97381703099438</c:v>
                </c:pt>
                <c:pt idx="229">
                  <c:v>0.97353265224474606</c:v>
                </c:pt>
                <c:pt idx="230">
                  <c:v>0.97324824085072104</c:v>
                </c:pt>
                <c:pt idx="231">
                  <c:v>0.97296379540382205</c:v>
                </c:pt>
                <c:pt idx="232">
                  <c:v>0.97267931447213296</c:v>
                </c:pt>
                <c:pt idx="233">
                  <c:v>0.97239479659981698</c:v>
                </c:pt>
                <c:pt idx="234">
                  <c:v>0.97211024030661397</c:v>
                </c:pt>
                <c:pt idx="235">
                  <c:v>0.97182564408732497</c:v>
                </c:pt>
                <c:pt idx="236">
                  <c:v>0.97154100641129004</c:v>
                </c:pt>
                <c:pt idx="237">
                  <c:v>0.97125632572184495</c:v>
                </c:pt>
                <c:pt idx="238">
                  <c:v>0.97097160043577002</c:v>
                </c:pt>
                <c:pt idx="239">
                  <c:v>0.97068682894272296</c:v>
                </c:pt>
                <c:pt idx="240">
                  <c:v>0.97040200960465794</c:v>
                </c:pt>
                <c:pt idx="241">
                  <c:v>0.97011714075522903</c:v>
                </c:pt>
                <c:pt idx="242">
                  <c:v>0.96983222069917896</c:v>
                </c:pt>
                <c:pt idx="243">
                  <c:v>0.96954724771171397</c:v>
                </c:pt>
                <c:pt idx="244">
                  <c:v>0.969262220037859</c:v>
                </c:pt>
                <c:pt idx="245">
                  <c:v>0.96897713589179801</c:v>
                </c:pt>
                <c:pt idx="246">
                  <c:v>0.96869199345620105</c:v>
                </c:pt>
                <c:pt idx="247">
                  <c:v>0.96840679088152704</c:v>
                </c:pt>
                <c:pt idx="248">
                  <c:v>0.968121526285314</c:v>
                </c:pt>
                <c:pt idx="249">
                  <c:v>0.96783619775144702</c:v>
                </c:pt>
                <c:pt idx="250">
                  <c:v>0.96755080332941101</c:v>
                </c:pt>
                <c:pt idx="251">
                  <c:v>0.96726534103351702</c:v>
                </c:pt>
                <c:pt idx="252">
                  <c:v>0.96697980884211798</c:v>
                </c:pt>
                <c:pt idx="253">
                  <c:v>0.96669420469679701</c:v>
                </c:pt>
                <c:pt idx="254">
                  <c:v>0.96640852650152997</c:v>
                </c:pt>
                <c:pt idx="255">
                  <c:v>0.96612277212183995</c:v>
                </c:pt>
                <c:pt idx="256">
                  <c:v>0.96583693938391402</c:v>
                </c:pt>
                <c:pt idx="257">
                  <c:v>0.96555102607370302</c:v>
                </c:pt>
                <c:pt idx="258">
                  <c:v>0.96526502993600105</c:v>
                </c:pt>
                <c:pt idx="259">
                  <c:v>0.96497894867349099</c:v>
                </c:pt>
                <c:pt idx="260">
                  <c:v>0.96469277994576996</c:v>
                </c:pt>
                <c:pt idx="261">
                  <c:v>0.96440652136834804</c:v>
                </c:pt>
                <c:pt idx="262">
                  <c:v>0.96412017051161603</c:v>
                </c:pt>
                <c:pt idx="263">
                  <c:v>0.96383372489979102</c:v>
                </c:pt>
                <c:pt idx="264">
                  <c:v>0.96354718200982603</c:v>
                </c:pt>
                <c:pt idx="265">
                  <c:v>0.96326053927029198</c:v>
                </c:pt>
                <c:pt idx="266">
                  <c:v>0.96297379406023398</c:v>
                </c:pt>
                <c:pt idx="267">
                  <c:v>0.96268694370798502</c:v>
                </c:pt>
                <c:pt idx="268">
                  <c:v>0.96239998548995398</c:v>
                </c:pt>
                <c:pt idx="269">
                  <c:v>0.96211291662938203</c:v>
                </c:pt>
                <c:pt idx="270">
                  <c:v>0.96182573429505402</c:v>
                </c:pt>
                <c:pt idx="271">
                  <c:v>0.96153843559998298</c:v>
                </c:pt>
                <c:pt idx="272">
                  <c:v>0.96125101760005205</c:v>
                </c:pt>
                <c:pt idx="273">
                  <c:v>0.960963477292617</c:v>
                </c:pt>
                <c:pt idx="274">
                  <c:v>0.96067581161507598</c:v>
                </c:pt>
                <c:pt idx="275">
                  <c:v>0.96038801744338897</c:v>
                </c:pt>
                <c:pt idx="276">
                  <c:v>0.96010009159055798</c:v>
                </c:pt>
                <c:pt idx="277">
                  <c:v>0.95981203080506705</c:v>
                </c:pt>
                <c:pt idx="278">
                  <c:v>0.95952383176927103</c:v>
                </c:pt>
                <c:pt idx="279">
                  <c:v>0.95923549109773998</c:v>
                </c:pt>
                <c:pt idx="280">
                  <c:v>0.95894700533555599</c:v>
                </c:pt>
                <c:pt idx="281">
                  <c:v>0.95865837095656004</c:v>
                </c:pt>
                <c:pt idx="282">
                  <c:v>0.95836958436154096</c:v>
                </c:pt>
                <c:pt idx="283">
                  <c:v>0.95808064187638198</c:v>
                </c:pt>
                <c:pt idx="284">
                  <c:v>0.95779153975014497</c:v>
                </c:pt>
                <c:pt idx="285">
                  <c:v>0.95750227415309297</c:v>
                </c:pt>
                <c:pt idx="286">
                  <c:v>0.95721284117466598</c:v>
                </c:pt>
                <c:pt idx="287">
                  <c:v>0.95692323682138503</c:v>
                </c:pt>
                <c:pt idx="288">
                  <c:v>0.95663345701470004</c:v>
                </c:pt>
                <c:pt idx="289">
                  <c:v>0.95634349758876402</c:v>
                </c:pt>
                <c:pt idx="290">
                  <c:v>0.95605335428815097</c:v>
                </c:pt>
                <c:pt idx="291">
                  <c:v>0.95576302276549596</c:v>
                </c:pt>
                <c:pt idx="292">
                  <c:v>0.95547249857906502</c:v>
                </c:pt>
                <c:pt idx="293">
                  <c:v>0.95518177719024999</c:v>
                </c:pt>
                <c:pt idx="294">
                  <c:v>0.95489085396098605</c:v>
                </c:pt>
                <c:pt idx="295">
                  <c:v>0.95459972415109595</c:v>
                </c:pt>
                <c:pt idx="296">
                  <c:v>0.95430838291553499</c:v>
                </c:pt>
                <c:pt idx="297">
                  <c:v>0.95401682530157295</c:v>
                </c:pt>
                <c:pt idx="298">
                  <c:v>0.95372504624586596</c:v>
                </c:pt>
                <c:pt idx="299">
                  <c:v>0.95343304057145095</c:v>
                </c:pt>
                <c:pt idx="300">
                  <c:v>0.95314080298463999</c:v>
                </c:pt>
                <c:pt idx="301">
                  <c:v>0.95284832807181896</c:v>
                </c:pt>
                <c:pt idx="302">
                  <c:v>0.952555610296138</c:v>
                </c:pt>
                <c:pt idx="303">
                  <c:v>0.95226264399410698</c:v>
                </c:pt>
                <c:pt idx="304">
                  <c:v>0.95196942337207202</c:v>
                </c:pt>
                <c:pt idx="305">
                  <c:v>0.95167594250258802</c:v>
                </c:pt>
                <c:pt idx="306">
                  <c:v>0.95138219532066604</c:v>
                </c:pt>
                <c:pt idx="307">
                  <c:v>0.95108817561990699</c:v>
                </c:pt>
                <c:pt idx="308">
                  <c:v>0.95079387704850504</c:v>
                </c:pt>
                <c:pt idx="309">
                  <c:v>0.95049929310512504</c:v>
                </c:pt>
                <c:pt idx="310">
                  <c:v>0.95020441713463999</c:v>
                </c:pt>
                <c:pt idx="311">
                  <c:v>0.94990925189425501</c:v>
                </c:pt>
                <c:pt idx="312">
                  <c:v>0.94961383829698498</c:v>
                </c:pt>
                <c:pt idx="313">
                  <c:v>0.94931822676193001</c:v>
                </c:pt>
                <c:pt idx="314">
                  <c:v>0.94902246765387299</c:v>
                </c:pt>
                <c:pt idx="315">
                  <c:v>0.94872661128464497</c:v>
                </c:pt>
                <c:pt idx="316">
                  <c:v>0.94843070791454698</c:v>
                </c:pt>
                <c:pt idx="317">
                  <c:v>0.94813480775384595</c:v>
                </c:pt>
                <c:pt idx="318">
                  <c:v>0.94783896096433995</c:v>
                </c:pt>
                <c:pt idx="319">
                  <c:v>0.94754321766098504</c:v>
                </c:pt>
                <c:pt idx="320">
                  <c:v>0.94724762791360195</c:v>
                </c:pt>
                <c:pt idx="321">
                  <c:v>0.946952241748655</c:v>
                </c:pt>
                <c:pt idx="322">
                  <c:v>0.94665710915109702</c:v>
                </c:pt>
                <c:pt idx="323">
                  <c:v>0.94636228006630696</c:v>
                </c:pt>
                <c:pt idx="324">
                  <c:v>0.94606780440208704</c:v>
                </c:pt>
                <c:pt idx="325">
                  <c:v>0.94577373203075399</c:v>
                </c:pt>
                <c:pt idx="326">
                  <c:v>0.94548011279130595</c:v>
                </c:pt>
                <c:pt idx="327">
                  <c:v>0.94518699649167304</c:v>
                </c:pt>
                <c:pt idx="328">
                  <c:v>0.94489443291105801</c:v>
                </c:pt>
                <c:pt idx="329">
                  <c:v>0.94460247180235402</c:v>
                </c:pt>
                <c:pt idx="330">
                  <c:v>0.94431116289466599</c:v>
                </c:pt>
                <c:pt idx="331">
                  <c:v>0.94402055589591505</c:v>
                </c:pt>
                <c:pt idx="332">
                  <c:v>0.94373070049553598</c:v>
                </c:pt>
                <c:pt idx="333">
                  <c:v>0.94344164636727601</c:v>
                </c:pt>
                <c:pt idx="334">
                  <c:v>0.94315344317209004</c:v>
                </c:pt>
                <c:pt idx="335">
                  <c:v>0.94286614056113305</c:v>
                </c:pt>
                <c:pt idx="336">
                  <c:v>0.94257978817886201</c:v>
                </c:pt>
                <c:pt idx="337">
                  <c:v>0.94229443566623905</c:v>
                </c:pt>
                <c:pt idx="338">
                  <c:v>0.94201013266404299</c:v>
                </c:pt>
                <c:pt idx="339">
                  <c:v>0.94172692881629305</c:v>
                </c:pt>
                <c:pt idx="340">
                  <c:v>0.94144487377378605</c:v>
                </c:pt>
                <c:pt idx="341">
                  <c:v>0.941164017197749</c:v>
                </c:pt>
                <c:pt idx="342">
                  <c:v>0.94088440876360702</c:v>
                </c:pt>
                <c:pt idx="343">
                  <c:v>0.94060609816488105</c:v>
                </c:pt>
                <c:pt idx="344">
                  <c:v>0.94032913511720295</c:v>
                </c:pt>
                <c:pt idx="345">
                  <c:v>0.94005356936245998</c:v>
                </c:pt>
                <c:pt idx="346">
                  <c:v>0.939779450673071</c:v>
                </c:pt>
                <c:pt idx="347">
                  <c:v>0.93950682885639303</c:v>
                </c:pt>
                <c:pt idx="348">
                  <c:v>0.93923575375927104</c:v>
                </c:pt>
                <c:pt idx="349">
                  <c:v>0.93896627527271603</c:v>
                </c:pt>
                <c:pt idx="350">
                  <c:v>0.93869844333673902</c:v>
                </c:pt>
                <c:pt idx="351">
                  <c:v>0.93843230794532195</c:v>
                </c:pt>
                <c:pt idx="352">
                  <c:v>0.93816791915153996</c:v>
                </c:pt>
                <c:pt idx="353">
                  <c:v>0.93790532707284102</c:v>
                </c:pt>
                <c:pt idx="354">
                  <c:v>0.93764458189647404</c:v>
                </c:pt>
                <c:pt idx="355">
                  <c:v>0.93738573388508495</c:v>
                </c:pt>
                <c:pt idx="356">
                  <c:v>0.937128833382467</c:v>
                </c:pt>
                <c:pt idx="357">
                  <c:v>0.936873930819488</c:v>
                </c:pt>
                <c:pt idx="358">
                  <c:v>0.93662107672017503</c:v>
                </c:pt>
                <c:pt idx="359">
                  <c:v>0.93637032170798595</c:v>
                </c:pt>
                <c:pt idx="360">
                  <c:v>0.93612171651224796</c:v>
                </c:pt>
                <c:pt idx="361">
                  <c:v>0.93587531197478102</c:v>
                </c:pt>
                <c:pt idx="362">
                  <c:v>0.93563115905670602</c:v>
                </c:pt>
                <c:pt idx="363">
                  <c:v>0.93538930884544202</c:v>
                </c:pt>
                <c:pt idx="364">
                  <c:v>0.93514981256188701</c:v>
                </c:pt>
                <c:pt idx="365">
                  <c:v>0.93491272156780802</c:v>
                </c:pt>
                <c:pt idx="366">
                  <c:v>0.93467808737341496</c:v>
                </c:pt>
                <c:pt idx="367">
                  <c:v>0.93444596164514604</c:v>
                </c:pt>
                <c:pt idx="368">
                  <c:v>0.93421639621365504</c:v>
                </c:pt>
                <c:pt idx="369">
                  <c:v>0.93398944308200904</c:v>
                </c:pt>
                <c:pt idx="370">
                  <c:v>0.93376515443409802</c:v>
                </c:pt>
                <c:pt idx="371">
                  <c:v>0.93354358264325799</c:v>
                </c:pt>
                <c:pt idx="372">
                  <c:v>0.93332478028111898</c:v>
                </c:pt>
                <c:pt idx="373">
                  <c:v>0.93310880012666697</c:v>
                </c:pt>
                <c:pt idx="374">
                  <c:v>0.93289569517553705</c:v>
                </c:pt>
                <c:pt idx="375">
                  <c:v>0.93268551864953297</c:v>
                </c:pt>
                <c:pt idx="376">
                  <c:v>0.93247832400637498</c:v>
                </c:pt>
                <c:pt idx="377">
                  <c:v>0.93227416494968496</c:v>
                </c:pt>
                <c:pt idx="378">
                  <c:v>0.93207309543920103</c:v>
                </c:pt>
                <c:pt idx="379">
                  <c:v>0.93187516970124196</c:v>
                </c:pt>
                <c:pt idx="380">
                  <c:v>0.93168044223939595</c:v>
                </c:pt>
                <c:pt idx="381">
                  <c:v>0.93148896784546498</c:v>
                </c:pt>
                <c:pt idx="382">
                  <c:v>0.93130080161064799</c:v>
                </c:pt>
                <c:pt idx="383">
                  <c:v>0.93111599893696295</c:v>
                </c:pt>
                <c:pt idx="384">
                  <c:v>0.93093461554892798</c:v>
                </c:pt>
                <c:pt idx="385">
                  <c:v>0.93075670750547901</c:v>
                </c:pt>
                <c:pt idx="386">
                  <c:v>0.93058233121213996</c:v>
                </c:pt>
                <c:pt idx="387">
                  <c:v>0.93041154343343702</c:v>
                </c:pt>
                <c:pt idx="388">
                  <c:v>0.93024440130556596</c:v>
                </c:pt>
                <c:pt idx="389">
                  <c:v>0.93008096234930304</c:v>
                </c:pt>
                <c:pt idx="390">
                  <c:v>0.92992128448316203</c:v>
                </c:pt>
                <c:pt idx="391">
                  <c:v>0.92976542603679901</c:v>
                </c:pt>
                <c:pt idx="392">
                  <c:v>0.92961344576465699</c:v>
                </c:pt>
                <c:pt idx="393">
                  <c:v>0.92946540285985402</c:v>
                </c:pt>
                <c:pt idx="394">
                  <c:v>0.92932135696831097</c:v>
                </c:pt>
                <c:pt idx="395">
                  <c:v>0.92918136820310704</c:v>
                </c:pt>
                <c:pt idx="396">
                  <c:v>0.92904549715908002</c:v>
                </c:pt>
                <c:pt idx="397">
                  <c:v>0.92891380492763997</c:v>
                </c:pt>
                <c:pt idx="398">
                  <c:v>0.92878635311181501</c:v>
                </c:pt>
                <c:pt idx="399">
                  <c:v>0.92866320384150802</c:v>
                </c:pt>
                <c:pt idx="400">
                  <c:v>0.92854441978896995</c:v>
                </c:pt>
                <c:pt idx="401">
                  <c:v>0.92843006418447305</c:v>
                </c:pt>
                <c:pt idx="402">
                  <c:v>0.92832020083218003</c:v>
                </c:pt>
                <c:pt idx="403">
                  <c:v>0.92821489412621105</c:v>
                </c:pt>
                <c:pt idx="404">
                  <c:v>0.92811420906687803</c:v>
                </c:pt>
                <c:pt idx="405">
                  <c:v>0.92801821127710105</c:v>
                </c:pt>
                <c:pt idx="406">
                  <c:v>0.92792696701898103</c:v>
                </c:pt>
                <c:pt idx="407">
                  <c:v>0.92784054321052301</c:v>
                </c:pt>
                <c:pt idx="408">
                  <c:v>0.92775900744249695</c:v>
                </c:pt>
                <c:pt idx="409">
                  <c:v>0.92768242799542799</c:v>
                </c:pt>
                <c:pt idx="410">
                  <c:v>0.92761087385669805</c:v>
                </c:pt>
                <c:pt idx="411">
                  <c:v>0.92754441473774796</c:v>
                </c:pt>
                <c:pt idx="412">
                  <c:v>0.92748312109136499</c:v>
                </c:pt>
                <c:pt idx="413">
                  <c:v>0.92742706412903797</c:v>
                </c:pt>
                <c:pt idx="414">
                  <c:v>0.92737631583837299</c:v>
                </c:pt>
                <c:pt idx="415">
                  <c:v>0.92733094900053703</c:v>
                </c:pt>
                <c:pt idx="416">
                  <c:v>0.92729103720773098</c:v>
                </c:pt>
                <c:pt idx="417">
                  <c:v>0.927256654880661</c:v>
                </c:pt>
                <c:pt idx="418">
                  <c:v>0.92722787728598899</c:v>
                </c:pt>
                <c:pt idx="419">
                  <c:v>0.92720478055375699</c:v>
                </c:pt>
                <c:pt idx="420">
                  <c:v>0.92718744169474598</c:v>
                </c:pt>
                <c:pt idx="421">
                  <c:v>0.92717593861776304</c:v>
                </c:pt>
                <c:pt idx="422">
                  <c:v>0.92717035014683202</c:v>
                </c:pt>
                <c:pt idx="423">
                  <c:v>0.92717075603826404</c:v>
                </c:pt>
                <c:pt idx="424">
                  <c:v>0.92717723699758403</c:v>
                </c:pt>
                <c:pt idx="425">
                  <c:v>0.92718987469630099</c:v>
                </c:pt>
                <c:pt idx="426">
                  <c:v>0.92720875178848505</c:v>
                </c:pt>
                <c:pt idx="427">
                  <c:v>0.92723395192714197</c:v>
                </c:pt>
                <c:pt idx="428">
                  <c:v>0.92726555978035197</c:v>
                </c:pt>
                <c:pt idx="429">
                  <c:v>0.927303661047154</c:v>
                </c:pt>
                <c:pt idx="430">
                  <c:v>0.92734834247315401</c:v>
                </c:pt>
                <c:pt idx="431">
                  <c:v>0.92739969186582905</c:v>
                </c:pt>
                <c:pt idx="432">
                  <c:v>0.92745779810950602</c:v>
                </c:pt>
                <c:pt idx="433">
                  <c:v>0.92752275118000005</c:v>
                </c:pt>
                <c:pt idx="434">
                  <c:v>0.927594642158872</c:v>
                </c:pt>
                <c:pt idx="435">
                  <c:v>0.927673563247297</c:v>
                </c:pt>
                <c:pt idx="436">
                  <c:v>0.92775960777952904</c:v>
                </c:pt>
                <c:pt idx="437">
                  <c:v>0.92785287023591401</c:v>
                </c:pt>
                <c:pt idx="438">
                  <c:v>0.92795344625545695</c:v>
                </c:pt>
                <c:pt idx="439">
                  <c:v>0.92806143264791097</c:v>
                </c:pt>
                <c:pt idx="440">
                  <c:v>0.92817692740537605</c:v>
                </c:pt>
                <c:pt idx="441">
                  <c:v>0.928300029713375</c:v>
                </c:pt>
                <c:pt idx="442">
                  <c:v>0.92843083996141496</c:v>
                </c:pt>
                <c:pt idx="443">
                  <c:v>0.92856945975298999</c:v>
                </c:pt>
                <c:pt idx="444">
                  <c:v>0.92871599191503695</c:v>
                </c:pt>
                <c:pt idx="445">
                  <c:v>0.92887054050680995</c:v>
                </c:pt>
                <c:pt idx="446">
                  <c:v>0.92903321082818102</c:v>
                </c:pt>
                <c:pt idx="447">
                  <c:v>0.929204109427335</c:v>
                </c:pt>
                <c:pt idx="448">
                  <c:v>0.92938334410787704</c:v>
                </c:pt>
                <c:pt idx="449">
                  <c:v>0.92957102393532198</c:v>
                </c:pt>
                <c:pt idx="450">
                  <c:v>0.92976725924297399</c:v>
                </c:pt>
                <c:pt idx="451">
                  <c:v>0.92997216163719099</c:v>
                </c:pt>
                <c:pt idx="452">
                  <c:v>0.93018584400202997</c:v>
                </c:pt>
                <c:pt idx="453">
                  <c:v>0.93040842050327999</c:v>
                </c:pt>
                <c:pt idx="454">
                  <c:v>0.93064000659187696</c:v>
                </c:pt>
                <c:pt idx="455">
                  <c:v>0.93088071900671399</c:v>
                </c:pt>
                <c:pt idx="456">
                  <c:v>0.93113067577684605</c:v>
                </c:pt>
                <c:pt idx="457">
                  <c:v>0.93138999622310803</c:v>
                </c:pt>
                <c:pt idx="458">
                  <c:v>0.93165880095914799</c:v>
                </c:pt>
                <c:pt idx="459">
                  <c:v>0.93193721189188905</c:v>
                </c:pt>
                <c:pt idx="460">
                  <c:v>0.93222535222144598</c:v>
                </c:pt>
                <c:pt idx="461">
                  <c:v>0.93252334644049695</c:v>
                </c:pt>
                <c:pt idx="462">
                  <c:v>0.93283132033314697</c:v>
                </c:pt>
                <c:pt idx="463">
                  <c:v>0.93314940097329202</c:v>
                </c:pt>
                <c:pt idx="464">
                  <c:v>0.93347771672250901</c:v>
                </c:pt>
                <c:pt idx="465">
                  <c:v>0.93381639722750298</c:v>
                </c:pt>
                <c:pt idx="466">
                  <c:v>0.93416557341712902</c:v>
                </c:pt>
                <c:pt idx="467">
                  <c:v>0.93452537749902698</c:v>
                </c:pt>
                <c:pt idx="468">
                  <c:v>0.93489594295589196</c:v>
                </c:pt>
                <c:pt idx="469">
                  <c:v>0.93527740454140795</c:v>
                </c:pt>
                <c:pt idx="470">
                  <c:v>0.93566989827589897</c:v>
                </c:pt>
                <c:pt idx="471">
                  <c:v>0.93607356144169696</c:v>
                </c:pt>
                <c:pt idx="472">
                  <c:v>0.936488532578302</c:v>
                </c:pt>
                <c:pt idx="473">
                  <c:v>0.93691495147733295</c:v>
                </c:pt>
                <c:pt idx="474">
                  <c:v>0.93735295917733596</c:v>
                </c:pt>
                <c:pt idx="475">
                  <c:v>0.93780269795847104</c:v>
                </c:pt>
                <c:pt idx="476">
                  <c:v>0.93826431133712496</c:v>
                </c:pt>
                <c:pt idx="477">
                  <c:v>0.93873794406048605</c:v>
                </c:pt>
                <c:pt idx="478">
                  <c:v>0.93922374210111503</c:v>
                </c:pt>
                <c:pt idx="479">
                  <c:v>0.93972185265156805</c:v>
                </c:pt>
                <c:pt idx="480">
                  <c:v>0.94023242411909602</c:v>
                </c:pt>
                <c:pt idx="481">
                  <c:v>0.94075560612046705</c:v>
                </c:pt>
                <c:pt idx="482">
                  <c:v>0.94129154947695204</c:v>
                </c:pt>
                <c:pt idx="483">
                  <c:v>0.94184040620951504</c:v>
                </c:pt>
                <c:pt idx="484">
                  <c:v>0.94240232953424496</c:v>
                </c:pt>
                <c:pt idx="485">
                  <c:v>0.94297747385806296</c:v>
                </c:pt>
                <c:pt idx="486">
                  <c:v>0.943565994774759</c:v>
                </c:pt>
                <c:pt idx="487">
                  <c:v>0.94416804906138097</c:v>
                </c:pt>
                <c:pt idx="488">
                  <c:v>0.94478379467500995</c:v>
                </c:pt>
                <c:pt idx="489">
                  <c:v>0.94541339074998298</c:v>
                </c:pt>
                <c:pt idx="490">
                  <c:v>0.94605699759556094</c:v>
                </c:pt>
                <c:pt idx="491">
                  <c:v>0.94671477669411097</c:v>
                </c:pt>
                <c:pt idx="492">
                  <c:v>0.94738689069980697</c:v>
                </c:pt>
                <c:pt idx="493">
                  <c:v>0.94807350343790298</c:v>
                </c:pt>
                <c:pt idx="494">
                  <c:v>0.94877477990459202</c:v>
                </c:pt>
                <c:pt idx="495">
                  <c:v>0.94949088626749101</c:v>
                </c:pt>
                <c:pt idx="496">
                  <c:v>0.95022198986676698</c:v>
                </c:pt>
                <c:pt idx="497">
                  <c:v>0.95096825921694805</c:v>
                </c:pt>
                <c:pt idx="498">
                  <c:v>0.95172986400942094</c:v>
                </c:pt>
                <c:pt idx="499">
                  <c:v>0.95250697511566096</c:v>
                </c:pt>
                <c:pt idx="500">
                  <c:v>0.95329976459119903</c:v>
                </c:pt>
                <c:pt idx="501">
                  <c:v>0.95410840568035304</c:v>
                </c:pt>
                <c:pt idx="502">
                  <c:v>0.954933072821741</c:v>
                </c:pt>
                <c:pt idx="503">
                  <c:v>0.95577394165459095</c:v>
                </c:pt>
                <c:pt idx="504">
                  <c:v>0.95663118902586897</c:v>
                </c:pt>
                <c:pt idx="505">
                  <c:v>0.957504992998229</c:v>
                </c:pt>
                <c:pt idx="506">
                  <c:v>0.95839553285881096</c:v>
                </c:pt>
                <c:pt idx="507">
                  <c:v>0.95930298912888301</c:v>
                </c:pt>
                <c:pt idx="508">
                  <c:v>0.96022754357435103</c:v>
                </c:pt>
                <c:pt idx="509">
                  <c:v>0.96116937921713697</c:v>
                </c:pt>
                <c:pt idx="510">
                  <c:v>0.96212868034743404</c:v>
                </c:pt>
                <c:pt idx="511">
                  <c:v>0.963105632536845</c:v>
                </c:pt>
                <c:pt idx="512">
                  <c:v>0.96410042265241502</c:v>
                </c:pt>
                <c:pt idx="513">
                  <c:v>0.96511323887154998</c:v>
                </c:pt>
                <c:pt idx="514">
                  <c:v>0.96614427069783204</c:v>
                </c:pt>
                <c:pt idx="515">
                  <c:v>0.96719370897773904</c:v>
                </c:pt>
                <c:pt idx="516">
                  <c:v>0.96826174591825498</c:v>
                </c:pt>
                <c:pt idx="517">
                  <c:v>0.96934857510538097</c:v>
                </c:pt>
                <c:pt idx="518">
                  <c:v>0.97045439152354696</c:v>
                </c:pt>
                <c:pt idx="519">
                  <c:v>0.971579391575916</c:v>
                </c:pt>
                <c:pt idx="520">
                  <c:v>0.972723773105584</c:v>
                </c:pt>
                <c:pt idx="521">
                  <c:v>0.97388773541767504</c:v>
                </c:pt>
                <c:pt idx="522">
                  <c:v>0.97507147930231997</c:v>
                </c:pt>
                <c:pt idx="523">
                  <c:v>0.976275207058521</c:v>
                </c:pt>
                <c:pt idx="524">
                  <c:v>0.97749912251889803</c:v>
                </c:pt>
                <c:pt idx="525">
                  <c:v>0.97874343107531203</c:v>
                </c:pt>
                <c:pt idx="526">
                  <c:v>0.98000833970535906</c:v>
                </c:pt>
                <c:pt idx="527">
                  <c:v>0.98129405699972805</c:v>
                </c:pt>
                <c:pt idx="528">
                  <c:v>0.98260079319042504</c:v>
                </c:pt>
                <c:pt idx="529">
                  <c:v>0.98392876017984798</c:v>
                </c:pt>
                <c:pt idx="530">
                  <c:v>0.98527817157071795</c:v>
                </c:pt>
                <c:pt idx="531">
                  <c:v>0.98664924269684795</c:v>
                </c:pt>
                <c:pt idx="532">
                  <c:v>0.98804219065476395</c:v>
                </c:pt>
                <c:pt idx="533">
                  <c:v>0.98945723433614297</c:v>
                </c:pt>
                <c:pt idx="534">
                  <c:v>0.99089459446109895</c:v>
                </c:pt>
                <c:pt idx="535">
                  <c:v>0.99235449361227801</c:v>
                </c:pt>
                <c:pt idx="536">
                  <c:v>0.99383715626978597</c:v>
                </c:pt>
                <c:pt idx="537">
                  <c:v>0.99534280884691695</c:v>
                </c:pt>
                <c:pt idx="538">
                  <c:v>0.99687167972670598</c:v>
                </c:pt>
                <c:pt idx="539">
                  <c:v>0.99842399929927605</c:v>
                </c:pt>
                <c:pt idx="540">
                  <c:v>1</c:v>
                </c:pt>
                <c:pt idx="541">
                  <c:v>1.00088999207372</c:v>
                </c:pt>
                <c:pt idx="542">
                  <c:v>1.0017940731344599</c:v>
                </c:pt>
                <c:pt idx="543">
                  <c:v>1.0027121232603</c:v>
                </c:pt>
                <c:pt idx="544">
                  <c:v>1.00364402414614</c:v>
                </c:pt>
                <c:pt idx="545">
                  <c:v>1.00458965903532</c:v>
                </c:pt>
                <c:pt idx="546">
                  <c:v>1.0055489126534101</c:v>
                </c:pt>
                <c:pt idx="547">
                  <c:v>1.0065216711440099</c:v>
                </c:pt>
                <c:pt idx="548">
                  <c:v>1.0075078220065601</c:v>
                </c:pt>
                <c:pt idx="549">
                  <c:v>1.00850725403605</c:v>
                </c:pt>
                <c:pt idx="550">
                  <c:v>1.00951985726462</c:v>
                </c:pt>
                <c:pt idx="551">
                  <c:v>1.01054552290494</c:v>
                </c:pt>
                <c:pt idx="552">
                  <c:v>1.0115841432953601</c:v>
                </c:pt>
                <c:pt idx="553">
                  <c:v>1.0126356118467901</c:v>
                </c:pt>
                <c:pt idx="554">
                  <c:v>1.0136998229911101</c:v>
                </c:pt>
                <c:pt idx="555">
                  <c:v>1.0147766721312801</c:v>
                </c:pt>
                <c:pt idx="556">
                  <c:v>1.0158660555929</c:v>
                </c:pt>
                <c:pt idx="557">
                  <c:v>1.01696787057726</c:v>
                </c:pt>
                <c:pt idx="558">
                  <c:v>1.0180820151158401</c:v>
                </c:pt>
                <c:pt idx="559">
                  <c:v>1.01920838802616</c:v>
                </c:pt>
                <c:pt idx="560">
                  <c:v>1.02034688886896</c:v>
                </c:pt>
                <c:pt idx="561">
                  <c:v>1.02149741790666</c:v>
                </c:pt>
                <c:pt idx="562">
                  <c:v>1.0226598760630501</c:v>
                </c:pt>
                <c:pt idx="563">
                  <c:v>1.02383416488416</c:v>
                </c:pt>
                <c:pt idx="564">
                  <c:v>1.0250201865002999</c:v>
                </c:pt>
                <c:pt idx="565">
                  <c:v>1.02621784358921</c:v>
                </c:pt>
                <c:pt idx="566">
                  <c:v>1.0274270393402001</c:v>
                </c:pt>
                <c:pt idx="567">
                  <c:v>1.02864767741942</c:v>
                </c:pt>
                <c:pt idx="568">
                  <c:v>1.02987966193604</c:v>
                </c:pt>
                <c:pt idx="569">
                  <c:v>1.03112289740942</c:v>
                </c:pt>
                <c:pt idx="570">
                  <c:v>1.03237728873718</c:v>
                </c:pt>
                <c:pt idx="571">
                  <c:v>1.0336427411642</c:v>
                </c:pt>
                <c:pt idx="572">
                  <c:v>1.03491916025237</c:v>
                </c:pt>
                <c:pt idx="573">
                  <c:v>1.0362064518512699</c:v>
                </c:pt>
                <c:pt idx="574">
                  <c:v>1.03750452206957</c:v>
                </c:pt>
                <c:pt idx="575">
                  <c:v>1.03881327724726</c:v>
                </c:pt>
                <c:pt idx="576">
                  <c:v>1.04013262392851</c:v>
                </c:pt>
                <c:pt idx="577">
                  <c:v>1.04146246883534</c:v>
                </c:pt>
                <c:pt idx="578">
                  <c:v>1.04280271884195</c:v>
                </c:pt>
                <c:pt idx="579">
                  <c:v>1.0441532809496299</c:v>
                </c:pt>
                <c:pt idx="580">
                  <c:v>1.0455140622624199</c:v>
                </c:pt>
                <c:pt idx="581">
                  <c:v>1.04688496996332</c:v>
                </c:pt>
                <c:pt idx="582">
                  <c:v>1.04826591129105</c:v>
                </c:pt>
                <c:pt idx="583">
                  <c:v>1.0496567935175101</c:v>
                </c:pt>
                <c:pt idx="584">
                  <c:v>1.0510575239256099</c:v>
                </c:pt>
                <c:pt idx="585">
                  <c:v>1.0524680097878301</c:v>
                </c:pt>
                <c:pt idx="586">
                  <c:v>1.0538881583451001</c:v>
                </c:pt>
                <c:pt idx="587">
                  <c:v>1.0553178767863201</c:v>
                </c:pt>
                <c:pt idx="588">
                  <c:v>1.05675707222827</c:v>
                </c:pt>
                <c:pt idx="589">
                  <c:v>1.0582056516960301</c:v>
                </c:pt>
                <c:pt idx="590">
                  <c:v>1.05966352210385</c:v>
                </c:pt>
                <c:pt idx="591">
                  <c:v>1.0611305902363599</c:v>
                </c:pt>
                <c:pt idx="592">
                  <c:v>1.0626067627303699</c:v>
                </c:pt>
                <c:pt idx="593">
                  <c:v>1.0640919460568801</c:v>
                </c:pt>
                <c:pt idx="594">
                  <c:v>1.06558604650362</c:v>
                </c:pt>
                <c:pt idx="595">
                  <c:v>1.06708897015794</c:v>
                </c:pt>
                <c:pt idx="596">
                  <c:v>1.06860062288997</c:v>
                </c:pt>
                <c:pt idx="597">
                  <c:v>1.0701209103363201</c:v>
                </c:pt>
                <c:pt idx="598">
                  <c:v>1.07164973788391</c:v>
                </c:pt>
                <c:pt idx="599">
                  <c:v>1.07318701065434</c:v>
                </c:pt>
                <c:pt idx="600">
                  <c:v>1.07473263348839</c:v>
                </c:pt>
                <c:pt idx="601">
                  <c:v>1.07628651093101</c:v>
                </c:pt>
                <c:pt idx="602">
                  <c:v>1.07784854721649</c:v>
                </c:pt>
                <c:pt idx="603">
                  <c:v>1.0794186462539901</c:v>
                </c:pt>
                <c:pt idx="604">
                  <c:v>1.0809967116133301</c:v>
                </c:pt>
                <c:pt idx="605">
                  <c:v>1.0825826465110699</c:v>
                </c:pt>
                <c:pt idx="606">
                  <c:v>1.0841763537968701</c:v>
                </c:pt>
                <c:pt idx="607">
                  <c:v>1.0857777359401399</c:v>
                </c:pt>
                <c:pt idx="608">
                  <c:v>1.08738669501684</c:v>
                </c:pt>
                <c:pt idx="609">
                  <c:v>1.08900313269669</c:v>
                </c:pt>
                <c:pt idx="610">
                  <c:v>1.0906269502305299</c:v>
                </c:pt>
                <c:pt idx="611">
                  <c:v>1.0922580484379001</c:v>
                </c:pt>
                <c:pt idx="612">
                  <c:v>1.09389632769495</c:v>
                </c:pt>
                <c:pt idx="613">
                  <c:v>1.09554168792247</c:v>
                </c:pt>
                <c:pt idx="614">
                  <c:v>1.0971940285742501</c:v>
                </c:pt>
                <c:pt idx="615">
                  <c:v>1.09885324862556</c:v>
                </c:pt>
                <c:pt idx="616">
                  <c:v>1.10051924656192</c:v>
                </c:pt>
                <c:pt idx="617">
                  <c:v>1.1021919203680499</c:v>
                </c:pt>
                <c:pt idx="618">
                  <c:v>1.1038711675170201</c:v>
                </c:pt>
                <c:pt idx="619">
                  <c:v>1.10555688495962</c:v>
                </c:pt>
                <c:pt idx="620">
                  <c:v>1.10724896911391</c:v>
                </c:pt>
                <c:pt idx="621">
                  <c:v>1.1089473158549801</c:v>
                </c:pt>
                <c:pt idx="622">
                  <c:v>1.1106518205049001</c:v>
                </c:pt>
                <c:pt idx="623">
                  <c:v>1.1123623778228799</c:v>
                </c:pt>
                <c:pt idx="624">
                  <c:v>1.1140788819955301</c:v>
                </c:pt>
                <c:pt idx="625">
                  <c:v>1.11580122662741</c:v>
                </c:pt>
                <c:pt idx="626">
                  <c:v>1.1175293047317101</c:v>
                </c:pt>
                <c:pt idx="627">
                  <c:v>1.1192630087211199</c:v>
                </c:pt>
                <c:pt idx="628">
                  <c:v>1.1210022303988201</c:v>
                </c:pt>
                <c:pt idx="629">
                  <c:v>1.12274686094976</c:v>
                </c:pt>
                <c:pt idx="630">
                  <c:v>1.1244967909319801</c:v>
                </c:pt>
                <c:pt idx="631">
                  <c:v>1.12625191026819</c:v>
                </c:pt>
                <c:pt idx="632">
                  <c:v>1.1280121082375001</c:v>
                </c:pt>
                <c:pt idx="633">
                  <c:v>1.12977727346726</c:v>
                </c:pt>
                <c:pt idx="634">
                  <c:v>1.1315472939251501</c:v>
                </c:pt>
                <c:pt idx="635">
                  <c:v>1.13332205691137</c:v>
                </c:pt>
                <c:pt idx="636">
                  <c:v>1.1351014490510101</c:v>
                </c:pt>
                <c:pt idx="637">
                  <c:v>1.1368853562865799</c:v>
                </c:pt>
                <c:pt idx="638">
                  <c:v>1.13867366387071</c:v>
                </c:pt>
                <c:pt idx="639">
                  <c:v>1.14046625635896</c:v>
                </c:pt>
                <c:pt idx="640">
                  <c:v>1.1422630176028901</c:v>
                </c:pt>
                <c:pt idx="641">
                  <c:v>1.1440638307431401</c:v>
                </c:pt>
                <c:pt idx="642">
                  <c:v>1.14586857820282</c:v>
                </c:pt>
                <c:pt idx="643">
                  <c:v>1.14767714168091</c:v>
                </c:pt>
                <c:pt idx="644">
                  <c:v>1.1494894021459301</c:v>
                </c:pt>
                <c:pt idx="645">
                  <c:v>1.1513052398296699</c:v>
                </c:pt>
                <c:pt idx="646">
                  <c:v>1.15312453422118</c:v>
                </c:pt>
                <c:pt idx="647">
                  <c:v>1.15494716406079</c:v>
                </c:pt>
                <c:pt idx="648">
                  <c:v>1.1567730073343501</c:v>
                </c:pt>
                <c:pt idx="649">
                  <c:v>1.15860194126766</c:v>
                </c:pt>
                <c:pt idx="650">
                  <c:v>1.1604338423209299</c:v>
                </c:pt>
                <c:pt idx="651">
                  <c:v>1.1622686080034099</c:v>
                </c:pt>
                <c:pt idx="652">
                  <c:v>1.1641062225694501</c:v>
                </c:pt>
                <c:pt idx="653">
                  <c:v>1.16594669198039</c:v>
                </c:pt>
                <c:pt idx="654">
                  <c:v>1.1677900221477899</c:v>
                </c:pt>
                <c:pt idx="655">
                  <c:v>1.1696362189362699</c:v>
                </c:pt>
                <c:pt idx="656">
                  <c:v>1.1714852881662901</c:v>
                </c:pt>
                <c:pt idx="657">
                  <c:v>1.17333723561668</c:v>
                </c:pt>
                <c:pt idx="658">
                  <c:v>1.1751920670270599</c:v>
                </c:pt>
                <c:pt idx="659">
                  <c:v>1.1770497881001001</c:v>
                </c:pt>
                <c:pt idx="660">
                  <c:v>1.17891040450367</c:v>
                </c:pt>
                <c:pt idx="661">
                  <c:v>1.1807739218728901</c:v>
                </c:pt>
                <c:pt idx="662">
                  <c:v>1.1826403458119701</c:v>
                </c:pt>
                <c:pt idx="663">
                  <c:v>1.1845096818960701</c:v>
                </c:pt>
                <c:pt idx="664">
                  <c:v>1.1863819356729699</c:v>
                </c:pt>
                <c:pt idx="665">
                  <c:v>1.1882571126646899</c:v>
                </c:pt>
                <c:pt idx="666">
                  <c:v>1.1901352183689899</c:v>
                </c:pt>
                <c:pt idx="667">
                  <c:v>1.19201625826084</c:v>
                </c:pt>
                <c:pt idx="668">
                  <c:v>1.19390023779375</c:v>
                </c:pt>
                <c:pt idx="669">
                  <c:v>1.1957871624011001</c:v>
                </c:pt>
                <c:pt idx="670">
                  <c:v>1.1976770374973</c:v>
                </c:pt>
                <c:pt idx="671">
                  <c:v>1.1995698684790199</c:v>
                </c:pt>
                <c:pt idx="672">
                  <c:v>1.2014656607262399</c:v>
                </c:pt>
                <c:pt idx="673">
                  <c:v>1.20336441960332</c:v>
                </c:pt>
                <c:pt idx="674">
                  <c:v>1.20526615045999</c:v>
                </c:pt>
                <c:pt idx="675">
                  <c:v>1.20717085863226</c:v>
                </c:pt>
                <c:pt idx="676">
                  <c:v>1.20907854944337</c:v>
                </c:pt>
                <c:pt idx="677">
                  <c:v>1.2109892282046</c:v>
                </c:pt>
                <c:pt idx="678">
                  <c:v>1.21290290021609</c:v>
                </c:pt>
                <c:pt idx="679">
                  <c:v>1.2148195707676299</c:v>
                </c:pt>
                <c:pt idx="680">
                  <c:v>1.2167392451393499</c:v>
                </c:pt>
                <c:pt idx="681">
                  <c:v>1.21866192860249</c:v>
                </c:pt>
                <c:pt idx="682">
                  <c:v>1.22058762641999</c:v>
                </c:pt>
                <c:pt idx="683">
                  <c:v>1.22251634384717</c:v>
                </c:pt>
                <c:pt idx="684">
                  <c:v>1.2244480861323599</c:v>
                </c:pt>
                <c:pt idx="685">
                  <c:v>1.2263828585173999</c:v>
                </c:pt>
                <c:pt idx="686">
                  <c:v>1.22832066623828</c:v>
                </c:pt>
                <c:pt idx="687">
                  <c:v>1.2302615145256</c:v>
                </c:pt>
                <c:pt idx="688">
                  <c:v>1.2322054086051299</c:v>
                </c:pt>
                <c:pt idx="689">
                  <c:v>1.23415235369823</c:v>
                </c:pt>
                <c:pt idx="690">
                  <c:v>1.23610235502239</c:v>
                </c:pt>
                <c:pt idx="691">
                  <c:v>1.2380554177916001</c:v>
                </c:pt>
                <c:pt idx="692">
                  <c:v>1.2400115472168001</c:v>
                </c:pt>
                <c:pt idx="693">
                  <c:v>1.2419707485062901</c:v>
                </c:pt>
                <c:pt idx="694">
                  <c:v>1.24393302686612</c:v>
                </c:pt>
                <c:pt idx="695">
                  <c:v>1.2458983875004299</c:v>
                </c:pt>
                <c:pt idx="696">
                  <c:v>1.2478668356118701</c:v>
                </c:pt>
                <c:pt idx="697">
                  <c:v>1.2498383764018399</c:v>
                </c:pt>
                <c:pt idx="698">
                  <c:v>1.2518130150709199</c:v>
                </c:pt>
                <c:pt idx="699">
                  <c:v>1.25379075681914</c:v>
                </c:pt>
                <c:pt idx="700">
                  <c:v>1.2557716068462399</c:v>
                </c:pt>
              </c:numCache>
            </c:numRef>
          </c:yVal>
          <c:smooth val="0"/>
          <c:extLst>
            <c:ext xmlns:c16="http://schemas.microsoft.com/office/drawing/2014/chart" uri="{C3380CC4-5D6E-409C-BE32-E72D297353CC}">
              <c16:uniqueId val="{00000001-CE6F-4F40-8C1B-8C5558B641D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1.6206745220166401</c:v>
                </c:pt>
                <c:pt idx="1">
                  <c:v>1.6186463163013001</c:v>
                </c:pt>
                <c:pt idx="2">
                  <c:v>1.61662067347881</c:v>
                </c:pt>
                <c:pt idx="3">
                  <c:v>1.61459759044261</c:v>
                </c:pt>
                <c:pt idx="4">
                  <c:v>1.61257706409095</c:v>
                </c:pt>
                <c:pt idx="5">
                  <c:v>1.6105590913269101</c:v>
                </c:pt>
                <c:pt idx="6">
                  <c:v>1.6085436690583901</c:v>
                </c:pt>
                <c:pt idx="7">
                  <c:v>1.6065307941981399</c:v>
                </c:pt>
                <c:pt idx="8">
                  <c:v>1.60452046366372</c:v>
                </c:pt>
                <c:pt idx="9">
                  <c:v>1.60251267437755</c:v>
                </c:pt>
                <c:pt idx="10">
                  <c:v>1.6005074232668799</c:v>
                </c:pt>
                <c:pt idx="11">
                  <c:v>1.5985047072638301</c:v>
                </c:pt>
                <c:pt idx="12">
                  <c:v>1.5965045233053601</c:v>
                </c:pt>
                <c:pt idx="13">
                  <c:v>1.5945068683332799</c:v>
                </c:pt>
                <c:pt idx="14">
                  <c:v>1.59251173929428</c:v>
                </c:pt>
                <c:pt idx="15">
                  <c:v>1.59051913313992</c:v>
                </c:pt>
                <c:pt idx="16">
                  <c:v>1.58852904682661</c:v>
                </c:pt>
                <c:pt idx="17">
                  <c:v>1.5865414773156701</c:v>
                </c:pt>
                <c:pt idx="18">
                  <c:v>1.5845564215732899</c:v>
                </c:pt>
                <c:pt idx="19">
                  <c:v>1.5825738765705399</c:v>
                </c:pt>
                <c:pt idx="20">
                  <c:v>1.58059383928341</c:v>
                </c:pt>
                <c:pt idx="21">
                  <c:v>1.5786163066927801</c:v>
                </c:pt>
                <c:pt idx="22">
                  <c:v>1.5766412757844399</c:v>
                </c:pt>
                <c:pt idx="23">
                  <c:v>1.57466874354908</c:v>
                </c:pt>
                <c:pt idx="24">
                  <c:v>1.5726987069823299</c:v>
                </c:pt>
                <c:pt idx="25">
                  <c:v>1.57073116308476</c:v>
                </c:pt>
                <c:pt idx="26">
                  <c:v>1.5687661088618301</c:v>
                </c:pt>
                <c:pt idx="27">
                  <c:v>1.56680354132399</c:v>
                </c:pt>
                <c:pt idx="28">
                  <c:v>1.5648434574866099</c:v>
                </c:pt>
                <c:pt idx="29">
                  <c:v>1.5628858543700299</c:v>
                </c:pt>
                <c:pt idx="30">
                  <c:v>1.56093072899953</c:v>
                </c:pt>
                <c:pt idx="31">
                  <c:v>1.5589780784053899</c:v>
                </c:pt>
                <c:pt idx="32">
                  <c:v>1.5570278996228599</c:v>
                </c:pt>
                <c:pt idx="33">
                  <c:v>1.55508018969217</c:v>
                </c:pt>
                <c:pt idx="34">
                  <c:v>1.5531349456585399</c:v>
                </c:pt>
                <c:pt idx="35">
                  <c:v>1.5511921645722</c:v>
                </c:pt>
                <c:pt idx="36">
                  <c:v>1.5492518434884099</c:v>
                </c:pt>
                <c:pt idx="37">
                  <c:v>1.54731397946742</c:v>
                </c:pt>
                <c:pt idx="38">
                  <c:v>1.5453785695745299</c:v>
                </c:pt>
                <c:pt idx="39">
                  <c:v>1.54344561088007</c:v>
                </c:pt>
                <c:pt idx="40">
                  <c:v>1.5415151004594201</c:v>
                </c:pt>
                <c:pt idx="41">
                  <c:v>1.5395870353930099</c:v>
                </c:pt>
                <c:pt idx="42">
                  <c:v>1.5376614127663599</c:v>
                </c:pt>
                <c:pt idx="43">
                  <c:v>1.5357382296700399</c:v>
                </c:pt>
                <c:pt idx="44">
                  <c:v>1.53381748319972</c:v>
                </c:pt>
                <c:pt idx="45">
                  <c:v>1.53189917045618</c:v>
                </c:pt>
                <c:pt idx="46">
                  <c:v>1.52998328854528</c:v>
                </c:pt>
                <c:pt idx="47">
                  <c:v>1.5280698345780299</c:v>
                </c:pt>
                <c:pt idx="48">
                  <c:v>1.52615880567055</c:v>
                </c:pt>
                <c:pt idx="49">
                  <c:v>1.5242501989441</c:v>
                </c:pt>
                <c:pt idx="50">
                  <c:v>1.5223440115251199</c:v>
                </c:pt>
                <c:pt idx="51">
                  <c:v>1.52044024054517</c:v>
                </c:pt>
                <c:pt idx="52">
                  <c:v>1.51853888314104</c:v>
                </c:pt>
                <c:pt idx="53">
                  <c:v>1.5166399364546701</c:v>
                </c:pt>
                <c:pt idx="54">
                  <c:v>1.5147433976332101</c:v>
                </c:pt>
                <c:pt idx="55">
                  <c:v>1.5128492638290501</c:v>
                </c:pt>
                <c:pt idx="56">
                  <c:v>1.5109575321997699</c:v>
                </c:pt>
                <c:pt idx="57">
                  <c:v>1.5090681999082201</c:v>
                </c:pt>
                <c:pt idx="58">
                  <c:v>1.50718126412249</c:v>
                </c:pt>
                <c:pt idx="59">
                  <c:v>1.5052967220159399</c:v>
                </c:pt>
                <c:pt idx="60">
                  <c:v>1.50341457076723</c:v>
                </c:pt>
                <c:pt idx="61">
                  <c:v>1.5015348075602899</c:v>
                </c:pt>
                <c:pt idx="62">
                  <c:v>1.4996574295843901</c:v>
                </c:pt>
                <c:pt idx="63">
                  <c:v>1.4977824340341099</c:v>
                </c:pt>
                <c:pt idx="64">
                  <c:v>1.49590981810937</c:v>
                </c:pt>
                <c:pt idx="65">
                  <c:v>1.4940395790154599</c:v>
                </c:pt>
                <c:pt idx="66">
                  <c:v>1.4921717139630499</c:v>
                </c:pt>
                <c:pt idx="67">
                  <c:v>1.49030622016817</c:v>
                </c:pt>
                <c:pt idx="68">
                  <c:v>1.4884430948523</c:v>
                </c:pt>
                <c:pt idx="69">
                  <c:v>1.4865823352423</c:v>
                </c:pt>
                <c:pt idx="70">
                  <c:v>1.48472393857052</c:v>
                </c:pt>
                <c:pt idx="71">
                  <c:v>1.48286790207472</c:v>
                </c:pt>
                <c:pt idx="72">
                  <c:v>1.48101422299817</c:v>
                </c:pt>
                <c:pt idx="73">
                  <c:v>1.4791628985896199</c:v>
                </c:pt>
                <c:pt idx="74">
                  <c:v>1.4773139261033399</c:v>
                </c:pt>
                <c:pt idx="75">
                  <c:v>1.4754673027991501</c:v>
                </c:pt>
                <c:pt idx="76">
                  <c:v>1.4736230259423799</c:v>
                </c:pt>
                <c:pt idx="77">
                  <c:v>1.4717810928039701</c:v>
                </c:pt>
                <c:pt idx="78">
                  <c:v>1.4699415006604399</c:v>
                </c:pt>
                <c:pt idx="79">
                  <c:v>1.46810424679392</c:v>
                </c:pt>
                <c:pt idx="80">
                  <c:v>1.4662693284921799</c:v>
                </c:pt>
                <c:pt idx="81">
                  <c:v>1.46443674304864</c:v>
                </c:pt>
                <c:pt idx="82">
                  <c:v>1.4626064877624001</c:v>
                </c:pt>
                <c:pt idx="83">
                  <c:v>1.4607785599382599</c:v>
                </c:pt>
                <c:pt idx="84">
                  <c:v>1.4589529568867401</c:v>
                </c:pt>
                <c:pt idx="85">
                  <c:v>1.4571296759240999</c:v>
                </c:pt>
                <c:pt idx="86">
                  <c:v>1.45530871437237</c:v>
                </c:pt>
                <c:pt idx="87">
                  <c:v>1.45349006955939</c:v>
                </c:pt>
                <c:pt idx="88">
                  <c:v>1.4516737388187999</c:v>
                </c:pt>
                <c:pt idx="89">
                  <c:v>1.44985971949007</c:v>
                </c:pt>
                <c:pt idx="90">
                  <c:v>1.4480480089185701</c:v>
                </c:pt>
                <c:pt idx="91">
                  <c:v>1.44623860445552</c:v>
                </c:pt>
                <c:pt idx="92">
                  <c:v>1.4444315034581101</c:v>
                </c:pt>
                <c:pt idx="93">
                  <c:v>1.44262670328943</c:v>
                </c:pt>
                <c:pt idx="94">
                  <c:v>1.4408242013185599</c:v>
                </c:pt>
                <c:pt idx="95">
                  <c:v>1.4390239949206001</c:v>
                </c:pt>
                <c:pt idx="96">
                  <c:v>1.43722608147664</c:v>
                </c:pt>
                <c:pt idx="97">
                  <c:v>1.43543045837386</c:v>
                </c:pt>
                <c:pt idx="98">
                  <c:v>1.43363712300552</c:v>
                </c:pt>
                <c:pt idx="99">
                  <c:v>1.4318460727709901</c:v>
                </c:pt>
                <c:pt idx="100">
                  <c:v>1.4300573050757901</c:v>
                </c:pt>
                <c:pt idx="101">
                  <c:v>1.4282708173316301</c:v>
                </c:pt>
                <c:pt idx="102">
                  <c:v>1.4264866069564199</c:v>
                </c:pt>
                <c:pt idx="103">
                  <c:v>1.4247046713743201</c:v>
                </c:pt>
                <c:pt idx="104">
                  <c:v>1.4229250080157601</c:v>
                </c:pt>
                <c:pt idx="105">
                  <c:v>1.4211476143174799</c:v>
                </c:pt>
                <c:pt idx="106">
                  <c:v>1.41937248772258</c:v>
                </c:pt>
                <c:pt idx="107">
                  <c:v>1.4175996256805099</c:v>
                </c:pt>
                <c:pt idx="108">
                  <c:v>1.41582902564716</c:v>
                </c:pt>
                <c:pt idx="109">
                  <c:v>1.41406068508486</c:v>
                </c:pt>
                <c:pt idx="110">
                  <c:v>1.41229460146243</c:v>
                </c:pt>
                <c:pt idx="111">
                  <c:v>1.4105307722552201</c:v>
                </c:pt>
                <c:pt idx="112">
                  <c:v>1.40876919494513</c:v>
                </c:pt>
                <c:pt idx="113">
                  <c:v>1.4070098670206901</c:v>
                </c:pt>
                <c:pt idx="114">
                  <c:v>1.4052527859770301</c:v>
                </c:pt>
                <c:pt idx="115">
                  <c:v>1.40349794931599</c:v>
                </c:pt>
                <c:pt idx="116">
                  <c:v>1.40174535454615</c:v>
                </c:pt>
                <c:pt idx="117">
                  <c:v>1.39999499918283</c:v>
                </c:pt>
                <c:pt idx="118">
                  <c:v>1.3982468807481601</c:v>
                </c:pt>
                <c:pt idx="119">
                  <c:v>1.3965009967711299</c:v>
                </c:pt>
                <c:pt idx="120">
                  <c:v>1.39475734478764</c:v>
                </c:pt>
                <c:pt idx="121">
                  <c:v>1.3930159223405201</c:v>
                </c:pt>
                <c:pt idx="122">
                  <c:v>1.39127672697958</c:v>
                </c:pt>
                <c:pt idx="123">
                  <c:v>1.38953975626168</c:v>
                </c:pt>
                <c:pt idx="124">
                  <c:v>1.38780500775076</c:v>
                </c:pt>
                <c:pt idx="125">
                  <c:v>1.38607247901791</c:v>
                </c:pt>
                <c:pt idx="126">
                  <c:v>1.3843421676413801</c:v>
                </c:pt>
                <c:pt idx="127">
                  <c:v>1.3826140712066499</c:v>
                </c:pt>
                <c:pt idx="128">
                  <c:v>1.38088818730652</c:v>
                </c:pt>
                <c:pt idx="129">
                  <c:v>1.3791645135411099</c:v>
                </c:pt>
                <c:pt idx="130">
                  <c:v>1.37744304751792</c:v>
                </c:pt>
                <c:pt idx="131">
                  <c:v>1.3757237868519101</c:v>
                </c:pt>
                <c:pt idx="132">
                  <c:v>1.37400672916555</c:v>
                </c:pt>
                <c:pt idx="133">
                  <c:v>1.3722918720888699</c:v>
                </c:pt>
                <c:pt idx="134">
                  <c:v>1.3705792132595001</c:v>
                </c:pt>
                <c:pt idx="135">
                  <c:v>1.3688687503227901</c:v>
                </c:pt>
                <c:pt idx="136">
                  <c:v>1.3671604809317699</c:v>
                </c:pt>
                <c:pt idx="137">
                  <c:v>1.3654544027473301</c:v>
                </c:pt>
                <c:pt idx="138">
                  <c:v>1.36375051343819</c:v>
                </c:pt>
                <c:pt idx="139">
                  <c:v>1.362048810681</c:v>
                </c:pt>
                <c:pt idx="140">
                  <c:v>1.3603492921604099</c:v>
                </c:pt>
                <c:pt idx="141">
                  <c:v>1.3586519555691201</c:v>
                </c:pt>
                <c:pt idx="142">
                  <c:v>1.35695679860799</c:v>
                </c:pt>
                <c:pt idx="143">
                  <c:v>1.35526381898603</c:v>
                </c:pt>
                <c:pt idx="144">
                  <c:v>1.35357301442054</c:v>
                </c:pt>
                <c:pt idx="145">
                  <c:v>1.35188438263717</c:v>
                </c:pt>
                <c:pt idx="146">
                  <c:v>1.35019792136997</c:v>
                </c:pt>
                <c:pt idx="147">
                  <c:v>1.34851362836148</c:v>
                </c:pt>
                <c:pt idx="148">
                  <c:v>1.3468315013628001</c:v>
                </c:pt>
                <c:pt idx="149">
                  <c:v>1.3451515381336701</c:v>
                </c:pt>
                <c:pt idx="150">
                  <c:v>1.3434737364425799</c:v>
                </c:pt>
                <c:pt idx="151">
                  <c:v>1.34179809406677</c:v>
                </c:pt>
                <c:pt idx="152">
                  <c:v>1.3401246087924199</c:v>
                </c:pt>
                <c:pt idx="153">
                  <c:v>1.3384532784146399</c:v>
                </c:pt>
                <c:pt idx="154">
                  <c:v>1.33678410073761</c:v>
                </c:pt>
                <c:pt idx="155">
                  <c:v>1.33511707357465</c:v>
                </c:pt>
                <c:pt idx="156">
                  <c:v>1.33345219474833</c:v>
                </c:pt>
                <c:pt idx="157">
                  <c:v>1.33178946209052</c:v>
                </c:pt>
                <c:pt idx="158">
                  <c:v>1.3301288734425001</c:v>
                </c:pt>
                <c:pt idx="159">
                  <c:v>1.3284704266551</c:v>
                </c:pt>
                <c:pt idx="160">
                  <c:v>1.32681411958872</c:v>
                </c:pt>
                <c:pt idx="161">
                  <c:v>1.3251599501134901</c:v>
                </c:pt>
                <c:pt idx="162">
                  <c:v>1.3235079161093399</c:v>
                </c:pt>
                <c:pt idx="163">
                  <c:v>1.3218580154660999</c:v>
                </c:pt>
                <c:pt idx="164">
                  <c:v>1.32021024608364</c:v>
                </c:pt>
                <c:pt idx="165">
                  <c:v>1.31856460587194</c:v>
                </c:pt>
                <c:pt idx="166">
                  <c:v>1.3169210927512001</c:v>
                </c:pt>
                <c:pt idx="167">
                  <c:v>1.3152797046519999</c:v>
                </c:pt>
                <c:pt idx="168">
                  <c:v>1.31364043951534</c:v>
                </c:pt>
                <c:pt idx="169">
                  <c:v>1.31200329529282</c:v>
                </c:pt>
                <c:pt idx="170">
                  <c:v>1.3103682699467201</c:v>
                </c:pt>
                <c:pt idx="171">
                  <c:v>1.30873536145013</c:v>
                </c:pt>
                <c:pt idx="172">
                  <c:v>1.3071045677871</c:v>
                </c:pt>
                <c:pt idx="173">
                  <c:v>1.3054758869527201</c:v>
                </c:pt>
                <c:pt idx="174">
                  <c:v>1.3038493169532901</c:v>
                </c:pt>
                <c:pt idx="175">
                  <c:v>1.30222485580642</c:v>
                </c:pt>
                <c:pt idx="176">
                  <c:v>1.3006025015411899</c:v>
                </c:pt>
                <c:pt idx="177">
                  <c:v>1.2989822521982799</c:v>
                </c:pt>
                <c:pt idx="178">
                  <c:v>1.29736410583009</c:v>
                </c:pt>
                <c:pt idx="179">
                  <c:v>1.29574806050091</c:v>
                </c:pt>
                <c:pt idx="180">
                  <c:v>1.2941341142870499</c:v>
                </c:pt>
                <c:pt idx="181">
                  <c:v>1.2925222652770001</c:v>
                </c:pt>
                <c:pt idx="182">
                  <c:v>1.2909125115715701</c:v>
                </c:pt>
                <c:pt idx="183">
                  <c:v>1.2893048512840699</c:v>
                </c:pt>
                <c:pt idx="184">
                  <c:v>1.2876992825404301</c:v>
                </c:pt>
                <c:pt idx="185">
                  <c:v>1.2860958034793799</c:v>
                </c:pt>
                <c:pt idx="186">
                  <c:v>1.28449441225264</c:v>
                </c:pt>
                <c:pt idx="187">
                  <c:v>1.28289510702506</c:v>
                </c:pt>
                <c:pt idx="188">
                  <c:v>1.2812978859748001</c:v>
                </c:pt>
                <c:pt idx="189">
                  <c:v>1.2797027472935101</c:v>
                </c:pt>
                <c:pt idx="190">
                  <c:v>1.2781096891865</c:v>
                </c:pt>
                <c:pt idx="191">
                  <c:v>1.27651870987296</c:v>
                </c:pt>
                <c:pt idx="192">
                  <c:v>1.27492980758609</c:v>
                </c:pt>
                <c:pt idx="193">
                  <c:v>1.2733429805733401</c:v>
                </c:pt>
                <c:pt idx="194">
                  <c:v>1.2717582270965999</c:v>
                </c:pt>
                <c:pt idx="195">
                  <c:v>1.27017554543239</c:v>
                </c:pt>
                <c:pt idx="196">
                  <c:v>1.2685949338720599</c:v>
                </c:pt>
                <c:pt idx="197">
                  <c:v>1.26701639072201</c:v>
                </c:pt>
                <c:pt idx="198">
                  <c:v>1.2654399143039301</c:v>
                </c:pt>
                <c:pt idx="199">
                  <c:v>1.2638655029549599</c:v>
                </c:pt>
                <c:pt idx="200">
                  <c:v>1.2622931550279799</c:v>
                </c:pt>
                <c:pt idx="201">
                  <c:v>1.26072286889178</c:v>
                </c:pt>
                <c:pt idx="202">
                  <c:v>1.25915464293136</c:v>
                </c:pt>
                <c:pt idx="203">
                  <c:v>1.2575884755481099</c:v>
                </c:pt>
                <c:pt idx="204">
                  <c:v>1.25602436516008</c:v>
                </c:pt>
                <c:pt idx="205">
                  <c:v>1.2544623102022401</c:v>
                </c:pt>
                <c:pt idx="206">
                  <c:v>1.2529023091267399</c:v>
                </c:pt>
                <c:pt idx="207">
                  <c:v>1.25134436040315</c:v>
                </c:pt>
                <c:pt idx="208">
                  <c:v>1.2497884625187401</c:v>
                </c:pt>
                <c:pt idx="209">
                  <c:v>1.2482346139787599</c:v>
                </c:pt>
                <c:pt idx="210">
                  <c:v>1.24668281330672</c:v>
                </c:pt>
                <c:pt idx="211">
                  <c:v>1.2451330590446701</c:v>
                </c:pt>
                <c:pt idx="212">
                  <c:v>1.2435853497535001</c:v>
                </c:pt>
                <c:pt idx="213">
                  <c:v>1.2420396840132699</c:v>
                </c:pt>
                <c:pt idx="214">
                  <c:v>1.2404960604234501</c:v>
                </c:pt>
                <c:pt idx="215">
                  <c:v>1.2389544776032999</c:v>
                </c:pt>
                <c:pt idx="216">
                  <c:v>1.2374149341921701</c:v>
                </c:pt>
                <c:pt idx="217">
                  <c:v>1.23587742884983</c:v>
                </c:pt>
                <c:pt idx="218">
                  <c:v>1.23434196025679</c:v>
                </c:pt>
                <c:pt idx="219">
                  <c:v>1.23280852711471</c:v>
                </c:pt>
                <c:pt idx="220">
                  <c:v>1.2312771281466699</c:v>
                </c:pt>
                <c:pt idx="221">
                  <c:v>1.2297477620975901</c:v>
                </c:pt>
                <c:pt idx="222">
                  <c:v>1.2282204277346001</c:v>
                </c:pt>
                <c:pt idx="223">
                  <c:v>1.22669512384739</c:v>
                </c:pt>
                <c:pt idx="224">
                  <c:v>1.2251718492486201</c:v>
                </c:pt>
                <c:pt idx="225">
                  <c:v>1.2236506027743299</c:v>
                </c:pt>
                <c:pt idx="226">
                  <c:v>1.2221313832843299</c:v>
                </c:pt>
                <c:pt idx="227">
                  <c:v>1.2206141896626199</c:v>
                </c:pt>
                <c:pt idx="228">
                  <c:v>1.21909902081785</c:v>
                </c:pt>
                <c:pt idx="229">
                  <c:v>1.2175858756837199</c:v>
                </c:pt>
                <c:pt idx="230">
                  <c:v>1.21607475321945</c:v>
                </c:pt>
                <c:pt idx="231">
                  <c:v>1.21456565241023</c:v>
                </c:pt>
                <c:pt idx="232">
                  <c:v>1.2130585722677201</c:v>
                </c:pt>
                <c:pt idx="233">
                  <c:v>1.2115535118305201</c:v>
                </c:pt>
                <c:pt idx="234">
                  <c:v>1.2100504701646499</c:v>
                </c:pt>
                <c:pt idx="235">
                  <c:v>1.20854944636409</c:v>
                </c:pt>
                <c:pt idx="236">
                  <c:v>1.20705043955128</c:v>
                </c:pt>
                <c:pt idx="237">
                  <c:v>1.20555344887766</c:v>
                </c:pt>
                <c:pt idx="238">
                  <c:v>1.2040584735242501</c:v>
                </c:pt>
                <c:pt idx="239">
                  <c:v>1.20256551270215</c:v>
                </c:pt>
                <c:pt idx="240">
                  <c:v>1.20107456565318</c:v>
                </c:pt>
                <c:pt idx="241">
                  <c:v>1.1995856316504401</c:v>
                </c:pt>
                <c:pt idx="242">
                  <c:v>1.19809870999891</c:v>
                </c:pt>
                <c:pt idx="243">
                  <c:v>1.19661380003611</c:v>
                </c:pt>
                <c:pt idx="244">
                  <c:v>1.1951309011327</c:v>
                </c:pt>
                <c:pt idx="245">
                  <c:v>1.19365001269316</c:v>
                </c:pt>
                <c:pt idx="246">
                  <c:v>1.19217113415644</c:v>
                </c:pt>
                <c:pt idx="247">
                  <c:v>1.1906942649966801</c:v>
                </c:pt>
                <c:pt idx="248">
                  <c:v>1.18921940472389</c:v>
                </c:pt>
                <c:pt idx="249">
                  <c:v>1.18774655288469</c:v>
                </c:pt>
                <c:pt idx="250">
                  <c:v>1.18627570906308</c:v>
                </c:pt>
                <c:pt idx="251">
                  <c:v>1.1848068728811301</c:v>
                </c:pt>
                <c:pt idx="252">
                  <c:v>1.18334004399986</c:v>
                </c:pt>
                <c:pt idx="253">
                  <c:v>1.18187522211999</c:v>
                </c:pt>
                <c:pt idx="254">
                  <c:v>1.1804124069827699</c:v>
                </c:pt>
                <c:pt idx="255">
                  <c:v>1.1789515983708601</c:v>
                </c:pt>
                <c:pt idx="256">
                  <c:v>1.1774927961091599</c:v>
                </c:pt>
                <c:pt idx="257">
                  <c:v>1.1760360000657699</c:v>
                </c:pt>
                <c:pt idx="258">
                  <c:v>1.1745812101528299</c:v>
                </c:pt>
                <c:pt idx="259">
                  <c:v>1.1731284263275299</c:v>
                </c:pt>
                <c:pt idx="260">
                  <c:v>1.17167764859308</c:v>
                </c:pt>
                <c:pt idx="261">
                  <c:v>1.1702288769996501</c:v>
                </c:pt>
                <c:pt idx="262">
                  <c:v>1.16878211164547</c:v>
                </c:pt>
                <c:pt idx="263">
                  <c:v>1.1673373526778501</c:v>
                </c:pt>
                <c:pt idx="264">
                  <c:v>1.1658946002942301</c:v>
                </c:pt>
                <c:pt idx="265">
                  <c:v>1.16445385474337</c:v>
                </c:pt>
                <c:pt idx="266">
                  <c:v>1.16301511632643</c:v>
                </c:pt>
                <c:pt idx="267">
                  <c:v>1.16157838539817</c:v>
                </c:pt>
                <c:pt idx="268">
                  <c:v>1.16014366236818</c:v>
                </c:pt>
                <c:pt idx="269">
                  <c:v>1.15871094770209</c:v>
                </c:pt>
                <c:pt idx="270">
                  <c:v>1.1572802419228501</c:v>
                </c:pt>
                <c:pt idx="271">
                  <c:v>1.1558515456120899</c:v>
                </c:pt>
                <c:pt idx="272">
                  <c:v>1.1544248594114199</c:v>
                </c:pt>
                <c:pt idx="273">
                  <c:v>1.15300018402385</c:v>
                </c:pt>
                <c:pt idx="274">
                  <c:v>1.1515775202152101</c:v>
                </c:pt>
                <c:pt idx="275">
                  <c:v>1.15015686881565</c:v>
                </c:pt>
                <c:pt idx="276">
                  <c:v>1.14873823072111</c:v>
                </c:pt>
                <c:pt idx="277">
                  <c:v>1.1473216068949199</c:v>
                </c:pt>
                <c:pt idx="278">
                  <c:v>1.1459069983693899</c:v>
                </c:pt>
                <c:pt idx="279">
                  <c:v>1.14449440624744</c:v>
                </c:pt>
                <c:pt idx="280">
                  <c:v>1.1430838317043499</c:v>
                </c:pt>
                <c:pt idx="281">
                  <c:v>1.1416752759894699</c:v>
                </c:pt>
                <c:pt idx="282">
                  <c:v>1.1402687404280301</c:v>
                </c:pt>
                <c:pt idx="283">
                  <c:v>1.13886422642302</c:v>
                </c:pt>
                <c:pt idx="284">
                  <c:v>1.13746173545707</c:v>
                </c:pt>
                <c:pt idx="285">
                  <c:v>1.1360612690944201</c:v>
                </c:pt>
                <c:pt idx="286">
                  <c:v>1.1346628289829801</c:v>
                </c:pt>
                <c:pt idx="287">
                  <c:v>1.13326641685639</c:v>
                </c:pt>
                <c:pt idx="288">
                  <c:v>1.1318720345361699</c:v>
                </c:pt>
                <c:pt idx="289">
                  <c:v>1.1304796839339499</c:v>
                </c:pt>
                <c:pt idx="290">
                  <c:v>1.1290893670537601</c:v>
                </c:pt>
                <c:pt idx="291">
                  <c:v>1.1277010859943599</c:v>
                </c:pt>
                <c:pt idx="292">
                  <c:v>1.1263148429516801</c:v>
                </c:pt>
                <c:pt idx="293">
                  <c:v>1.1249306402213399</c:v>
                </c:pt>
                <c:pt idx="294">
                  <c:v>1.1235484802011799</c:v>
                </c:pt>
                <c:pt idx="295">
                  <c:v>1.12216836539398</c:v>
                </c:pt>
                <c:pt idx="296">
                  <c:v>1.1207902984101501</c:v>
                </c:pt>
                <c:pt idx="297">
                  <c:v>1.1194142819705799</c:v>
                </c:pt>
                <c:pt idx="298">
                  <c:v>1.11804031890954</c:v>
                </c:pt>
                <c:pt idx="299">
                  <c:v>1.1166684121777199</c:v>
                </c:pt>
                <c:pt idx="300">
                  <c:v>1.11529856484529</c:v>
                </c:pt>
                <c:pt idx="301">
                  <c:v>1.1139307801051199</c:v>
                </c:pt>
                <c:pt idx="302">
                  <c:v>1.11256506127608</c:v>
                </c:pt>
                <c:pt idx="303">
                  <c:v>1.1112014118064599</c:v>
                </c:pt>
                <c:pt idx="304">
                  <c:v>1.1098398352774499</c:v>
                </c:pt>
                <c:pt idx="305">
                  <c:v>1.10848033540679</c:v>
                </c:pt>
                <c:pt idx="306">
                  <c:v>1.10712291605255</c:v>
                </c:pt>
                <c:pt idx="307">
                  <c:v>1.1057675812169101</c:v>
                </c:pt>
                <c:pt idx="308">
                  <c:v>1.10441433505023</c:v>
                </c:pt>
                <c:pt idx="309">
                  <c:v>1.10306318185515</c:v>
                </c:pt>
                <c:pt idx="310">
                  <c:v>1.1017141260908201</c:v>
                </c:pt>
                <c:pt idx="311">
                  <c:v>1.10036718905917</c:v>
                </c:pt>
                <c:pt idx="312">
                  <c:v>1.0990224587220601</c:v>
                </c:pt>
                <c:pt idx="313">
                  <c:v>1.0976800392511299</c:v>
                </c:pt>
                <c:pt idx="314">
                  <c:v>1.0963400342884799</c:v>
                </c:pt>
                <c:pt idx="315">
                  <c:v>1.0950025469474101</c:v>
                </c:pt>
                <c:pt idx="316">
                  <c:v>1.09366767981313</c:v>
                </c:pt>
                <c:pt idx="317">
                  <c:v>1.09233553494352</c:v>
                </c:pt>
                <c:pt idx="318">
                  <c:v>1.0910062138700001</c:v>
                </c:pt>
                <c:pt idx="319">
                  <c:v>1.0896798175984601</c:v>
                </c:pt>
                <c:pt idx="320">
                  <c:v>1.0883564466101501</c:v>
                </c:pt>
                <c:pt idx="321">
                  <c:v>1.0870362008627299</c:v>
                </c:pt>
                <c:pt idx="322">
                  <c:v>1.0857191797913099</c:v>
                </c:pt>
                <c:pt idx="323">
                  <c:v>1.0844054823095199</c:v>
                </c:pt>
                <c:pt idx="324">
                  <c:v>1.0830952068106501</c:v>
                </c:pt>
                <c:pt idx="325">
                  <c:v>1.08178845116886</c:v>
                </c:pt>
                <c:pt idx="326">
                  <c:v>1.08048531274031</c:v>
                </c:pt>
                <c:pt idx="327">
                  <c:v>1.0791858883645</c:v>
                </c:pt>
                <c:pt idx="328">
                  <c:v>1.0778902743654299</c:v>
                </c:pt>
                <c:pt idx="329">
                  <c:v>1.076598566553</c:v>
                </c:pt>
                <c:pt idx="330">
                  <c:v>1.07531086022427</c:v>
                </c:pt>
                <c:pt idx="331">
                  <c:v>1.07402725016482</c:v>
                </c:pt>
                <c:pt idx="332">
                  <c:v>1.0727478306501299</c:v>
                </c:pt>
                <c:pt idx="333">
                  <c:v>1.07147269544692</c:v>
                </c:pt>
                <c:pt idx="334">
                  <c:v>1.0702019378145899</c:v>
                </c:pt>
                <c:pt idx="335">
                  <c:v>1.0689356505065799</c:v>
                </c:pt>
                <c:pt idx="336">
                  <c:v>1.0676739257718</c:v>
                </c:pt>
                <c:pt idx="337">
                  <c:v>1.06641685535602</c:v>
                </c:pt>
                <c:pt idx="338">
                  <c:v>1.0651645305033199</c:v>
                </c:pt>
                <c:pt idx="339">
                  <c:v>1.06391704195743</c:v>
                </c:pt>
                <c:pt idx="340">
                  <c:v>1.06267447996318</c:v>
                </c:pt>
                <c:pt idx="341">
                  <c:v>1.06143693426788</c:v>
                </c:pt>
                <c:pt idx="342">
                  <c:v>1.06020449412268</c:v>
                </c:pt>
                <c:pt idx="343">
                  <c:v>1.0589772482839399</c:v>
                </c:pt>
                <c:pt idx="344">
                  <c:v>1.05775528501454</c:v>
                </c:pt>
                <c:pt idx="345">
                  <c:v>1.05653869208523</c:v>
                </c:pt>
                <c:pt idx="346">
                  <c:v>1.05532755677588</c:v>
                </c:pt>
                <c:pt idx="347">
                  <c:v>1.05412196587675</c:v>
                </c:pt>
                <c:pt idx="348">
                  <c:v>1.05292200568969</c:v>
                </c:pt>
                <c:pt idx="349">
                  <c:v>1.0517277620293399</c:v>
                </c:pt>
                <c:pt idx="350">
                  <c:v>1.0505393202242299</c:v>
                </c:pt>
                <c:pt idx="351">
                  <c:v>1.0493567651178799</c:v>
                </c:pt>
                <c:pt idx="352">
                  <c:v>1.0481801810698499</c:v>
                </c:pt>
                <c:pt idx="353">
                  <c:v>1.0470096519566801</c:v>
                </c:pt>
                <c:pt idx="354">
                  <c:v>1.0458452611728499</c:v>
                </c:pt>
                <c:pt idx="355">
                  <c:v>1.04468709163162</c:v>
                </c:pt>
                <c:pt idx="356">
                  <c:v>1.0435352257658299</c:v>
                </c:pt>
                <c:pt idx="357">
                  <c:v>1.04238974552859</c:v>
                </c:pt>
                <c:pt idx="358">
                  <c:v>1.0412507323939599</c:v>
                </c:pt>
                <c:pt idx="359">
                  <c:v>1.04011826735751</c:v>
                </c:pt>
                <c:pt idx="360">
                  <c:v>1.0389924309367899</c:v>
                </c:pt>
                <c:pt idx="361">
                  <c:v>1.03787330317173</c:v>
                </c:pt>
                <c:pt idx="362">
                  <c:v>1.03676096362495</c:v>
                </c:pt>
                <c:pt idx="363">
                  <c:v>1.03565549138198</c:v>
                </c:pt>
                <c:pt idx="364">
                  <c:v>1.03455696505134</c:v>
                </c:pt>
                <c:pt idx="365">
                  <c:v>1.0334654627646001</c:v>
                </c:pt>
                <c:pt idx="366">
                  <c:v>1.0323810621762399</c:v>
                </c:pt>
                <c:pt idx="367">
                  <c:v>1.03130384046345</c:v>
                </c:pt>
                <c:pt idx="368">
                  <c:v>1.0302338743258199</c:v>
                </c:pt>
                <c:pt idx="369">
                  <c:v>1.02917123998491</c:v>
                </c:pt>
                <c:pt idx="370">
                  <c:v>1.02811601318366</c:v>
                </c:pt>
                <c:pt idx="371">
                  <c:v>1.02706826918571</c:v>
                </c:pt>
                <c:pt idx="372">
                  <c:v>1.0260280827746</c:v>
                </c:pt>
                <c:pt idx="373">
                  <c:v>1.02499552825282</c:v>
                </c:pt>
                <c:pt idx="374">
                  <c:v>1.02397067944072</c:v>
                </c:pt>
                <c:pt idx="375">
                  <c:v>1.02295360967529</c:v>
                </c:pt>
                <c:pt idx="376">
                  <c:v>1.02194439180879</c:v>
                </c:pt>
                <c:pt idx="377">
                  <c:v>1.02094309820727</c:v>
                </c:pt>
                <c:pt idx="378">
                  <c:v>1.0199498007488901</c:v>
                </c:pt>
                <c:pt idx="379">
                  <c:v>1.01896457082214</c:v>
                </c:pt>
                <c:pt idx="380">
                  <c:v>1.0179874793238499</c:v>
                </c:pt>
                <c:pt idx="381">
                  <c:v>1.0170185966571399</c:v>
                </c:pt>
                <c:pt idx="382">
                  <c:v>1.01605799272913</c:v>
                </c:pt>
                <c:pt idx="383">
                  <c:v>1.0151057369484999</c:v>
                </c:pt>
                <c:pt idx="384">
                  <c:v>1.0141618982229601</c:v>
                </c:pt>
                <c:pt idx="385">
                  <c:v>1.0132265449564799</c:v>
                </c:pt>
                <c:pt idx="386">
                  <c:v>1.0122997450464399</c:v>
                </c:pt>
                <c:pt idx="387">
                  <c:v>1.0113815658805201</c:v>
                </c:pt>
                <c:pt idx="388">
                  <c:v>1.01047207433355</c:v>
                </c:pt>
                <c:pt idx="389">
                  <c:v>1.0095713367641199</c:v>
                </c:pt>
                <c:pt idx="390">
                  <c:v>1.00867941901106</c:v>
                </c:pt>
                <c:pt idx="391">
                  <c:v>1.0077963863897199</c:v>
                </c:pt>
                <c:pt idx="392">
                  <c:v>1.00692230368823</c:v>
                </c:pt>
                <c:pt idx="393">
                  <c:v>1.0060572351634101</c:v>
                </c:pt>
                <c:pt idx="394">
                  <c:v>1.00520124453672</c:v>
                </c:pt>
                <c:pt idx="395">
                  <c:v>1.0043543949899101</c:v>
                </c:pt>
                <c:pt idx="396">
                  <c:v>1.00351674916069</c:v>
                </c:pt>
                <c:pt idx="397">
                  <c:v>1.0026883691380799</c:v>
                </c:pt>
                <c:pt idx="398">
                  <c:v>1.0018693164577901</c:v>
                </c:pt>
                <c:pt idx="399">
                  <c:v>1.00105965209738</c:v>
                </c:pt>
                <c:pt idx="400">
                  <c:v>1.00025943647133</c:v>
                </c:pt>
                <c:pt idx="401">
                  <c:v>0.99946872942601706</c:v>
                </c:pt>
                <c:pt idx="402">
                  <c:v>0.99868759023453602</c:v>
                </c:pt>
                <c:pt idx="403">
                  <c:v>0.99791607759147904</c:v>
                </c:pt>
                <c:pt idx="404">
                  <c:v>0.99715424960759602</c:v>
                </c:pt>
                <c:pt idx="405">
                  <c:v>0.99640216380438795</c:v>
                </c:pt>
                <c:pt idx="406">
                  <c:v>0.99565987710863402</c:v>
                </c:pt>
                <c:pt idx="407">
                  <c:v>0.99492744584686199</c:v>
                </c:pt>
                <c:pt idx="408">
                  <c:v>0.99420492573977504</c:v>
                </c:pt>
                <c:pt idx="409">
                  <c:v>0.99349237189665096</c:v>
                </c:pt>
                <c:pt idx="410">
                  <c:v>0.99278983880972005</c:v>
                </c:pt>
                <c:pt idx="411">
                  <c:v>0.992097380348546</c:v>
                </c:pt>
                <c:pt idx="412">
                  <c:v>0.99141504975441797</c:v>
                </c:pt>
                <c:pt idx="413">
                  <c:v>0.99074289963476703</c:v>
                </c:pt>
                <c:pt idx="414">
                  <c:v>0.99008098195763405</c:v>
                </c:pt>
                <c:pt idx="415">
                  <c:v>0.98942934804619997</c:v>
                </c:pt>
                <c:pt idx="416">
                  <c:v>0.98878804857339098</c:v>
                </c:pt>
                <c:pt idx="417">
                  <c:v>0.98815713355659196</c:v>
                </c:pt>
                <c:pt idx="418">
                  <c:v>0.98753665235247101</c:v>
                </c:pt>
                <c:pt idx="419">
                  <c:v>0.98692665365195198</c:v>
                </c:pt>
                <c:pt idx="420">
                  <c:v>0.98632718547533704</c:v>
                </c:pt>
                <c:pt idx="421">
                  <c:v>0.98573829516762501</c:v>
                </c:pt>
                <c:pt idx="422">
                  <c:v>0.98516002939401803</c:v>
                </c:pt>
                <c:pt idx="423">
                  <c:v>0.98459243413566599</c:v>
                </c:pt>
                <c:pt idx="424">
                  <c:v>0.98403555468565695</c:v>
                </c:pt>
                <c:pt idx="425">
                  <c:v>0.98348943564527702</c:v>
                </c:pt>
                <c:pt idx="426">
                  <c:v>0.98295412092057</c:v>
                </c:pt>
                <c:pt idx="427">
                  <c:v>0.98242965371921998</c:v>
                </c:pt>
                <c:pt idx="428">
                  <c:v>0.98191607654777002</c:v>
                </c:pt>
                <c:pt idx="429">
                  <c:v>0.98141343120922098</c:v>
                </c:pt>
                <c:pt idx="430">
                  <c:v>0.98092175880101395</c:v>
                </c:pt>
                <c:pt idx="431">
                  <c:v>0.98044109971343696</c:v>
                </c:pt>
                <c:pt idx="432">
                  <c:v>0.97997149362847202</c:v>
                </c:pt>
                <c:pt idx="433">
                  <c:v>0.97951297951911198</c:v>
                </c:pt>
                <c:pt idx="434">
                  <c:v>0.97906559564916096</c:v>
                </c:pt>
                <c:pt idx="435">
                  <c:v>0.978629379573556</c:v>
                </c:pt>
                <c:pt idx="436">
                  <c:v>0.97820436813922296</c:v>
                </c:pt>
                <c:pt idx="437">
                  <c:v>0.977790597486494</c:v>
                </c:pt>
                <c:pt idx="438">
                  <c:v>0.97738810305110702</c:v>
                </c:pt>
                <c:pt idx="439">
                  <c:v>0.97699691956680501</c:v>
                </c:pt>
                <c:pt idx="440">
                  <c:v>0.97661708106856604</c:v>
                </c:pt>
                <c:pt idx="441">
                  <c:v>0.97624862089646902</c:v>
                </c:pt>
                <c:pt idx="442">
                  <c:v>0.975891571700226</c:v>
                </c:pt>
                <c:pt idx="443">
                  <c:v>0.97554596544438998</c:v>
                </c:pt>
                <c:pt idx="444">
                  <c:v>0.97521183341426398</c:v>
                </c:pt>
                <c:pt idx="445">
                  <c:v>0.97488920622250996</c:v>
                </c:pt>
                <c:pt idx="446">
                  <c:v>0.97457811381648696</c:v>
                </c:pt>
                <c:pt idx="447">
                  <c:v>0.97427858548632695</c:v>
                </c:pt>
                <c:pt idx="448">
                  <c:v>0.97399064987374495</c:v>
                </c:pt>
                <c:pt idx="449">
                  <c:v>0.97371433498161397</c:v>
                </c:pt>
                <c:pt idx="450">
                  <c:v>0.97344966818429401</c:v>
                </c:pt>
                <c:pt idx="451">
                  <c:v>0.97319667623872497</c:v>
                </c:pt>
                <c:pt idx="452">
                  <c:v>0.972955385296294</c:v>
                </c:pt>
                <c:pt idx="453">
                  <c:v>0.972725820915467</c:v>
                </c:pt>
                <c:pt idx="454">
                  <c:v>0.972508008075191</c:v>
                </c:pt>
                <c:pt idx="455">
                  <c:v>0.97230197118906103</c:v>
                </c:pt>
                <c:pt idx="456">
                  <c:v>0.97210773412025298</c:v>
                </c:pt>
                <c:pt idx="457">
                  <c:v>0.97192532019720701</c:v>
                </c:pt>
                <c:pt idx="458">
                  <c:v>0.97175475223005503</c:v>
                </c:pt>
                <c:pt idx="459">
                  <c:v>0.97159605252779102</c:v>
                </c:pt>
                <c:pt idx="460">
                  <c:v>0.97144924291615598</c:v>
                </c:pt>
                <c:pt idx="461">
                  <c:v>0.97131434475623701</c:v>
                </c:pt>
                <c:pt idx="462">
                  <c:v>0.97119137896374996</c:v>
                </c:pt>
                <c:pt idx="463">
                  <c:v>0.97108036602900305</c:v>
                </c:pt>
                <c:pt idx="464">
                  <c:v>0.97098132603750198</c:v>
                </c:pt>
                <c:pt idx="465">
                  <c:v>0.97089427869119704</c:v>
                </c:pt>
                <c:pt idx="466">
                  <c:v>0.97081924333032699</c:v>
                </c:pt>
                <c:pt idx="467">
                  <c:v>0.97075623895584295</c:v>
                </c:pt>
                <c:pt idx="468">
                  <c:v>0.97070528425239</c:v>
                </c:pt>
                <c:pt idx="469">
                  <c:v>0.97066639761180795</c:v>
                </c:pt>
                <c:pt idx="470">
                  <c:v>0.97063959715713299</c:v>
                </c:pt>
                <c:pt idx="471">
                  <c:v>0.97062490076705199</c:v>
                </c:pt>
                <c:pt idx="472">
                  <c:v>0.97062232610080001</c:v>
                </c:pt>
                <c:pt idx="473">
                  <c:v>0.97063189062344102</c:v>
                </c:pt>
                <c:pt idx="474">
                  <c:v>0.97065361163152797</c:v>
                </c:pt>
                <c:pt idx="475">
                  <c:v>0.97068750627907197</c:v>
                </c:pt>
                <c:pt idx="476">
                  <c:v>0.970733591603823</c:v>
                </c:pt>
                <c:pt idx="477">
                  <c:v>0.97079188455379295</c:v>
                </c:pt>
                <c:pt idx="478">
                  <c:v>0.97086240201400698</c:v>
                </c:pt>
                <c:pt idx="479">
                  <c:v>0.97094516083343196</c:v>
                </c:pt>
                <c:pt idx="480">
                  <c:v>0.97104017785205998</c:v>
                </c:pt>
                <c:pt idx="481">
                  <c:v>0.97114746992809098</c:v>
                </c:pt>
                <c:pt idx="482">
                  <c:v>0.97126705396520197</c:v>
                </c:pt>
                <c:pt idx="483">
                  <c:v>0.97139894693984097</c:v>
                </c:pt>
                <c:pt idx="484">
                  <c:v>0.97154316592853496</c:v>
                </c:pt>
                <c:pt idx="485">
                  <c:v>0.97169972813515404</c:v>
                </c:pt>
                <c:pt idx="486">
                  <c:v>0.97186865091811903</c:v>
                </c:pt>
                <c:pt idx="487">
                  <c:v>0.97204995181749598</c:v>
                </c:pt>
                <c:pt idx="488">
                  <c:v>0.97224364858196899</c:v>
                </c:pt>
                <c:pt idx="489">
                  <c:v>0.97244975919563803</c:v>
                </c:pt>
                <c:pt idx="490">
                  <c:v>0.97266830190462705</c:v>
                </c:pt>
                <c:pt idx="491">
                  <c:v>0.97289929524346597</c:v>
                </c:pt>
                <c:pt idx="492">
                  <c:v>0.97314275806121298</c:v>
                </c:pt>
                <c:pt idx="493">
                  <c:v>0.97339870954730701</c:v>
                </c:pt>
                <c:pt idx="494">
                  <c:v>0.97366716925710295</c:v>
                </c:pt>
                <c:pt idx="495">
                  <c:v>0.97394815713708804</c:v>
                </c:pt>
                <c:pt idx="496">
                  <c:v>0.974241693549739</c:v>
                </c:pt>
                <c:pt idx="497">
                  <c:v>0.97454779929800495</c:v>
                </c:pt>
                <c:pt idx="498">
                  <c:v>0.97486649564940298</c:v>
                </c:pt>
                <c:pt idx="499">
                  <c:v>0.97519780435970105</c:v>
                </c:pt>
                <c:pt idx="500">
                  <c:v>0.97554174769616697</c:v>
                </c:pt>
                <c:pt idx="501">
                  <c:v>0.97589834846039003</c:v>
                </c:pt>
                <c:pt idx="502">
                  <c:v>0.97626763001063199</c:v>
                </c:pt>
                <c:pt idx="503">
                  <c:v>0.97664961628372104</c:v>
                </c:pt>
                <c:pt idx="504">
                  <c:v>0.97704433181646899</c:v>
                </c:pt>
                <c:pt idx="505">
                  <c:v>0.97745180176659796</c:v>
                </c:pt>
                <c:pt idx="506">
                  <c:v>0.97787205193318205</c:v>
                </c:pt>
                <c:pt idx="507">
                  <c:v>0.97830510877658305</c:v>
                </c:pt>
                <c:pt idx="508">
                  <c:v>0.97875099943789801</c:v>
                </c:pt>
                <c:pt idx="509">
                  <c:v>0.97920975175788505</c:v>
                </c:pt>
                <c:pt idx="510">
                  <c:v>0.97968139429540302</c:v>
                </c:pt>
                <c:pt idx="511">
                  <c:v>0.98016595634532899</c:v>
                </c:pt>
                <c:pt idx="512">
                  <c:v>0.98066346795598602</c:v>
                </c:pt>
                <c:pt idx="513">
                  <c:v>0.98117395994605705</c:v>
                </c:pt>
                <c:pt idx="514">
                  <c:v>0.98169746392101398</c:v>
                </c:pt>
                <c:pt idx="515">
                  <c:v>0.98223401228904506</c:v>
                </c:pt>
                <c:pt idx="516">
                  <c:v>0.98278363827649595</c:v>
                </c:pt>
                <c:pt idx="517">
                  <c:v>0.98334637594283802</c:v>
                </c:pt>
                <c:pt idx="518">
                  <c:v>0.98392226019515805</c:v>
                </c:pt>
                <c:pt idx="519">
                  <c:v>0.98451132680218301</c:v>
                </c:pt>
                <c:pt idx="520">
                  <c:v>0.985113612407859</c:v>
                </c:pt>
                <c:pt idx="521">
                  <c:v>0.98572915454447596</c:v>
                </c:pt>
                <c:pt idx="522">
                  <c:v>0.98635799164536897</c:v>
                </c:pt>
                <c:pt idx="523">
                  <c:v>0.98700016305718696</c:v>
                </c:pt>
                <c:pt idx="524">
                  <c:v>0.98765570905176603</c:v>
                </c:pt>
                <c:pt idx="525">
                  <c:v>0.98832467083758802</c:v>
                </c:pt>
                <c:pt idx="526">
                  <c:v>0.989007090570869</c:v>
                </c:pt>
                <c:pt idx="527">
                  <c:v>0.98970301136627203</c:v>
                </c:pt>
                <c:pt idx="528">
                  <c:v>0.99041247730725801</c:v>
                </c:pt>
                <c:pt idx="529">
                  <c:v>0.99113553345609795</c:v>
                </c:pt>
                <c:pt idx="530">
                  <c:v>0.99187222586355595</c:v>
                </c:pt>
                <c:pt idx="531">
                  <c:v>0.99262260157825399</c:v>
                </c:pt>
                <c:pt idx="532">
                  <c:v>0.99338670865573797</c:v>
                </c:pt>
                <c:pt idx="533">
                  <c:v>0.99416459616725505</c:v>
                </c:pt>
                <c:pt idx="534">
                  <c:v>0.99495631420826502</c:v>
                </c:pt>
                <c:pt idx="535">
                  <c:v>0.995761913906688</c:v>
                </c:pt>
                <c:pt idx="536">
                  <c:v>0.99658144743091504</c:v>
                </c:pt>
                <c:pt idx="537">
                  <c:v>0.997414967997587</c:v>
                </c:pt>
                <c:pt idx="538">
                  <c:v>0.99826252987916497</c:v>
                </c:pt>
                <c:pt idx="539">
                  <c:v>0.99912418841129602</c:v>
                </c:pt>
                <c:pt idx="540">
                  <c:v>1</c:v>
                </c:pt>
                <c:pt idx="541">
                  <c:v>1.00159986829949</c:v>
                </c:pt>
                <c:pt idx="542">
                  <c:v>1.00322359954623</c:v>
                </c:pt>
                <c:pt idx="543">
                  <c:v>1.00487114030659</c:v>
                </c:pt>
                <c:pt idx="544">
                  <c:v>1.00654243617108</c:v>
                </c:pt>
                <c:pt idx="545">
                  <c:v>1.0082374317712599</c:v>
                </c:pt>
                <c:pt idx="546">
                  <c:v>1.00995607079498</c:v>
                </c:pt>
                <c:pt idx="547">
                  <c:v>1.0116982959996601</c:v>
                </c:pt>
                <c:pt idx="548">
                  <c:v>1.0134640492240199</c:v>
                </c:pt>
                <c:pt idx="549">
                  <c:v>1.01525327139802</c:v>
                </c:pt>
                <c:pt idx="550">
                  <c:v>1.0170659025512601</c:v>
                </c:pt>
                <c:pt idx="551">
                  <c:v>1.0189018818197699</c:v>
                </c:pt>
                <c:pt idx="552">
                  <c:v>1.0207611474513401</c:v>
                </c:pt>
                <c:pt idx="553">
                  <c:v>1.0226436368093501</c:v>
                </c:pt>
                <c:pt idx="554">
                  <c:v>1.0245492863751799</c:v>
                </c:pt>
                <c:pt idx="555">
                  <c:v>1.02647803174934</c:v>
                </c:pt>
                <c:pt idx="556">
                  <c:v>1.02842980765118</c:v>
                </c:pt>
                <c:pt idx="557">
                  <c:v>1.03040454791742</c:v>
                </c:pt>
                <c:pt idx="558">
                  <c:v>1.0324021854994301</c:v>
                </c:pt>
                <c:pt idx="559">
                  <c:v>1.03442265245936</c:v>
                </c:pt>
                <c:pt idx="560">
                  <c:v>1.0364658799650801</c:v>
                </c:pt>
                <c:pt idx="561">
                  <c:v>1.0385317982841</c:v>
                </c:pt>
                <c:pt idx="562">
                  <c:v>1.04062033677641</c:v>
                </c:pt>
                <c:pt idx="563">
                  <c:v>1.0427314238863701</c:v>
                </c:pt>
                <c:pt idx="564">
                  <c:v>1.0448649871335001</c:v>
                </c:pt>
                <c:pt idx="565">
                  <c:v>1.0470209531025401</c:v>
                </c:pt>
                <c:pt idx="566">
                  <c:v>1.0491992474323999</c:v>
                </c:pt>
                <c:pt idx="567">
                  <c:v>1.05139979480446</c:v>
                </c:pt>
                <c:pt idx="568">
                  <c:v>1.05362251892987</c:v>
                </c:pt>
                <c:pt idx="569">
                  <c:v>1.0558673425362199</c:v>
                </c:pt>
                <c:pt idx="570">
                  <c:v>1.0581341873532999</c:v>
                </c:pt>
                <c:pt idx="571">
                  <c:v>1.06042297409825</c:v>
                </c:pt>
                <c:pt idx="572">
                  <c:v>1.0627336224599699</c:v>
                </c:pt>
                <c:pt idx="573">
                  <c:v>1.06506605108286</c:v>
                </c:pt>
                <c:pt idx="574">
                  <c:v>1.0674201775499299</c:v>
                </c:pt>
                <c:pt idx="575">
                  <c:v>1.0697959183652701</c:v>
                </c:pt>
                <c:pt idx="576">
                  <c:v>1.0721931889359999</c:v>
                </c:pt>
                <c:pt idx="577">
                  <c:v>1.0746119035535799</c:v>
                </c:pt>
                <c:pt idx="578">
                  <c:v>1.0770519753746399</c:v>
                </c:pt>
                <c:pt idx="579">
                  <c:v>1.07951331640126</c:v>
                </c:pt>
                <c:pt idx="580">
                  <c:v>1.0819958374607901</c:v>
                </c:pt>
                <c:pt idx="581">
                  <c:v>1.08449944818519</c:v>
                </c:pt>
                <c:pt idx="582">
                  <c:v>1.0870240569899099</c:v>
                </c:pt>
                <c:pt idx="583">
                  <c:v>1.0895695710523301</c:v>
                </c:pt>
                <c:pt idx="584">
                  <c:v>1.0921358962898799</c:v>
                </c:pt>
                <c:pt idx="585">
                  <c:v>1.0947229373376399</c:v>
                </c:pt>
                <c:pt idx="586">
                  <c:v>1.0973305975256999</c:v>
                </c:pt>
                <c:pt idx="587">
                  <c:v>1.0999587788560601</c:v>
                </c:pt>
                <c:pt idx="588">
                  <c:v>1.1026073819792599</c:v>
                </c:pt>
                <c:pt idx="589">
                  <c:v>1.10527630617071</c:v>
                </c:pt>
                <c:pt idx="590">
                  <c:v>1.10796544930665</c:v>
                </c:pt>
                <c:pt idx="591">
                  <c:v>1.11067470783988</c:v>
                </c:pt>
                <c:pt idx="592">
                  <c:v>1.11340397677522</c:v>
                </c:pt>
                <c:pt idx="593">
                  <c:v>1.1161531496446799</c:v>
                </c:pt>
                <c:pt idx="594">
                  <c:v>1.11892211848246</c:v>
                </c:pt>
                <c:pt idx="595">
                  <c:v>1.1217107737996399</c:v>
                </c:pt>
                <c:pt idx="596">
                  <c:v>1.1245190045587099</c:v>
                </c:pt>
                <c:pt idx="597">
                  <c:v>1.1273466981479401</c:v>
                </c:pt>
                <c:pt idx="598">
                  <c:v>1.1301937403554501</c:v>
                </c:pt>
                <c:pt idx="599">
                  <c:v>1.1330600153432799</c:v>
                </c:pt>
                <c:pt idx="600">
                  <c:v>1.13594540562113</c:v>
                </c:pt>
                <c:pt idx="601">
                  <c:v>1.13884979202007</c:v>
                </c:pt>
                <c:pt idx="602">
                  <c:v>1.1417730536660899</c:v>
                </c:pt>
                <c:pt idx="603">
                  <c:v>1.1447150679535201</c:v>
                </c:pt>
                <c:pt idx="604">
                  <c:v>1.1476757105183399</c:v>
                </c:pt>
                <c:pt idx="605">
                  <c:v>1.1506548552114</c:v>
                </c:pt>
                <c:pt idx="606">
                  <c:v>1.1536523740715701</c:v>
                </c:pt>
                <c:pt idx="607">
                  <c:v>1.1566681372987999</c:v>
                </c:pt>
                <c:pt idx="608">
                  <c:v>1.1597020132271201</c:v>
                </c:pt>
                <c:pt idx="609">
                  <c:v>1.16275386829761</c:v>
                </c:pt>
                <c:pt idx="610">
                  <c:v>1.16582356703128</c:v>
                </c:pt>
                <c:pt idx="611">
                  <c:v>1.1689109720019799</c:v>
                </c:pt>
                <c:pt idx="612">
                  <c:v>1.1720159438092701</c:v>
                </c:pt>
                <c:pt idx="613">
                  <c:v>1.1751383410512699</c:v>
                </c:pt>
                <c:pt idx="614">
                  <c:v>1.17827802029752</c:v>
                </c:pt>
                <c:pt idx="615">
                  <c:v>1.1814348360618601</c:v>
                </c:pt>
                <c:pt idx="616">
                  <c:v>1.18460864077534</c:v>
                </c:pt>
                <c:pt idx="617">
                  <c:v>1.1877992847591601</c:v>
                </c:pt>
                <c:pt idx="618">
                  <c:v>1.19100661619762</c:v>
                </c:pt>
                <c:pt idx="619">
                  <c:v>1.1942304811112201</c:v>
                </c:pt>
                <c:pt idx="620">
                  <c:v>1.19747072332968</c:v>
                </c:pt>
                <c:pt idx="621">
                  <c:v>1.2007271844652101</c:v>
                </c:pt>
                <c:pt idx="622">
                  <c:v>1.20399970388569</c:v>
                </c:pt>
                <c:pt idx="623">
                  <c:v>1.2072881186881099</c:v>
                </c:pt>
                <c:pt idx="624">
                  <c:v>1.2105922636719799</c:v>
                </c:pt>
                <c:pt idx="625">
                  <c:v>1.21391197131297</c:v>
                </c:pt>
                <c:pt idx="626">
                  <c:v>1.21724707173657</c:v>
                </c:pt>
                <c:pt idx="627">
                  <c:v>1.220597392692</c:v>
                </c:pt>
                <c:pt idx="628">
                  <c:v>1.22396275952615</c:v>
                </c:pt>
                <c:pt idx="629">
                  <c:v>1.2273429951578201</c:v>
                </c:pt>
                <c:pt idx="630">
                  <c:v>1.2307379200519699</c:v>
                </c:pt>
                <c:pt idx="631">
                  <c:v>1.2341473521942801</c:v>
                </c:pt>
                <c:pt idx="632">
                  <c:v>1.23757110706583</c:v>
                </c:pt>
                <c:pt idx="633">
                  <c:v>1.2410089976180001</c:v>
                </c:pt>
                <c:pt idx="634">
                  <c:v>1.24446083424761</c:v>
                </c:pt>
                <c:pt idx="635">
                  <c:v>1.2479264247722099</c:v>
                </c:pt>
                <c:pt idx="636">
                  <c:v>1.25140557440567</c:v>
                </c:pt>
                <c:pt idx="637">
                  <c:v>1.254898085734</c:v>
                </c:pt>
                <c:pt idx="638">
                  <c:v>1.2584037586913801</c:v>
                </c:pt>
                <c:pt idx="639">
                  <c:v>1.26192239053653</c:v>
                </c:pt>
                <c:pt idx="640">
                  <c:v>1.2654537758293001</c:v>
                </c:pt>
                <c:pt idx="641">
                  <c:v>1.2689977064075399</c:v>
                </c:pt>
                <c:pt idx="642">
                  <c:v>1.2725539713643399</c:v>
                </c:pt>
                <c:pt idx="643">
                  <c:v>1.2761223570254701</c:v>
                </c:pt>
                <c:pt idx="644">
                  <c:v>1.2797026469272601</c:v>
                </c:pt>
                <c:pt idx="645">
                  <c:v>1.2832946217947001</c:v>
                </c:pt>
                <c:pt idx="646">
                  <c:v>1.2868980595200099</c:v>
                </c:pt>
                <c:pt idx="647">
                  <c:v>1.2905127351413901</c:v>
                </c:pt>
                <c:pt idx="648">
                  <c:v>1.2941384208223301</c:v>
                </c:pt>
                <c:pt idx="649">
                  <c:v>1.29777488583117</c:v>
                </c:pt>
                <c:pt idx="650">
                  <c:v>1.30142189652107</c:v>
                </c:pt>
                <c:pt idx="651">
                  <c:v>1.3050792606720101</c:v>
                </c:pt>
                <c:pt idx="652">
                  <c:v>1.30874696159229</c:v>
                </c:pt>
                <c:pt idx="653">
                  <c:v>1.3124250268348301</c:v>
                </c:pt>
                <c:pt idx="654">
                  <c:v>1.31611348409101</c:v>
                </c:pt>
                <c:pt idx="655">
                  <c:v>1.31981236118796</c:v>
                </c:pt>
                <c:pt idx="656">
                  <c:v>1.3235216860861001</c:v>
                </c:pt>
                <c:pt idx="657">
                  <c:v>1.3272414868768201</c:v>
                </c:pt>
                <c:pt idx="658">
                  <c:v>1.3309717917802999</c:v>
                </c:pt>
                <c:pt idx="659">
                  <c:v>1.3347126291435001</c:v>
                </c:pt>
                <c:pt idx="660">
                  <c:v>1.33846402743824</c:v>
                </c:pt>
                <c:pt idx="661">
                  <c:v>1.3422260152594501</c:v>
                </c:pt>
                <c:pt idx="662">
                  <c:v>1.34599862132348</c:v>
                </c:pt>
                <c:pt idx="663">
                  <c:v>1.3497818744665699</c:v>
                </c:pt>
                <c:pt idx="664">
                  <c:v>1.35357580364337</c:v>
                </c:pt>
                <c:pt idx="665">
                  <c:v>1.35738043792562</c:v>
                </c:pt>
                <c:pt idx="666">
                  <c:v>1.36119580650084</c:v>
                </c:pt>
                <c:pt idx="667">
                  <c:v>1.36502193867115</c:v>
                </c:pt>
                <c:pt idx="668">
                  <c:v>1.3688588638521899</c:v>
                </c:pt>
                <c:pt idx="669">
                  <c:v>1.3727066115719999</c:v>
                </c:pt>
                <c:pt idx="670">
                  <c:v>1.3765652114701501</c:v>
                </c:pt>
                <c:pt idx="671">
                  <c:v>1.38043469329674</c:v>
                </c:pt>
                <c:pt idx="672">
                  <c:v>1.3843150869116201</c:v>
                </c:pt>
                <c:pt idx="673">
                  <c:v>1.3882064222835599</c:v>
                </c:pt>
                <c:pt idx="674">
                  <c:v>1.39210872948951</c:v>
                </c:pt>
                <c:pt idx="675">
                  <c:v>1.3960220387139499</c:v>
                </c:pt>
                <c:pt idx="676">
                  <c:v>1.39994638024819</c:v>
                </c:pt>
                <c:pt idx="677">
                  <c:v>1.4038817844898199</c:v>
                </c:pt>
                <c:pt idx="678">
                  <c:v>1.4078282819421599</c:v>
                </c:pt>
                <c:pt idx="679">
                  <c:v>1.4117859032136999</c:v>
                </c:pt>
                <c:pt idx="680">
                  <c:v>1.41575467901767</c:v>
                </c:pt>
                <c:pt idx="681">
                  <c:v>1.41973464017155</c:v>
                </c:pt>
                <c:pt idx="682">
                  <c:v>1.42372581759672</c:v>
                </c:pt>
                <c:pt idx="683">
                  <c:v>1.42772824231805</c:v>
                </c:pt>
                <c:pt idx="684">
                  <c:v>1.4317419454635401</c:v>
                </c:pt>
                <c:pt idx="685">
                  <c:v>1.43576695826402</c:v>
                </c:pt>
                <c:pt idx="686">
                  <c:v>1.4398033120528799</c:v>
                </c:pt>
                <c:pt idx="687">
                  <c:v>1.4438510382657701</c:v>
                </c:pt>
                <c:pt idx="688">
                  <c:v>1.4479101684403599</c:v>
                </c:pt>
                <c:pt idx="689">
                  <c:v>1.4519807342161599</c:v>
                </c:pt>
                <c:pt idx="690">
                  <c:v>1.4560627673342601</c:v>
                </c:pt>
                <c:pt idx="691">
                  <c:v>1.4601562996372299</c:v>
                </c:pt>
                <c:pt idx="692">
                  <c:v>1.4642613630688801</c:v>
                </c:pt>
                <c:pt idx="693">
                  <c:v>1.46837798967422</c:v>
                </c:pt>
                <c:pt idx="694">
                  <c:v>1.47250621159925</c:v>
                </c:pt>
                <c:pt idx="695">
                  <c:v>1.47664606109089</c:v>
                </c:pt>
                <c:pt idx="696">
                  <c:v>1.4807975704969301</c:v>
                </c:pt>
                <c:pt idx="697">
                  <c:v>1.4849607722659</c:v>
                </c:pt>
                <c:pt idx="698">
                  <c:v>1.4891356989470499</c:v>
                </c:pt>
                <c:pt idx="699">
                  <c:v>1.49332238319031</c:v>
                </c:pt>
                <c:pt idx="700">
                  <c:v>1.49752085774622</c:v>
                </c:pt>
              </c:numCache>
            </c:numRef>
          </c:yVal>
          <c:smooth val="1"/>
          <c:extLst>
            <c:ext xmlns:c16="http://schemas.microsoft.com/office/drawing/2014/chart" uri="{C3380CC4-5D6E-409C-BE32-E72D297353CC}">
              <c16:uniqueId val="{00000002-CE6F-4F40-8C1B-8C5558B641DB}"/>
            </c:ext>
          </c:extLst>
        </c:ser>
        <c:dLbls>
          <c:showLegendKey val="0"/>
          <c:showVal val="0"/>
          <c:showCatName val="0"/>
          <c:showSerName val="0"/>
          <c:showPercent val="0"/>
          <c:showBubbleSize val="0"/>
        </c:dLbls>
        <c:axId val="699659432"/>
        <c:axId val="699660216"/>
      </c:scatterChart>
      <c:valAx>
        <c:axId val="699659432"/>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31320379307425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60216"/>
        <c:crosses val="autoZero"/>
        <c:crossBetween val="midCat"/>
        <c:majorUnit val="10"/>
      </c:valAx>
      <c:valAx>
        <c:axId val="69966021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9659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0.74452491846012503</c:v>
                </c:pt>
                <c:pt idx="1">
                  <c:v>0.74509130994444095</c:v>
                </c:pt>
                <c:pt idx="2">
                  <c:v>0.74565813230662903</c:v>
                </c:pt>
                <c:pt idx="3">
                  <c:v>0.74622538587447895</c:v>
                </c:pt>
                <c:pt idx="4">
                  <c:v>0.74679307097602499</c:v>
                </c:pt>
                <c:pt idx="5">
                  <c:v>0.74736118793955297</c:v>
                </c:pt>
                <c:pt idx="6">
                  <c:v>0.7479297370936</c:v>
                </c:pt>
                <c:pt idx="7">
                  <c:v>0.74849871876694996</c:v>
                </c:pt>
                <c:pt idx="8">
                  <c:v>0.74906813328863897</c:v>
                </c:pt>
                <c:pt idx="9">
                  <c:v>0.74963798098795398</c:v>
                </c:pt>
                <c:pt idx="10">
                  <c:v>0.75020826219443004</c:v>
                </c:pt>
                <c:pt idx="11">
                  <c:v>0.75077897723785603</c:v>
                </c:pt>
                <c:pt idx="12">
                  <c:v>0.75135012644826804</c:v>
                </c:pt>
                <c:pt idx="13">
                  <c:v>0.75192171015595599</c:v>
                </c:pt>
                <c:pt idx="14">
                  <c:v>0.75249372869146103</c:v>
                </c:pt>
                <c:pt idx="15">
                  <c:v>0.75306618238557399</c:v>
                </c:pt>
                <c:pt idx="16">
                  <c:v>0.75363907156933896</c:v>
                </c:pt>
                <c:pt idx="17">
                  <c:v>0.75421239657405204</c:v>
                </c:pt>
                <c:pt idx="18">
                  <c:v>0.75478615773125801</c:v>
                </c:pt>
                <c:pt idx="19">
                  <c:v>0.75536035537275903</c:v>
                </c:pt>
                <c:pt idx="20">
                  <c:v>0.75593498983060603</c:v>
                </c:pt>
                <c:pt idx="21">
                  <c:v>0.75651006143710398</c:v>
                </c:pt>
                <c:pt idx="22">
                  <c:v>0.75708557052480896</c:v>
                </c:pt>
                <c:pt idx="23">
                  <c:v>0.75766151742653298</c:v>
                </c:pt>
                <c:pt idx="24">
                  <c:v>0.75823790247533995</c:v>
                </c:pt>
                <c:pt idx="25">
                  <c:v>0.75881472600454503</c:v>
                </c:pt>
                <c:pt idx="26">
                  <c:v>0.75939198834772004</c:v>
                </c:pt>
                <c:pt idx="27">
                  <c:v>0.75996968983868796</c:v>
                </c:pt>
                <c:pt idx="28">
                  <c:v>0.76054783081152899</c:v>
                </c:pt>
                <c:pt idx="29">
                  <c:v>0.76112641160057404</c:v>
                </c:pt>
                <c:pt idx="30">
                  <c:v>0.76170543254041001</c:v>
                </c:pt>
                <c:pt idx="31">
                  <c:v>0.76228489396587895</c:v>
                </c:pt>
                <c:pt idx="32">
                  <c:v>0.76286479621207604</c:v>
                </c:pt>
                <c:pt idx="33">
                  <c:v>0.76344513961435301</c:v>
                </c:pt>
                <c:pt idx="34">
                  <c:v>0.76402592450831497</c:v>
                </c:pt>
                <c:pt idx="35">
                  <c:v>0.76460715122982303</c:v>
                </c:pt>
                <c:pt idx="36">
                  <c:v>0.76518882011499501</c:v>
                </c:pt>
                <c:pt idx="37">
                  <c:v>0.76577093150020303</c:v>
                </c:pt>
                <c:pt idx="38">
                  <c:v>0.76635348572207596</c:v>
                </c:pt>
                <c:pt idx="39">
                  <c:v>0.76693648311749696</c:v>
                </c:pt>
                <c:pt idx="40">
                  <c:v>0.76751992402360902</c:v>
                </c:pt>
                <c:pt idx="41">
                  <c:v>0.76810380877780704</c:v>
                </c:pt>
                <c:pt idx="42">
                  <c:v>0.76868813771774602</c:v>
                </c:pt>
                <c:pt idx="43">
                  <c:v>0.769272911181337</c:v>
                </c:pt>
                <c:pt idx="44">
                  <c:v>0.76985812950674803</c:v>
                </c:pt>
                <c:pt idx="45">
                  <c:v>0.77044379303240396</c:v>
                </c:pt>
                <c:pt idx="46">
                  <c:v>0.77102990209698696</c:v>
                </c:pt>
                <c:pt idx="47">
                  <c:v>0.77161645703943704</c:v>
                </c:pt>
                <c:pt idx="48">
                  <c:v>0.77220345819895397</c:v>
                </c:pt>
                <c:pt idx="49">
                  <c:v>0.772790905914992</c:v>
                </c:pt>
                <c:pt idx="50">
                  <c:v>0.77337880052726704</c:v>
                </c:pt>
                <c:pt idx="51">
                  <c:v>0.77396714237575104</c:v>
                </c:pt>
                <c:pt idx="52">
                  <c:v>0.77455593180067495</c:v>
                </c:pt>
                <c:pt idx="53">
                  <c:v>0.77514516914252896</c:v>
                </c:pt>
                <c:pt idx="54">
                  <c:v>0.77573485474206405</c:v>
                </c:pt>
                <c:pt idx="55">
                  <c:v>0.77632498894028801</c:v>
                </c:pt>
                <c:pt idx="56">
                  <c:v>0.77691557207846695</c:v>
                </c:pt>
                <c:pt idx="57">
                  <c:v>0.77750660449813103</c:v>
                </c:pt>
                <c:pt idx="58">
                  <c:v>0.77809808654106705</c:v>
                </c:pt>
                <c:pt idx="59">
                  <c:v>0.77869001854932096</c:v>
                </c:pt>
                <c:pt idx="60">
                  <c:v>0.77928240086520095</c:v>
                </c:pt>
                <c:pt idx="61">
                  <c:v>0.77987523383127499</c:v>
                </c:pt>
                <c:pt idx="62">
                  <c:v>0.78046851779037296</c:v>
                </c:pt>
                <c:pt idx="63">
                  <c:v>0.78106225308558297</c:v>
                </c:pt>
                <c:pt idx="64">
                  <c:v>0.78165644006025503</c:v>
                </c:pt>
                <c:pt idx="65">
                  <c:v>0.78225107905800195</c:v>
                </c:pt>
                <c:pt idx="66">
                  <c:v>0.782846170422696</c:v>
                </c:pt>
                <c:pt idx="67">
                  <c:v>0.783441714498472</c:v>
                </c:pt>
                <c:pt idx="68">
                  <c:v>0.78403771162972702</c:v>
                </c:pt>
                <c:pt idx="69">
                  <c:v>0.78463416216111803</c:v>
                </c:pt>
                <c:pt idx="70">
                  <c:v>0.78523106643756602</c:v>
                </c:pt>
                <c:pt idx="71">
                  <c:v>0.78582842480425497</c:v>
                </c:pt>
                <c:pt idx="72">
                  <c:v>0.786426237606629</c:v>
                </c:pt>
                <c:pt idx="73">
                  <c:v>0.78702450519039802</c:v>
                </c:pt>
                <c:pt idx="74">
                  <c:v>0.78762322790153305</c:v>
                </c:pt>
                <c:pt idx="75">
                  <c:v>0.78822240608626704</c:v>
                </c:pt>
                <c:pt idx="76">
                  <c:v>0.78882204009110002</c:v>
                </c:pt>
                <c:pt idx="77">
                  <c:v>0.78942213026279295</c:v>
                </c:pt>
                <c:pt idx="78">
                  <c:v>0.79002267694837103</c:v>
                </c:pt>
                <c:pt idx="79">
                  <c:v>0.79062368049512299</c:v>
                </c:pt>
                <c:pt idx="80">
                  <c:v>0.79122514125060295</c:v>
                </c:pt>
                <c:pt idx="81">
                  <c:v>0.791827059562629</c:v>
                </c:pt>
                <c:pt idx="82">
                  <c:v>0.79242943577928304</c:v>
                </c:pt>
                <c:pt idx="83">
                  <c:v>0.79303227024891398</c:v>
                </c:pt>
                <c:pt idx="84">
                  <c:v>0.79363556332013196</c:v>
                </c:pt>
                <c:pt idx="85">
                  <c:v>0.79423931534181602</c:v>
                </c:pt>
                <c:pt idx="86">
                  <c:v>0.79484352666310898</c:v>
                </c:pt>
                <c:pt idx="87">
                  <c:v>0.79544819763342001</c:v>
                </c:pt>
                <c:pt idx="88">
                  <c:v>0.79605332860242195</c:v>
                </c:pt>
                <c:pt idx="89">
                  <c:v>0.796658919920056</c:v>
                </c:pt>
                <c:pt idx="90">
                  <c:v>0.79726497193652801</c:v>
                </c:pt>
                <c:pt idx="91">
                  <c:v>0.79787148500231297</c:v>
                </c:pt>
                <c:pt idx="92">
                  <c:v>0.79847845946814799</c:v>
                </c:pt>
                <c:pt idx="93">
                  <c:v>0.79908589568504196</c:v>
                </c:pt>
                <c:pt idx="94">
                  <c:v>0.79969379400426599</c:v>
                </c:pt>
                <c:pt idx="95">
                  <c:v>0.800302154777363</c:v>
                </c:pt>
                <c:pt idx="96">
                  <c:v>0.80091097835614</c:v>
                </c:pt>
                <c:pt idx="97">
                  <c:v>0.80152026509267305</c:v>
                </c:pt>
                <c:pt idx="98">
                  <c:v>0.80213001533930495</c:v>
                </c:pt>
                <c:pt idx="99">
                  <c:v>0.80274022944864798</c:v>
                </c:pt>
                <c:pt idx="100">
                  <c:v>0.80335090777358298</c:v>
                </c:pt>
                <c:pt idx="101">
                  <c:v>0.80396205066725701</c:v>
                </c:pt>
                <c:pt idx="102">
                  <c:v>0.80457365848308804</c:v>
                </c:pt>
                <c:pt idx="103">
                  <c:v>0.80518573157476103</c:v>
                </c:pt>
                <c:pt idx="104">
                  <c:v>0.80579827029623197</c:v>
                </c:pt>
                <c:pt idx="105">
                  <c:v>0.80641127500172305</c:v>
                </c:pt>
                <c:pt idx="106">
                  <c:v>0.80702474604573105</c:v>
                </c:pt>
                <c:pt idx="107">
                  <c:v>0.80763868378301695</c:v>
                </c:pt>
                <c:pt idx="108">
                  <c:v>0.808253088568614</c:v>
                </c:pt>
                <c:pt idx="109">
                  <c:v>0.80886796075782696</c:v>
                </c:pt>
                <c:pt idx="110">
                  <c:v>0.80948330070622898</c:v>
                </c:pt>
                <c:pt idx="111">
                  <c:v>0.81009910876966396</c:v>
                </c:pt>
                <c:pt idx="112">
                  <c:v>0.81071538530424603</c:v>
                </c:pt>
                <c:pt idx="113">
                  <c:v>0.81133213066636201</c:v>
                </c:pt>
                <c:pt idx="114">
                  <c:v>0.81194934521266804</c:v>
                </c:pt>
                <c:pt idx="115">
                  <c:v>0.81256702930009295</c:v>
                </c:pt>
                <c:pt idx="116">
                  <c:v>0.813185183285837</c:v>
                </c:pt>
                <c:pt idx="117">
                  <c:v>0.81380380752737003</c:v>
                </c:pt>
                <c:pt idx="118">
                  <c:v>0.81442290238243598</c:v>
                </c:pt>
                <c:pt idx="119">
                  <c:v>0.81504246820905102</c:v>
                </c:pt>
                <c:pt idx="120">
                  <c:v>0.815662505365502</c:v>
                </c:pt>
                <c:pt idx="121">
                  <c:v>0.81628301421035099</c:v>
                </c:pt>
                <c:pt idx="122">
                  <c:v>0.81690399510242995</c:v>
                </c:pt>
                <c:pt idx="123">
                  <c:v>0.81752544840084496</c:v>
                </c:pt>
                <c:pt idx="124">
                  <c:v>0.81814737446497598</c:v>
                </c:pt>
                <c:pt idx="125">
                  <c:v>0.81876977365447601</c:v>
                </c:pt>
                <c:pt idx="126">
                  <c:v>0.819392646329272</c:v>
                </c:pt>
                <c:pt idx="127">
                  <c:v>0.82001599284956195</c:v>
                </c:pt>
                <c:pt idx="128">
                  <c:v>0.82063981357582305</c:v>
                </c:pt>
                <c:pt idx="129">
                  <c:v>0.82126410886880097</c:v>
                </c:pt>
                <c:pt idx="130">
                  <c:v>0.82188887908952102</c:v>
                </c:pt>
                <c:pt idx="131">
                  <c:v>0.82251412459927797</c:v>
                </c:pt>
                <c:pt idx="132">
                  <c:v>0.82313984575964705</c:v>
                </c:pt>
                <c:pt idx="133">
                  <c:v>0.82376604293247502</c:v>
                </c:pt>
                <c:pt idx="134">
                  <c:v>0.82439271647988299</c:v>
                </c:pt>
                <c:pt idx="135">
                  <c:v>0.82501986676427097</c:v>
                </c:pt>
                <c:pt idx="136">
                  <c:v>0.82564749414831196</c:v>
                </c:pt>
                <c:pt idx="137">
                  <c:v>0.82627559899495595</c:v>
                </c:pt>
                <c:pt idx="138">
                  <c:v>0.82690418166742996</c:v>
                </c:pt>
                <c:pt idx="139">
                  <c:v>0.82753324252923399</c:v>
                </c:pt>
                <c:pt idx="140">
                  <c:v>0.82816278194414905</c:v>
                </c:pt>
                <c:pt idx="141">
                  <c:v>0.82879280027622904</c:v>
                </c:pt>
                <c:pt idx="142">
                  <c:v>0.82942329788980695</c:v>
                </c:pt>
                <c:pt idx="143">
                  <c:v>0.83005427514949304</c:v>
                </c:pt>
                <c:pt idx="144">
                  <c:v>0.83068573242017396</c:v>
                </c:pt>
                <c:pt idx="145">
                  <c:v>0.83131767006701296</c:v>
                </c:pt>
                <c:pt idx="146">
                  <c:v>0.83195008845545504</c:v>
                </c:pt>
                <c:pt idx="147">
                  <c:v>0.83258298795121899</c:v>
                </c:pt>
                <c:pt idx="148">
                  <c:v>0.83321636892030304</c:v>
                </c:pt>
                <c:pt idx="149">
                  <c:v>0.83385023172898498</c:v>
                </c:pt>
                <c:pt idx="150">
                  <c:v>0.83448457674382104</c:v>
                </c:pt>
                <c:pt idx="151">
                  <c:v>0.835119404331644</c:v>
                </c:pt>
                <c:pt idx="152">
                  <c:v>0.83575471485956898</c:v>
                </c:pt>
                <c:pt idx="153">
                  <c:v>0.83639050869498899</c:v>
                </c:pt>
                <c:pt idx="154">
                  <c:v>0.83702678620557502</c:v>
                </c:pt>
                <c:pt idx="155">
                  <c:v>0.83766354775927998</c:v>
                </c:pt>
                <c:pt idx="156">
                  <c:v>0.83830079372433697</c:v>
                </c:pt>
                <c:pt idx="157">
                  <c:v>0.83893852446925599</c:v>
                </c:pt>
                <c:pt idx="158">
                  <c:v>0.83957674036283103</c:v>
                </c:pt>
                <c:pt idx="159">
                  <c:v>0.84021544177413399</c:v>
                </c:pt>
                <c:pt idx="160">
                  <c:v>0.84085462907251995</c:v>
                </c:pt>
                <c:pt idx="161">
                  <c:v>0.84149430262762304</c:v>
                </c:pt>
                <c:pt idx="162">
                  <c:v>0.842134462809359</c:v>
                </c:pt>
                <c:pt idx="163">
                  <c:v>0.84277510998792504</c:v>
                </c:pt>
                <c:pt idx="164">
                  <c:v>0.84341624453380204</c:v>
                </c:pt>
                <c:pt idx="165">
                  <c:v>0.84405786681774797</c:v>
                </c:pt>
                <c:pt idx="166">
                  <c:v>0.84469997721080803</c:v>
                </c:pt>
                <c:pt idx="167">
                  <c:v>0.84534257608430596</c:v>
                </c:pt>
                <c:pt idx="168">
                  <c:v>0.84598566380985096</c:v>
                </c:pt>
                <c:pt idx="169">
                  <c:v>0.84662924075933199</c:v>
                </c:pt>
                <c:pt idx="170">
                  <c:v>0.84727330730492201</c:v>
                </c:pt>
                <c:pt idx="171">
                  <c:v>0.84791786381907897</c:v>
                </c:pt>
                <c:pt idx="172">
                  <c:v>0.84856291067454204</c:v>
                </c:pt>
                <c:pt idx="173">
                  <c:v>0.84920844824433395</c:v>
                </c:pt>
                <c:pt idx="174">
                  <c:v>0.84985447690176197</c:v>
                </c:pt>
                <c:pt idx="175">
                  <c:v>0.85050099702041704</c:v>
                </c:pt>
                <c:pt idx="176">
                  <c:v>0.85114800897417497</c:v>
                </c:pt>
                <c:pt idx="177">
                  <c:v>0.85179551313719504</c:v>
                </c:pt>
                <c:pt idx="178">
                  <c:v>0.85244350988392203</c:v>
                </c:pt>
                <c:pt idx="179">
                  <c:v>0.85309199958908499</c:v>
                </c:pt>
                <c:pt idx="180">
                  <c:v>0.85374098262769704</c:v>
                </c:pt>
                <c:pt idx="181">
                  <c:v>0.85439045937505997</c:v>
                </c:pt>
                <c:pt idx="182">
                  <c:v>0.85504043020675702</c:v>
                </c:pt>
                <c:pt idx="183">
                  <c:v>0.85569089549865895</c:v>
                </c:pt>
                <c:pt idx="184">
                  <c:v>0.856341855626923</c:v>
                </c:pt>
                <c:pt idx="185">
                  <c:v>0.85699331096799303</c:v>
                </c:pt>
                <c:pt idx="186">
                  <c:v>0.85764526189859702</c:v>
                </c:pt>
                <c:pt idx="187">
                  <c:v>0.85829770879575096</c:v>
                </c:pt>
                <c:pt idx="188">
                  <c:v>0.85895065203675802</c:v>
                </c:pt>
                <c:pt idx="189">
                  <c:v>0.85960409199920695</c:v>
                </c:pt>
                <c:pt idx="190">
                  <c:v>0.86025802906097504</c:v>
                </c:pt>
                <c:pt idx="191">
                  <c:v>0.86091246966411805</c:v>
                </c:pt>
                <c:pt idx="192">
                  <c:v>0.86156744454344802</c:v>
                </c:pt>
                <c:pt idx="193">
                  <c:v>0.86222299059954799</c:v>
                </c:pt>
                <c:pt idx="194">
                  <c:v>0.86287914484433004</c:v>
                </c:pt>
                <c:pt idx="195">
                  <c:v>0.863535944401287</c:v>
                </c:pt>
                <c:pt idx="196">
                  <c:v>0.86419342650575703</c:v>
                </c:pt>
                <c:pt idx="197">
                  <c:v>0.86485162850520703</c:v>
                </c:pt>
                <c:pt idx="198">
                  <c:v>0.86551058785952795</c:v>
                </c:pt>
                <c:pt idx="199">
                  <c:v>0.86617034214135202</c:v>
                </c:pt>
                <c:pt idx="200">
                  <c:v>0.86683092903637904</c:v>
                </c:pt>
                <c:pt idx="201">
                  <c:v>0.86749238634372905</c:v>
                </c:pt>
                <c:pt idx="202">
                  <c:v>0.86815475197629999</c:v>
                </c:pt>
                <c:pt idx="203">
                  <c:v>0.86881806396115102</c:v>
                </c:pt>
                <c:pt idx="204">
                  <c:v>0.86948236043989702</c:v>
                </c:pt>
                <c:pt idx="205">
                  <c:v>0.87014767966912299</c:v>
                </c:pt>
                <c:pt idx="206">
                  <c:v>0.87081406002081196</c:v>
                </c:pt>
                <c:pt idx="207">
                  <c:v>0.87148153998279398</c:v>
                </c:pt>
                <c:pt idx="208">
                  <c:v>0.87215015815920804</c:v>
                </c:pt>
                <c:pt idx="209">
                  <c:v>0.87281995327098405</c:v>
                </c:pt>
                <c:pt idx="210">
                  <c:v>0.87349096415633998</c:v>
                </c:pt>
                <c:pt idx="211">
                  <c:v>0.87416322977129601</c:v>
                </c:pt>
                <c:pt idx="212">
                  <c:v>0.87483678919020902</c:v>
                </c:pt>
                <c:pt idx="213">
                  <c:v>0.87551168160632198</c:v>
                </c:pt>
                <c:pt idx="214">
                  <c:v>0.87618794633232699</c:v>
                </c:pt>
                <c:pt idx="215">
                  <c:v>0.87686562280095903</c:v>
                </c:pt>
                <c:pt idx="216">
                  <c:v>0.87754475056558801</c:v>
                </c:pt>
                <c:pt idx="217">
                  <c:v>0.87822536930084805</c:v>
                </c:pt>
                <c:pt idx="218">
                  <c:v>0.87890751880327</c:v>
                </c:pt>
                <c:pt idx="219">
                  <c:v>0.87959123899193903</c:v>
                </c:pt>
                <c:pt idx="220">
                  <c:v>0.88027656990917003</c:v>
                </c:pt>
                <c:pt idx="221">
                  <c:v>0.8809635517212</c:v>
                </c:pt>
                <c:pt idx="222">
                  <c:v>0.88165222471889604</c:v>
                </c:pt>
                <c:pt idx="223">
                  <c:v>0.88234262931848795</c:v>
                </c:pt>
                <c:pt idx="224">
                  <c:v>0.88303480606231299</c:v>
                </c:pt>
                <c:pt idx="225">
                  <c:v>0.88372879561958295</c:v>
                </c:pt>
                <c:pt idx="226">
                  <c:v>0.88442463878716804</c:v>
                </c:pt>
                <c:pt idx="227">
                  <c:v>0.88512237649040304</c:v>
                </c:pt>
                <c:pt idx="228">
                  <c:v>0.885822049783903</c:v>
                </c:pt>
                <c:pt idx="229">
                  <c:v>0.88652369985241397</c:v>
                </c:pt>
                <c:pt idx="230">
                  <c:v>0.88722736801166402</c:v>
                </c:pt>
                <c:pt idx="231">
                  <c:v>0.88793309570925005</c:v>
                </c:pt>
                <c:pt idx="232">
                  <c:v>0.88864092452552901</c:v>
                </c:pt>
                <c:pt idx="233">
                  <c:v>0.88935089617454499</c:v>
                </c:pt>
                <c:pt idx="234">
                  <c:v>0.89006305250495799</c:v>
                </c:pt>
                <c:pt idx="235">
                  <c:v>0.89077743550100896</c:v>
                </c:pt>
                <c:pt idx="236">
                  <c:v>0.89149408728349</c:v>
                </c:pt>
                <c:pt idx="237">
                  <c:v>0.89221305011074603</c:v>
                </c:pt>
                <c:pt idx="238">
                  <c:v>0.89293436637968804</c:v>
                </c:pt>
                <c:pt idx="239">
                  <c:v>0.893658078626833</c:v>
                </c:pt>
                <c:pt idx="240">
                  <c:v>0.89438422952935903</c:v>
                </c:pt>
                <c:pt idx="241">
                  <c:v>0.895112861906181</c:v>
                </c:pt>
                <c:pt idx="242">
                  <c:v>0.89584401871905395</c:v>
                </c:pt>
                <c:pt idx="243">
                  <c:v>0.89657774307368299</c:v>
                </c:pt>
                <c:pt idx="244">
                  <c:v>0.89731407822086995</c:v>
                </c:pt>
                <c:pt idx="245">
                  <c:v>0.898053067557669</c:v>
                </c:pt>
                <c:pt idx="246">
                  <c:v>0.89879475462856595</c:v>
                </c:pt>
                <c:pt idx="247">
                  <c:v>0.89953918312668502</c:v>
                </c:pt>
                <c:pt idx="248">
                  <c:v>0.900286396895007</c:v>
                </c:pt>
                <c:pt idx="249">
                  <c:v>0.90103643992761295</c:v>
                </c:pt>
                <c:pt idx="250">
                  <c:v>0.90178935637095403</c:v>
                </c:pt>
                <c:pt idx="251">
                  <c:v>0.90254519052513504</c:v>
                </c:pt>
                <c:pt idx="252">
                  <c:v>0.90330398684522295</c:v>
                </c:pt>
                <c:pt idx="253">
                  <c:v>0.90406578994258002</c:v>
                </c:pt>
                <c:pt idx="254">
                  <c:v>0.90483064458621398</c:v>
                </c:pt>
                <c:pt idx="255">
                  <c:v>0.90559859570415302</c:v>
                </c:pt>
                <c:pt idx="256">
                  <c:v>0.906369688384843</c:v>
                </c:pt>
                <c:pt idx="257">
                  <c:v>0.90714396787856799</c:v>
                </c:pt>
                <c:pt idx="258">
                  <c:v>0.90792147959888803</c:v>
                </c:pt>
                <c:pt idx="259">
                  <c:v>0.90870226912410801</c:v>
                </c:pt>
                <c:pt idx="260">
                  <c:v>0.90948638219876399</c:v>
                </c:pt>
                <c:pt idx="261">
                  <c:v>0.91027386473512995</c:v>
                </c:pt>
                <c:pt idx="262">
                  <c:v>0.91106476281475501</c:v>
                </c:pt>
                <c:pt idx="263">
                  <c:v>0.91185912269001801</c:v>
                </c:pt>
                <c:pt idx="264">
                  <c:v>0.91265699078571005</c:v>
                </c:pt>
                <c:pt idx="265">
                  <c:v>0.91345841370063396</c:v>
                </c:pt>
                <c:pt idx="266">
                  <c:v>0.91426343820923495</c:v>
                </c:pt>
                <c:pt idx="267">
                  <c:v>0.91507211126325105</c:v>
                </c:pt>
                <c:pt idx="268">
                  <c:v>0.91588447999338796</c:v>
                </c:pt>
                <c:pt idx="269">
                  <c:v>0.91670059171102003</c:v>
                </c:pt>
                <c:pt idx="270">
                  <c:v>0.91752049390991297</c:v>
                </c:pt>
                <c:pt idx="271">
                  <c:v>0.91834423426797096</c:v>
                </c:pt>
                <c:pt idx="272">
                  <c:v>0.91917186064901601</c:v>
                </c:pt>
                <c:pt idx="273">
                  <c:v>0.920003421104578</c:v>
                </c:pt>
                <c:pt idx="274">
                  <c:v>0.92083896387572495</c:v>
                </c:pt>
                <c:pt idx="275">
                  <c:v>0.92167853739490802</c:v>
                </c:pt>
                <c:pt idx="276">
                  <c:v>0.922522190287837</c:v>
                </c:pt>
                <c:pt idx="277">
                  <c:v>0.92336997137537902</c:v>
                </c:pt>
                <c:pt idx="278">
                  <c:v>0.924221929675486</c:v>
                </c:pt>
                <c:pt idx="279">
                  <c:v>0.92507811440514598</c:v>
                </c:pt>
                <c:pt idx="280">
                  <c:v>0.92593857498235899</c:v>
                </c:pt>
                <c:pt idx="281">
                  <c:v>0.92680336102814298</c:v>
                </c:pt>
                <c:pt idx="282">
                  <c:v>0.92767252236856501</c:v>
                </c:pt>
                <c:pt idx="283">
                  <c:v>0.92854610903680002</c:v>
                </c:pt>
                <c:pt idx="284">
                  <c:v>0.92942417127521304</c:v>
                </c:pt>
                <c:pt idx="285">
                  <c:v>0.93030675953747199</c:v>
                </c:pt>
                <c:pt idx="286">
                  <c:v>0.93119392449068905</c:v>
                </c:pt>
                <c:pt idx="287">
                  <c:v>0.93208571701758403</c:v>
                </c:pt>
                <c:pt idx="288">
                  <c:v>0.93298218821868595</c:v>
                </c:pt>
                <c:pt idx="289">
                  <c:v>0.93388338941454696</c:v>
                </c:pt>
                <c:pt idx="290">
                  <c:v>0.93478937214800295</c:v>
                </c:pt>
                <c:pt idx="291">
                  <c:v>0.93570018818644496</c:v>
                </c:pt>
                <c:pt idx="292">
                  <c:v>0.93661588952413599</c:v>
                </c:pt>
                <c:pt idx="293">
                  <c:v>0.93753652838454105</c:v>
                </c:pt>
                <c:pt idx="294">
                  <c:v>0.93846215722269999</c:v>
                </c:pt>
                <c:pt idx="295">
                  <c:v>0.93939282872761898</c:v>
                </c:pt>
                <c:pt idx="296">
                  <c:v>0.94032859582470196</c:v>
                </c:pt>
                <c:pt idx="297">
                  <c:v>0.94126951167819894</c:v>
                </c:pt>
                <c:pt idx="298">
                  <c:v>0.94221562969369999</c:v>
                </c:pt>
                <c:pt idx="299">
                  <c:v>0.94316700352064597</c:v>
                </c:pt>
                <c:pt idx="300">
                  <c:v>0.94412368705487804</c:v>
                </c:pt>
                <c:pt idx="301">
                  <c:v>0.94508573444121702</c:v>
                </c:pt>
                <c:pt idx="302">
                  <c:v>0.94605320007606997</c:v>
                </c:pt>
                <c:pt idx="303">
                  <c:v>0.94702613861007001</c:v>
                </c:pt>
                <c:pt idx="304">
                  <c:v>0.948004604950754</c:v>
                </c:pt>
                <c:pt idx="305">
                  <c:v>0.94898865426526202</c:v>
                </c:pt>
                <c:pt idx="306">
                  <c:v>0.94997834198307596</c:v>
                </c:pt>
                <c:pt idx="307">
                  <c:v>0.95097372379878797</c:v>
                </c:pt>
                <c:pt idx="308">
                  <c:v>0.95197485567490303</c:v>
                </c:pt>
                <c:pt idx="309">
                  <c:v>0.95298179384467396</c:v>
                </c:pt>
                <c:pt idx="310">
                  <c:v>0.95399459481497195</c:v>
                </c:pt>
                <c:pt idx="311">
                  <c:v>0.95501331536918399</c:v>
                </c:pt>
                <c:pt idx="312">
                  <c:v>0.95603801257015397</c:v>
                </c:pt>
                <c:pt idx="313">
                  <c:v>0.95706874376314899</c:v>
                </c:pt>
                <c:pt idx="314">
                  <c:v>0.95810556657886803</c:v>
                </c:pt>
                <c:pt idx="315">
                  <c:v>0.959148538936482</c:v>
                </c:pt>
                <c:pt idx="316">
                  <c:v>0.96019771904670403</c:v>
                </c:pt>
                <c:pt idx="317">
                  <c:v>0.96125316541490702</c:v>
                </c:pt>
                <c:pt idx="318">
                  <c:v>0.96231493684426295</c:v>
                </c:pt>
                <c:pt idx="319">
                  <c:v>0.96338309243893405</c:v>
                </c:pt>
                <c:pt idx="320">
                  <c:v>0.96445769160728401</c:v>
                </c:pt>
                <c:pt idx="321">
                  <c:v>0.96553879406513898</c:v>
                </c:pt>
                <c:pt idx="322">
                  <c:v>0.96662645983908102</c:v>
                </c:pt>
                <c:pt idx="323">
                  <c:v>0.96772074926977603</c:v>
                </c:pt>
                <c:pt idx="324">
                  <c:v>0.96882172301534297</c:v>
                </c:pt>
                <c:pt idx="325">
                  <c:v>0.96992944205476594</c:v>
                </c:pt>
                <c:pt idx="326">
                  <c:v>0.97104396769133206</c:v>
                </c:pt>
                <c:pt idx="327">
                  <c:v>0.97216536155612299</c:v>
                </c:pt>
                <c:pt idx="328">
                  <c:v>0.97329368561153295</c:v>
                </c:pt>
                <c:pt idx="329">
                  <c:v>0.97442900215483796</c:v>
                </c:pt>
                <c:pt idx="330">
                  <c:v>0.97557137382179604</c:v>
                </c:pt>
                <c:pt idx="331">
                  <c:v>0.97672086359029198</c:v>
                </c:pt>
                <c:pt idx="332">
                  <c:v>0.97787753478402295</c:v>
                </c:pt>
                <c:pt idx="333">
                  <c:v>0.97904145107622498</c:v>
                </c:pt>
                <c:pt idx="334">
                  <c:v>0.98021267649344102</c:v>
                </c:pt>
                <c:pt idx="335">
                  <c:v>0.98139127541933102</c:v>
                </c:pt>
                <c:pt idx="336">
                  <c:v>0.98257731259852499</c:v>
                </c:pt>
                <c:pt idx="337">
                  <c:v>0.98377085314051804</c:v>
                </c:pt>
                <c:pt idx="338">
                  <c:v>0.98497196252360697</c:v>
                </c:pt>
                <c:pt idx="339">
                  <c:v>0.98618070659887802</c:v>
                </c:pt>
                <c:pt idx="340">
                  <c:v>0.98739715159423203</c:v>
                </c:pt>
                <c:pt idx="341">
                  <c:v>0.98862136411845103</c:v>
                </c:pt>
                <c:pt idx="342">
                  <c:v>0.98985341116532199</c:v>
                </c:pt>
                <c:pt idx="343">
                  <c:v>0.99109336011779403</c:v>
                </c:pt>
                <c:pt idx="344">
                  <c:v>0.99234127875219102</c:v>
                </c:pt>
                <c:pt idx="345">
                  <c:v>0.99359723524246102</c:v>
                </c:pt>
                <c:pt idx="346">
                  <c:v>0.99486129816448099</c:v>
                </c:pt>
                <c:pt idx="347">
                  <c:v>0.99613353650040704</c:v>
                </c:pt>
                <c:pt idx="348">
                  <c:v>0.99741401964306697</c:v>
                </c:pt>
                <c:pt idx="349">
                  <c:v>0.99870281740041</c:v>
                </c:pt>
                <c:pt idx="350">
                  <c:v>1</c:v>
                </c:pt>
                <c:pt idx="351">
                  <c:v>1.0013056251016299</c:v>
                </c:pt>
                <c:pt idx="352">
                  <c:v>1.00261969868976</c:v>
                </c:pt>
                <c:pt idx="353">
                  <c:v>1.0039422138121901</c:v>
                </c:pt>
                <c:pt idx="354">
                  <c:v>1.0052731635362999</c:v>
                </c:pt>
                <c:pt idx="355">
                  <c:v>1.0066125409470801</c:v>
                </c:pt>
                <c:pt idx="356">
                  <c:v>1.0079603391451399</c:v>
                </c:pt>
                <c:pt idx="357">
                  <c:v>1.0093165512447799</c:v>
                </c:pt>
                <c:pt idx="358">
                  <c:v>1.01068117037199</c:v>
                </c:pt>
                <c:pt idx="359">
                  <c:v>1.0120541896625399</c:v>
                </c:pt>
                <c:pt idx="360">
                  <c:v>1.01343560225999</c:v>
                </c:pt>
                <c:pt idx="361">
                  <c:v>1.0148254013137199</c:v>
                </c:pt>
                <c:pt idx="362">
                  <c:v>1.0162235799769901</c:v>
                </c:pt>
                <c:pt idx="363">
                  <c:v>1.0176301314049601</c:v>
                </c:pt>
                <c:pt idx="364">
                  <c:v>1.01904504875274</c:v>
                </c:pt>
                <c:pt idx="365">
                  <c:v>1.0204683251734501</c:v>
                </c:pt>
                <c:pt idx="366">
                  <c:v>1.0218999538162099</c:v>
                </c:pt>
                <c:pt idx="367">
                  <c:v>1.0233399278241999</c:v>
                </c:pt>
                <c:pt idx="368">
                  <c:v>1.02478824033273</c:v>
                </c:pt>
                <c:pt idx="369">
                  <c:v>1.0262448844672101</c:v>
                </c:pt>
                <c:pt idx="370">
                  <c:v>1.0277098533412601</c:v>
                </c:pt>
                <c:pt idx="371">
                  <c:v>1.02918314005468</c:v>
                </c:pt>
                <c:pt idx="372">
                  <c:v>1.0306647376915199</c:v>
                </c:pt>
                <c:pt idx="373">
                  <c:v>1.03215463931811</c:v>
                </c:pt>
                <c:pt idx="374">
                  <c:v>1.0336528379810901</c:v>
                </c:pt>
                <c:pt idx="375">
                  <c:v>1.03515932670545</c:v>
                </c:pt>
                <c:pt idx="376">
                  <c:v>1.03667409849253</c:v>
                </c:pt>
                <c:pt idx="377">
                  <c:v>1.0381971463180999</c:v>
                </c:pt>
                <c:pt idx="378">
                  <c:v>1.0397284631303301</c:v>
                </c:pt>
                <c:pt idx="379">
                  <c:v>1.0412680418478699</c:v>
                </c:pt>
                <c:pt idx="380">
                  <c:v>1.04281587535786</c:v>
                </c:pt>
                <c:pt idx="381">
                  <c:v>1.04437195651393</c:v>
                </c:pt>
                <c:pt idx="382">
                  <c:v>1.0459362781342501</c:v>
                </c:pt>
                <c:pt idx="383">
                  <c:v>1.0475088329995501</c:v>
                </c:pt>
                <c:pt idx="384">
                  <c:v>1.0490896138511401</c:v>
                </c:pt>
                <c:pt idx="385">
                  <c:v>1.0506786133889201</c:v>
                </c:pt>
                <c:pt idx="386">
                  <c:v>1.0522758242693899</c:v>
                </c:pt>
                <c:pt idx="387">
                  <c:v>1.0538812391037</c:v>
                </c:pt>
                <c:pt idx="388">
                  <c:v>1.0554948504556401</c:v>
                </c:pt>
                <c:pt idx="389">
                  <c:v>1.0571166508396499</c:v>
                </c:pt>
                <c:pt idx="390">
                  <c:v>1.05874663271884</c:v>
                </c:pt>
                <c:pt idx="391">
                  <c:v>1.060384788503</c:v>
                </c:pt>
                <c:pt idx="392">
                  <c:v>1.0620311105465901</c:v>
                </c:pt>
                <c:pt idx="393">
                  <c:v>1.06368559114678</c:v>
                </c:pt>
                <c:pt idx="394">
                  <c:v>1.0653482225414299</c:v>
                </c:pt>
                <c:pt idx="395">
                  <c:v>1.06701899690709</c:v>
                </c:pt>
                <c:pt idx="396">
                  <c:v>1.0686979063569899</c:v>
                </c:pt>
                <c:pt idx="397">
                  <c:v>1.0703849429390899</c:v>
                </c:pt>
                <c:pt idx="398">
                  <c:v>1.07208009863402</c:v>
                </c:pt>
                <c:pt idx="399">
                  <c:v>1.07378336535307</c:v>
                </c:pt>
                <c:pt idx="400">
                  <c:v>1.07549473493626</c:v>
                </c:pt>
                <c:pt idx="401">
                  <c:v>1.07721419915022</c:v>
                </c:pt>
                <c:pt idx="402">
                  <c:v>1.0789417496862601</c:v>
                </c:pt>
                <c:pt idx="403">
                  <c:v>1.0806773781583401</c:v>
                </c:pt>
                <c:pt idx="404">
                  <c:v>1.082421076101</c:v>
                </c:pt>
                <c:pt idx="405">
                  <c:v>1.08417283496743</c:v>
                </c:pt>
                <c:pt idx="406">
                  <c:v>1.08593264612736</c:v>
                </c:pt>
                <c:pt idx="407">
                  <c:v>1.0877005008651099</c:v>
                </c:pt>
                <c:pt idx="408">
                  <c:v>1.08947639037752</c:v>
                </c:pt>
                <c:pt idx="409">
                  <c:v>1.0912603057719199</c:v>
                </c:pt>
                <c:pt idx="410">
                  <c:v>1.0930522380641401</c:v>
                </c:pt>
                <c:pt idx="411">
                  <c:v>1.09485217817643</c:v>
                </c:pt>
                <c:pt idx="412">
                  <c:v>1.0966601169354599</c:v>
                </c:pt>
                <c:pt idx="413">
                  <c:v>1.09847604507028</c:v>
                </c:pt>
                <c:pt idx="414">
                  <c:v>1.10029995321024</c:v>
                </c:pt>
                <c:pt idx="415">
                  <c:v>1.10213183188301</c:v>
                </c:pt>
                <c:pt idx="416">
                  <c:v>1.1039716715124801</c:v>
                </c:pt>
                <c:pt idx="417">
                  <c:v>1.1058194624167701</c:v>
                </c:pt>
                <c:pt idx="418">
                  <c:v>1.1076751948061201</c:v>
                </c:pt>
                <c:pt idx="419">
                  <c:v>1.1095388587808801</c:v>
                </c:pt>
                <c:pt idx="420">
                  <c:v>1.1114104443294499</c:v>
                </c:pt>
                <c:pt idx="421">
                  <c:v>1.1132899413262201</c:v>
                </c:pt>
                <c:pt idx="422">
                  <c:v>1.1151773395295099</c:v>
                </c:pt>
                <c:pt idx="423">
                  <c:v>1.1170726285795101</c:v>
                </c:pt>
                <c:pt idx="424">
                  <c:v>1.11897579799623</c:v>
                </c:pt>
                <c:pt idx="425">
                  <c:v>1.1208868371773999</c:v>
                </c:pt>
                <c:pt idx="426">
                  <c:v>1.12280573539646</c:v>
                </c:pt>
                <c:pt idx="427">
                  <c:v>1.1247324818004301</c:v>
                </c:pt>
                <c:pt idx="428">
                  <c:v>1.1266670654078901</c:v>
                </c:pt>
                <c:pt idx="429">
                  <c:v>1.1286094751068501</c:v>
                </c:pt>
                <c:pt idx="430">
                  <c:v>1.1305596996527301</c:v>
                </c:pt>
                <c:pt idx="431">
                  <c:v>1.1325177276662499</c:v>
                </c:pt>
                <c:pt idx="432">
                  <c:v>1.1344835476313599</c:v>
                </c:pt>
                <c:pt idx="433">
                  <c:v>1.13645714789315</c:v>
                </c:pt>
                <c:pt idx="434">
                  <c:v>1.13843851665576</c:v>
                </c:pt>
                <c:pt idx="435">
                  <c:v>1.1404276419803101</c:v>
                </c:pt>
                <c:pt idx="436">
                  <c:v>1.14242451178279</c:v>
                </c:pt>
                <c:pt idx="437">
                  <c:v>1.144429113832</c:v>
                </c:pt>
                <c:pt idx="438">
                  <c:v>1.14644143574741</c:v>
                </c:pt>
                <c:pt idx="439">
                  <c:v>1.1484614649970999</c:v>
                </c:pt>
                <c:pt idx="440">
                  <c:v>1.1504891888956601</c:v>
                </c:pt>
                <c:pt idx="441">
                  <c:v>1.1525245946020699</c:v>
                </c:pt>
                <c:pt idx="442">
                  <c:v>1.1545676691176201</c:v>
                </c:pt>
                <c:pt idx="443">
                  <c:v>1.15661839928378</c:v>
                </c:pt>
                <c:pt idx="444">
                  <c:v>1.1586767717801401</c:v>
                </c:pt>
                <c:pt idx="445">
                  <c:v>1.1607427731222399</c:v>
                </c:pt>
                <c:pt idx="446">
                  <c:v>1.1628163896595201</c:v>
                </c:pt>
                <c:pt idx="447">
                  <c:v>1.1648976075731701</c:v>
                </c:pt>
                <c:pt idx="448">
                  <c:v>1.1669864128740499</c:v>
                </c:pt>
                <c:pt idx="449">
                  <c:v>1.16908279140052</c:v>
                </c:pt>
                <c:pt idx="450">
                  <c:v>1.1711867288164</c:v>
                </c:pt>
                <c:pt idx="451">
                  <c:v>1.1732982106087899</c:v>
                </c:pt>
                <c:pt idx="452">
                  <c:v>1.17541722208599</c:v>
                </c:pt>
                <c:pt idx="453">
                  <c:v>1.1775437483753399</c:v>
                </c:pt>
                <c:pt idx="454">
                  <c:v>1.17967777442114</c:v>
                </c:pt>
                <c:pt idx="455">
                  <c:v>1.18181928498251</c:v>
                </c:pt>
                <c:pt idx="456">
                  <c:v>1.1839682646312499</c:v>
                </c:pt>
                <c:pt idx="457">
                  <c:v>1.1861246977497399</c:v>
                </c:pt>
                <c:pt idx="458">
                  <c:v>1.1882885685287901</c:v>
                </c:pt>
                <c:pt idx="459">
                  <c:v>1.1904598609655299</c:v>
                </c:pt>
                <c:pt idx="460">
                  <c:v>1.19263855886127</c:v>
                </c:pt>
                <c:pt idx="461">
                  <c:v>1.1948246458193701</c:v>
                </c:pt>
                <c:pt idx="462">
                  <c:v>1.1970181052431099</c:v>
                </c:pt>
                <c:pt idx="463">
                  <c:v>1.1992189203335699</c:v>
                </c:pt>
                <c:pt idx="464">
                  <c:v>1.20142707408748</c:v>
                </c:pt>
                <c:pt idx="465">
                  <c:v>1.20364254929508</c:v>
                </c:pt>
                <c:pt idx="466">
                  <c:v>1.2058653285380101</c:v>
                </c:pt>
                <c:pt idx="467">
                  <c:v>1.2080953941871599</c:v>
                </c:pt>
                <c:pt idx="468">
                  <c:v>1.2103327284005501</c:v>
                </c:pt>
                <c:pt idx="469">
                  <c:v>1.2125773131211499</c:v>
                </c:pt>
                <c:pt idx="470">
                  <c:v>1.2148291300748</c:v>
                </c:pt>
                <c:pt idx="471">
                  <c:v>1.2170881607680399</c:v>
                </c:pt>
                <c:pt idx="472">
                  <c:v>1.2193543864859899</c:v>
                </c:pt>
                <c:pt idx="473">
                  <c:v>1.22162778829019</c:v>
                </c:pt>
                <c:pt idx="474">
                  <c:v>1.22390834701649</c:v>
                </c:pt>
                <c:pt idx="475">
                  <c:v>1.2261960432729</c:v>
                </c:pt>
                <c:pt idx="476">
                  <c:v>1.22849085743745</c:v>
                </c:pt>
                <c:pt idx="477">
                  <c:v>1.2307927696560499</c:v>
                </c:pt>
                <c:pt idx="478">
                  <c:v>1.23310175984038</c:v>
                </c:pt>
                <c:pt idx="479">
                  <c:v>1.2354178076657201</c:v>
                </c:pt>
                <c:pt idx="480">
                  <c:v>1.23774089256885</c:v>
                </c:pt>
                <c:pt idx="481">
                  <c:v>1.24007099374587</c:v>
                </c:pt>
                <c:pt idx="482">
                  <c:v>1.24240809015013</c:v>
                </c:pt>
                <c:pt idx="483">
                  <c:v>1.24475216049001</c:v>
                </c:pt>
                <c:pt idx="484">
                  <c:v>1.24710318322689</c:v>
                </c:pt>
                <c:pt idx="485">
                  <c:v>1.24946113657294</c:v>
                </c:pt>
                <c:pt idx="486">
                  <c:v>1.2518259984890101</c:v>
                </c:pt>
                <c:pt idx="487">
                  <c:v>1.25419774668254</c:v>
                </c:pt>
                <c:pt idx="488">
                  <c:v>1.25657635860538</c:v>
                </c:pt>
                <c:pt idx="489">
                  <c:v>1.2589618114516801</c:v>
                </c:pt>
                <c:pt idx="490">
                  <c:v>1.2613540821558</c:v>
                </c:pt>
                <c:pt idx="491">
                  <c:v>1.26375314739013</c:v>
                </c:pt>
                <c:pt idx="492">
                  <c:v>1.26615898356304</c:v>
                </c:pt>
                <c:pt idx="493">
                  <c:v>1.2685715668166799</c:v>
                </c:pt>
                <c:pt idx="494">
                  <c:v>1.27099087302493</c:v>
                </c:pt>
                <c:pt idx="495">
                  <c:v>1.27341687779125</c:v>
                </c:pt>
                <c:pt idx="496">
                  <c:v>1.2758495564466099</c:v>
                </c:pt>
                <c:pt idx="497">
                  <c:v>1.2782888840473099</c:v>
                </c:pt>
                <c:pt idx="498">
                  <c:v>1.28073483537294</c:v>
                </c:pt>
                <c:pt idx="499">
                  <c:v>1.2831873849242399</c:v>
                </c:pt>
                <c:pt idx="500">
                  <c:v>1.2856465069210301</c:v>
                </c:pt>
                <c:pt idx="501">
                  <c:v>1.2881121753000599</c:v>
                </c:pt>
                <c:pt idx="502">
                  <c:v>1.2905843637129799</c:v>
                </c:pt>
                <c:pt idx="503">
                  <c:v>1.2930630455241801</c:v>
                </c:pt>
                <c:pt idx="504">
                  <c:v>1.2955481938087801</c:v>
                </c:pt>
                <c:pt idx="505">
                  <c:v>1.29803978135047</c:v>
                </c:pt>
                <c:pt idx="506">
                  <c:v>1.30053778063947</c:v>
                </c:pt>
                <c:pt idx="507">
                  <c:v>1.3030421638704599</c:v>
                </c:pt>
                <c:pt idx="508">
                  <c:v>1.30555290294047</c:v>
                </c:pt>
                <c:pt idx="509">
                  <c:v>1.30806996944686</c:v>
                </c:pt>
                <c:pt idx="510">
                  <c:v>1.3105933346851999</c:v>
                </c:pt>
                <c:pt idx="511">
                  <c:v>1.3131229696472599</c:v>
                </c:pt>
                <c:pt idx="512">
                  <c:v>1.3156588450189299</c:v>
                </c:pt>
                <c:pt idx="513">
                  <c:v>1.3182009311781799</c:v>
                </c:pt>
                <c:pt idx="514">
                  <c:v>1.32074919819298</c:v>
                </c:pt>
                <c:pt idx="515">
                  <c:v>1.3233036158193301</c:v>
                </c:pt>
                <c:pt idx="516">
                  <c:v>1.32586415349914</c:v>
                </c:pt>
                <c:pt idx="517">
                  <c:v>1.32843078035828</c:v>
                </c:pt>
                <c:pt idx="518">
                  <c:v>1.3310034652045</c:v>
                </c:pt>
                <c:pt idx="519">
                  <c:v>1.3335821765254201</c:v>
                </c:pt>
                <c:pt idx="520">
                  <c:v>1.33616688248655</c:v>
                </c:pt>
                <c:pt idx="521">
                  <c:v>1.33875755092924</c:v>
                </c:pt>
                <c:pt idx="522">
                  <c:v>1.34135414936873</c:v>
                </c:pt>
                <c:pt idx="523">
                  <c:v>1.3439566449920901</c:v>
                </c:pt>
                <c:pt idx="524">
                  <c:v>1.3465650046563</c:v>
                </c:pt>
                <c:pt idx="525">
                  <c:v>1.3491791948862399</c:v>
                </c:pt>
                <c:pt idx="526">
                  <c:v>1.3517991818727</c:v>
                </c:pt>
                <c:pt idx="527">
                  <c:v>1.35442493147044</c:v>
                </c:pt>
                <c:pt idx="528">
                  <c:v>1.3570564091962301</c:v>
                </c:pt>
                <c:pt idx="529">
                  <c:v>1.3596935802268899</c:v>
                </c:pt>
                <c:pt idx="530">
                  <c:v>1.36233640939735</c:v>
                </c:pt>
                <c:pt idx="531">
                  <c:v>1.3649848611987001</c:v>
                </c:pt>
                <c:pt idx="532">
                  <c:v>1.36763889977631</c:v>
                </c:pt>
                <c:pt idx="533">
                  <c:v>1.37029848892785</c:v>
                </c:pt>
                <c:pt idx="534">
                  <c:v>1.37296359210142</c:v>
                </c:pt>
                <c:pt idx="535">
                  <c:v>1.3756341723936301</c:v>
                </c:pt>
                <c:pt idx="536">
                  <c:v>1.3783101925477299</c:v>
                </c:pt>
                <c:pt idx="537">
                  <c:v>1.3809916149517101</c:v>
                </c:pt>
                <c:pt idx="538">
                  <c:v>1.3836784016364001</c:v>
                </c:pt>
                <c:pt idx="539">
                  <c:v>1.38637051427368</c:v>
                </c:pt>
                <c:pt idx="540">
                  <c:v>1.3890679141745499</c:v>
                </c:pt>
                <c:pt idx="541">
                  <c:v>1.3917705705424801</c:v>
                </c:pt>
                <c:pt idx="542">
                  <c:v>1.39447848536566</c:v>
                </c:pt>
                <c:pt idx="543">
                  <c:v>1.3971916688752399</c:v>
                </c:pt>
                <c:pt idx="544">
                  <c:v>1.3999101313223099</c:v>
                </c:pt>
                <c:pt idx="545">
                  <c:v>1.4026338829778999</c:v>
                </c:pt>
                <c:pt idx="546">
                  <c:v>1.4053629341330101</c:v>
                </c:pt>
                <c:pt idx="547">
                  <c:v>1.4080972950986901</c:v>
                </c:pt>
                <c:pt idx="548">
                  <c:v>1.41083697620603</c:v>
                </c:pt>
                <c:pt idx="549">
                  <c:v>1.4135819878062299</c:v>
                </c:pt>
                <c:pt idx="550">
                  <c:v>1.4163323402706101</c:v>
                </c:pt>
                <c:pt idx="551">
                  <c:v>1.4190880439907001</c:v>
                </c:pt>
                <c:pt idx="552">
                  <c:v>1.4218491093782299</c:v>
                </c:pt>
                <c:pt idx="553">
                  <c:v>1.42461554686519</c:v>
                </c:pt>
                <c:pt idx="554">
                  <c:v>1.4273873669038699</c:v>
                </c:pt>
                <c:pt idx="555">
                  <c:v>1.4301645799669001</c:v>
                </c:pt>
                <c:pt idx="556">
                  <c:v>1.43294719654727</c:v>
                </c:pt>
                <c:pt idx="557">
                  <c:v>1.4357352271584101</c:v>
                </c:pt>
                <c:pt idx="558">
                  <c:v>1.4385286823341801</c:v>
                </c:pt>
                <c:pt idx="559">
                  <c:v>1.4413275726289601</c:v>
                </c:pt>
                <c:pt idx="560">
                  <c:v>1.4441319086176501</c:v>
                </c:pt>
                <c:pt idx="561">
                  <c:v>1.4469417008957199</c:v>
                </c:pt>
                <c:pt idx="562">
                  <c:v>1.4497569600792699</c:v>
                </c:pt>
                <c:pt idx="563">
                  <c:v>1.4525776968050601</c:v>
                </c:pt>
                <c:pt idx="564">
                  <c:v>1.4554039217305099</c:v>
                </c:pt>
                <c:pt idx="565">
                  <c:v>1.4582356455338299</c:v>
                </c:pt>
                <c:pt idx="566">
                  <c:v>1.46107287891395</c:v>
                </c:pt>
                <c:pt idx="567">
                  <c:v>1.4639156325906599</c:v>
                </c:pt>
                <c:pt idx="568">
                  <c:v>1.4667639173045799</c:v>
                </c:pt>
                <c:pt idx="569">
                  <c:v>1.46961774381725</c:v>
                </c:pt>
                <c:pt idx="570">
                  <c:v>1.47247712291112</c:v>
                </c:pt>
                <c:pt idx="571">
                  <c:v>1.4753420653896501</c:v>
                </c:pt>
                <c:pt idx="572">
                  <c:v>1.4782125820773</c:v>
                </c:pt>
                <c:pt idx="573">
                  <c:v>1.48108868381959</c:v>
                </c:pt>
                <c:pt idx="574">
                  <c:v>1.48397038148315</c:v>
                </c:pt>
                <c:pt idx="575">
                  <c:v>1.4868576859557501</c:v>
                </c:pt>
                <c:pt idx="576">
                  <c:v>1.4897506081463501</c:v>
                </c:pt>
                <c:pt idx="577">
                  <c:v>1.4926491589851201</c:v>
                </c:pt>
                <c:pt idx="578">
                  <c:v>1.49555334942352</c:v>
                </c:pt>
                <c:pt idx="579">
                  <c:v>1.49846319043429</c:v>
                </c:pt>
                <c:pt idx="580">
                  <c:v>1.50137869301154</c:v>
                </c:pt>
                <c:pt idx="581">
                  <c:v>1.50429986817075</c:v>
                </c:pt>
                <c:pt idx="582">
                  <c:v>1.5072267269488699</c:v>
                </c:pt>
                <c:pt idx="583">
                  <c:v>1.51015928040428</c:v>
                </c:pt>
                <c:pt idx="584">
                  <c:v>1.51309753961691</c:v>
                </c:pt>
                <c:pt idx="585">
                  <c:v>1.5160415156882201</c:v>
                </c:pt>
                <c:pt idx="586">
                  <c:v>1.51899121974129</c:v>
                </c:pt>
                <c:pt idx="587">
                  <c:v>1.52194666292084</c:v>
                </c:pt>
                <c:pt idx="588">
                  <c:v>1.5249078563932601</c:v>
                </c:pt>
                <c:pt idx="589">
                  <c:v>1.52787481134668</c:v>
                </c:pt>
                <c:pt idx="590">
                  <c:v>1.5308475389909899</c:v>
                </c:pt>
                <c:pt idx="591">
                  <c:v>1.53382605055791</c:v>
                </c:pt>
                <c:pt idx="592">
                  <c:v>1.5368103573009699</c:v>
                </c:pt>
                <c:pt idx="593">
                  <c:v>1.5398004704956501</c:v>
                </c:pt>
                <c:pt idx="594">
                  <c:v>1.5427964014393201</c:v>
                </c:pt>
                <c:pt idx="595">
                  <c:v>1.5457981614513601</c:v>
                </c:pt>
                <c:pt idx="596">
                  <c:v>1.5488057618731701</c:v>
                </c:pt>
                <c:pt idx="597">
                  <c:v>1.5518192140682101</c:v>
                </c:pt>
                <c:pt idx="598">
                  <c:v>1.5548385294220399</c:v>
                </c:pt>
                <c:pt idx="599">
                  <c:v>1.5578637193424001</c:v>
                </c:pt>
                <c:pt idx="600">
                  <c:v>1.56089479525921</c:v>
                </c:pt>
                <c:pt idx="601">
                  <c:v>1.5639317686246099</c:v>
                </c:pt>
                <c:pt idx="602">
                  <c:v>1.56697465091306</c:v>
                </c:pt>
                <c:pt idx="603">
                  <c:v>1.57002345362132</c:v>
                </c:pt>
                <c:pt idx="604">
                  <c:v>1.5730781882685201</c:v>
                </c:pt>
                <c:pt idx="605">
                  <c:v>1.5761388663961999</c:v>
                </c:pt>
                <c:pt idx="606">
                  <c:v>1.57920549956839</c:v>
                </c:pt>
                <c:pt idx="607">
                  <c:v>1.5822780993715599</c:v>
                </c:pt>
                <c:pt idx="608">
                  <c:v>1.58535667741478</c:v>
                </c:pt>
                <c:pt idx="609">
                  <c:v>1.5884412453296699</c:v>
                </c:pt>
                <c:pt idx="610">
                  <c:v>1.5915318147705</c:v>
                </c:pt>
                <c:pt idx="611">
                  <c:v>1.5946283974142099</c:v>
                </c:pt>
                <c:pt idx="612">
                  <c:v>1.5977310049604501</c:v>
                </c:pt>
                <c:pt idx="613">
                  <c:v>1.6008396491316601</c:v>
                </c:pt>
                <c:pt idx="614">
                  <c:v>1.60395434167305</c:v>
                </c:pt>
                <c:pt idx="615">
                  <c:v>1.6070750943527199</c:v>
                </c:pt>
                <c:pt idx="616">
                  <c:v>1.6102019189616501</c:v>
                </c:pt>
                <c:pt idx="617">
                  <c:v>1.61333482731374</c:v>
                </c:pt>
                <c:pt idx="618">
                  <c:v>1.6164738312459199</c:v>
                </c:pt>
                <c:pt idx="619">
                  <c:v>1.61961894261811</c:v>
                </c:pt>
                <c:pt idx="620">
                  <c:v>1.6227701733133399</c:v>
                </c:pt>
                <c:pt idx="621">
                  <c:v>1.62592753523773</c:v>
                </c:pt>
                <c:pt idx="622">
                  <c:v>1.6290910403205801</c:v>
                </c:pt>
                <c:pt idx="623">
                  <c:v>1.6322607005144001</c:v>
                </c:pt>
                <c:pt idx="624">
                  <c:v>1.6354365277949501</c:v>
                </c:pt>
                <c:pt idx="625">
                  <c:v>1.63861853416131</c:v>
                </c:pt>
                <c:pt idx="626">
                  <c:v>1.64180673163587</c:v>
                </c:pt>
                <c:pt idx="627">
                  <c:v>1.64500113226445</c:v>
                </c:pt>
                <c:pt idx="628">
                  <c:v>1.6482017481162901</c:v>
                </c:pt>
                <c:pt idx="629">
                  <c:v>1.6514085912840899</c:v>
                </c:pt>
                <c:pt idx="630">
                  <c:v>1.65462167388413</c:v>
                </c:pt>
                <c:pt idx="631">
                  <c:v>1.65784100805621</c:v>
                </c:pt>
                <c:pt idx="632">
                  <c:v>1.6610666059638</c:v>
                </c:pt>
                <c:pt idx="633">
                  <c:v>1.6642984797939899</c:v>
                </c:pt>
                <c:pt idx="634">
                  <c:v>1.6675366417576101</c:v>
                </c:pt>
                <c:pt idx="635">
                  <c:v>1.67078110408924</c:v>
                </c:pt>
                <c:pt idx="636">
                  <c:v>1.6740318790472599</c:v>
                </c:pt>
                <c:pt idx="637">
                  <c:v>1.67728897891392</c:v>
                </c:pt>
                <c:pt idx="638">
                  <c:v>1.68055241599534</c:v>
                </c:pt>
                <c:pt idx="639">
                  <c:v>1.6838222026216101</c:v>
                </c:pt>
                <c:pt idx="640">
                  <c:v>1.6870983511467801</c:v>
                </c:pt>
                <c:pt idx="641">
                  <c:v>1.6903808739489701</c:v>
                </c:pt>
                <c:pt idx="642">
                  <c:v>1.69366978343036</c:v>
                </c:pt>
                <c:pt idx="643">
                  <c:v>1.6969650920172601</c:v>
                </c:pt>
                <c:pt idx="644">
                  <c:v>1.7002668121601701</c:v>
                </c:pt>
                <c:pt idx="645">
                  <c:v>1.7035749563338201</c:v>
                </c:pt>
                <c:pt idx="646">
                  <c:v>1.7068895370371899</c:v>
                </c:pt>
                <c:pt idx="647">
                  <c:v>1.7102105667936001</c:v>
                </c:pt>
                <c:pt idx="648">
                  <c:v>1.71353805815071</c:v>
                </c:pt>
                <c:pt idx="649">
                  <c:v>1.7168720236806201</c:v>
                </c:pt>
                <c:pt idx="650">
                  <c:v>1.72021247597988</c:v>
                </c:pt>
                <c:pt idx="651">
                  <c:v>1.7235594276695501</c:v>
                </c:pt>
                <c:pt idx="652">
                  <c:v>1.7269128913952501</c:v>
                </c:pt>
                <c:pt idx="653">
                  <c:v>1.73027287982718</c:v>
                </c:pt>
                <c:pt idx="654">
                  <c:v>1.73363940566024</c:v>
                </c:pt>
                <c:pt idx="655">
                  <c:v>1.73701248161398</c:v>
                </c:pt>
                <c:pt idx="656">
                  <c:v>1.7403921204327299</c:v>
                </c:pt>
                <c:pt idx="657">
                  <c:v>1.7437783348856</c:v>
                </c:pt>
                <c:pt idx="658">
                  <c:v>1.74717113776655</c:v>
                </c:pt>
                <c:pt idx="659">
                  <c:v>1.7505705418944399</c:v>
                </c:pt>
                <c:pt idx="660">
                  <c:v>1.7539765601130499</c:v>
                </c:pt>
                <c:pt idx="661">
                  <c:v>1.7573892052911799</c:v>
                </c:pt>
                <c:pt idx="662">
                  <c:v>1.76080849032265</c:v>
                </c:pt>
                <c:pt idx="663">
                  <c:v>1.76423442812636</c:v>
                </c:pt>
                <c:pt idx="664">
                  <c:v>1.7676670316463501</c:v>
                </c:pt>
                <c:pt idx="665">
                  <c:v>1.7711063138518699</c:v>
                </c:pt>
                <c:pt idx="666">
                  <c:v>1.7745522877373601</c:v>
                </c:pt>
                <c:pt idx="667">
                  <c:v>1.7780049663225901</c:v>
                </c:pt>
                <c:pt idx="668">
                  <c:v>1.7814643626526201</c:v>
                </c:pt>
                <c:pt idx="669">
                  <c:v>1.7849304897979099</c:v>
                </c:pt>
                <c:pt idx="670">
                  <c:v>1.7884033608543599</c:v>
                </c:pt>
                <c:pt idx="671">
                  <c:v>1.7918829889433301</c:v>
                </c:pt>
                <c:pt idx="672">
                  <c:v>1.79536938721173</c:v>
                </c:pt>
                <c:pt idx="673">
                  <c:v>1.7988625688320301</c:v>
                </c:pt>
                <c:pt idx="674">
                  <c:v>1.8023625470023501</c:v>
                </c:pt>
                <c:pt idx="675">
                  <c:v>1.8058693349464701</c:v>
                </c:pt>
                <c:pt idx="676">
                  <c:v>1.8093829459138999</c:v>
                </c:pt>
                <c:pt idx="677">
                  <c:v>1.8129033931799501</c:v>
                </c:pt>
                <c:pt idx="678">
                  <c:v>1.8164306900457401</c:v>
                </c:pt>
                <c:pt idx="679">
                  <c:v>1.8199648498382699</c:v>
                </c:pt>
                <c:pt idx="680">
                  <c:v>1.82350588591048</c:v>
                </c:pt>
                <c:pt idx="681">
                  <c:v>1.82705381164128</c:v>
                </c:pt>
                <c:pt idx="682">
                  <c:v>1.8306086404356099</c:v>
                </c:pt>
                <c:pt idx="683">
                  <c:v>1.83417038572451</c:v>
                </c:pt>
                <c:pt idx="684">
                  <c:v>1.8377390609651401</c:v>
                </c:pt>
                <c:pt idx="685">
                  <c:v>1.84131467964083</c:v>
                </c:pt>
                <c:pt idx="686">
                  <c:v>1.84489725526116</c:v>
                </c:pt>
                <c:pt idx="687">
                  <c:v>1.8484868013619999</c:v>
                </c:pt>
                <c:pt idx="688">
                  <c:v>1.8520833315055301</c:v>
                </c:pt>
                <c:pt idx="689">
                  <c:v>1.8556868592803599</c:v>
                </c:pt>
                <c:pt idx="690">
                  <c:v>1.85929739830149</c:v>
                </c:pt>
                <c:pt idx="691">
                  <c:v>1.8629149622104499</c:v>
                </c:pt>
                <c:pt idx="692">
                  <c:v>1.86653956467529</c:v>
                </c:pt>
                <c:pt idx="693">
                  <c:v>1.8701712193906499</c:v>
                </c:pt>
                <c:pt idx="694">
                  <c:v>1.8738099400778401</c:v>
                </c:pt>
                <c:pt idx="695">
                  <c:v>1.87745574048485</c:v>
                </c:pt>
                <c:pt idx="696">
                  <c:v>1.8811086343864101</c:v>
                </c:pt>
                <c:pt idx="697">
                  <c:v>1.88476863558407</c:v>
                </c:pt>
                <c:pt idx="698">
                  <c:v>1.8884357579062201</c:v>
                </c:pt>
                <c:pt idx="699">
                  <c:v>1.89211001520816</c:v>
                </c:pt>
                <c:pt idx="700">
                  <c:v>1.8957914213721401</c:v>
                </c:pt>
              </c:numCache>
            </c:numRef>
          </c:yVal>
          <c:smooth val="0"/>
          <c:extLst>
            <c:ext xmlns:c16="http://schemas.microsoft.com/office/drawing/2014/chart" uri="{C3380CC4-5D6E-409C-BE32-E72D297353CC}">
              <c16:uniqueId val="{00000000-8DE1-4D54-8E51-190A0A97F0F3}"/>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0.62076056545609404</c:v>
                </c:pt>
                <c:pt idx="1">
                  <c:v>0.62159536818132299</c:v>
                </c:pt>
                <c:pt idx="2">
                  <c:v>0.62243129063904801</c:v>
                </c:pt>
                <c:pt idx="3">
                  <c:v>0.62326833429887096</c:v>
                </c:pt>
                <c:pt idx="4">
                  <c:v>0.62410650063187101</c:v>
                </c:pt>
                <c:pt idx="5">
                  <c:v>0.62494579111059601</c:v>
                </c:pt>
                <c:pt idx="6">
                  <c:v>0.62578620720905698</c:v>
                </c:pt>
                <c:pt idx="7">
                  <c:v>0.626627750402726</c:v>
                </c:pt>
                <c:pt idx="8">
                  <c:v>0.627470422168521</c:v>
                </c:pt>
                <c:pt idx="9">
                  <c:v>0.62831422398480397</c:v>
                </c:pt>
                <c:pt idx="10">
                  <c:v>0.62915915733137595</c:v>
                </c:pt>
                <c:pt idx="11">
                  <c:v>0.63000522368946299</c:v>
                </c:pt>
                <c:pt idx="12">
                  <c:v>0.63085242454171297</c:v>
                </c:pt>
                <c:pt idx="13">
                  <c:v>0.631700761372187</c:v>
                </c:pt>
                <c:pt idx="14">
                  <c:v>0.63255023566634905</c:v>
                </c:pt>
                <c:pt idx="15">
                  <c:v>0.63340084891106296</c:v>
                </c:pt>
                <c:pt idx="16">
                  <c:v>0.63425260259457805</c:v>
                </c:pt>
                <c:pt idx="17">
                  <c:v>0.63510549820652396</c:v>
                </c:pt>
                <c:pt idx="18">
                  <c:v>0.635959537237899</c:v>
                </c:pt>
                <c:pt idx="19">
                  <c:v>0.63681472118106497</c:v>
                </c:pt>
                <c:pt idx="20">
                  <c:v>0.63767105152973202</c:v>
                </c:pt>
                <c:pt idx="21">
                  <c:v>0.63852852977895502</c:v>
                </c:pt>
                <c:pt idx="22">
                  <c:v>0.63938715742511998</c:v>
                </c:pt>
                <c:pt idx="23">
                  <c:v>0.64024693596593396</c:v>
                </c:pt>
                <c:pt idx="24">
                  <c:v>0.64110786690041499</c:v>
                </c:pt>
                <c:pt idx="25">
                  <c:v>0.64196995172888205</c:v>
                </c:pt>
                <c:pt idx="26">
                  <c:v>0.64283319195294297</c:v>
                </c:pt>
                <c:pt idx="27">
                  <c:v>0.64369758907548502</c:v>
                </c:pt>
                <c:pt idx="28">
                  <c:v>0.64456314460066</c:v>
                </c:pt>
                <c:pt idx="29">
                  <c:v>0.64542986003387504</c:v>
                </c:pt>
                <c:pt idx="30">
                  <c:v>0.64629773688178005</c:v>
                </c:pt>
                <c:pt idx="31">
                  <c:v>0.64716677665225297</c:v>
                </c:pt>
                <c:pt idx="32">
                  <c:v>0.64803698085439099</c:v>
                </c:pt>
                <c:pt idx="33">
                  <c:v>0.64890835099849098</c:v>
                </c:pt>
                <c:pt idx="34">
                  <c:v>0.64978088859604299</c:v>
                </c:pt>
                <c:pt idx="35">
                  <c:v>0.65065459515971402</c:v>
                </c:pt>
                <c:pt idx="36">
                  <c:v>0.65152947220332902</c:v>
                </c:pt>
                <c:pt idx="37">
                  <c:v>0.65240552124186302</c:v>
                </c:pt>
                <c:pt idx="38">
                  <c:v>0.65328274379142204</c:v>
                </c:pt>
                <c:pt idx="39">
                  <c:v>0.65416114136922898</c:v>
                </c:pt>
                <c:pt idx="40">
                  <c:v>0.65504071549360898</c:v>
                </c:pt>
                <c:pt idx="41">
                  <c:v>0.65592146768396997</c:v>
                </c:pt>
                <c:pt idx="42">
                  <c:v>0.65680339946078703</c:v>
                </c:pt>
                <c:pt idx="43">
                  <c:v>0.65768651234559095</c:v>
                </c:pt>
                <c:pt idx="44">
                  <c:v>0.65857080786094002</c:v>
                </c:pt>
                <c:pt idx="45">
                  <c:v>0.65945628753041297</c:v>
                </c:pt>
                <c:pt idx="46">
                  <c:v>0.66034295287858202</c:v>
                </c:pt>
                <c:pt idx="47">
                  <c:v>0.66123080543099899</c:v>
                </c:pt>
                <c:pt idx="48">
                  <c:v>0.66211984671417601</c:v>
                </c:pt>
                <c:pt idx="49">
                  <c:v>0.66301007825556202</c:v>
                </c:pt>
                <c:pt idx="50">
                  <c:v>0.66390150158352401</c:v>
                </c:pt>
                <c:pt idx="51">
                  <c:v>0.66479411822732803</c:v>
                </c:pt>
                <c:pt idx="52">
                  <c:v>0.66568792971711499</c:v>
                </c:pt>
                <c:pt idx="53">
                  <c:v>0.66658293758388099</c:v>
                </c:pt>
                <c:pt idx="54">
                  <c:v>0.66747914335945102</c:v>
                </c:pt>
                <c:pt idx="55">
                  <c:v>0.668376548576462</c:v>
                </c:pt>
                <c:pt idx="56">
                  <c:v>0.66927515476833099</c:v>
                </c:pt>
                <c:pt idx="57">
                  <c:v>0.67017496346923799</c:v>
                </c:pt>
                <c:pt idx="58">
                  <c:v>0.67107597621409398</c:v>
                </c:pt>
                <c:pt idx="59">
                  <c:v>0.67197819453852303</c:v>
                </c:pt>
                <c:pt idx="60">
                  <c:v>0.672881619978829</c:v>
                </c:pt>
                <c:pt idx="61">
                  <c:v>0.67378625407197101</c:v>
                </c:pt>
                <c:pt idx="62">
                  <c:v>0.67469209835553701</c:v>
                </c:pt>
                <c:pt idx="63">
                  <c:v>0.67559915436771301</c:v>
                </c:pt>
                <c:pt idx="64">
                  <c:v>0.67650742364725402</c:v>
                </c:pt>
                <c:pt idx="65">
                  <c:v>0.67741690773345598</c:v>
                </c:pt>
                <c:pt idx="66">
                  <c:v>0.67832760816612103</c:v>
                </c:pt>
                <c:pt idx="67">
                  <c:v>0.67923952648552899</c:v>
                </c:pt>
                <c:pt idx="68">
                  <c:v>0.68015266423240595</c:v>
                </c:pt>
                <c:pt idx="69">
                  <c:v>0.68106702294788402</c:v>
                </c:pt>
                <c:pt idx="70">
                  <c:v>0.681982604173475</c:v>
                </c:pt>
                <c:pt idx="71">
                  <c:v>0.682899409451031</c:v>
                </c:pt>
                <c:pt idx="72">
                  <c:v>0.68381744032270697</c:v>
                </c:pt>
                <c:pt idx="73">
                  <c:v>0.68473669833092798</c:v>
                </c:pt>
                <c:pt idx="74">
                  <c:v>0.68565718501834705</c:v>
                </c:pt>
                <c:pt idx="75">
                  <c:v>0.68657890192780502</c:v>
                </c:pt>
                <c:pt idx="76">
                  <c:v>0.68750185060229596</c:v>
                </c:pt>
                <c:pt idx="77">
                  <c:v>0.68842603258491897</c:v>
                </c:pt>
                <c:pt idx="78">
                  <c:v>0.68935144941884097</c:v>
                </c:pt>
                <c:pt idx="79">
                  <c:v>0.69027810264724798</c:v>
                </c:pt>
                <c:pt idx="80">
                  <c:v>0.69120599381330605</c:v>
                </c:pt>
                <c:pt idx="81">
                  <c:v>0.69213512446010905</c:v>
                </c:pt>
                <c:pt idx="82">
                  <c:v>0.69306549613063595</c:v>
                </c:pt>
                <c:pt idx="83">
                  <c:v>0.69399711036769896</c:v>
                </c:pt>
                <c:pt idx="84">
                  <c:v>0.69492996871389301</c:v>
                </c:pt>
                <c:pt idx="85">
                  <c:v>0.69586407271155004</c:v>
                </c:pt>
                <c:pt idx="86">
                  <c:v>0.69679942390267802</c:v>
                </c:pt>
                <c:pt idx="87">
                  <c:v>0.69773602382891198</c:v>
                </c:pt>
                <c:pt idx="88">
                  <c:v>0.69867387403145298</c:v>
                </c:pt>
                <c:pt idx="89">
                  <c:v>0.69961297605101902</c:v>
                </c:pt>
                <c:pt idx="90">
                  <c:v>0.70055333142777698</c:v>
                </c:pt>
                <c:pt idx="91">
                  <c:v>0.70149494170128501</c:v>
                </c:pt>
                <c:pt idx="92">
                  <c:v>0.70243780841043302</c:v>
                </c:pt>
                <c:pt idx="93">
                  <c:v>0.70338193309337205</c:v>
                </c:pt>
                <c:pt idx="94">
                  <c:v>0.70432731728745301</c:v>
                </c:pt>
                <c:pt idx="95">
                  <c:v>0.70527396252915897</c:v>
                </c:pt>
                <c:pt idx="96">
                  <c:v>0.70622187035402895</c:v>
                </c:pt>
                <c:pt idx="97">
                  <c:v>0.707171042296593</c:v>
                </c:pt>
                <c:pt idx="98">
                  <c:v>0.70812147989029295</c:v>
                </c:pt>
                <c:pt idx="99">
                  <c:v>0.70907318466740799</c:v>
                </c:pt>
                <c:pt idx="100">
                  <c:v>0.71002615815897596</c:v>
                </c:pt>
                <c:pt idx="101">
                  <c:v>0.71098040189471301</c:v>
                </c:pt>
                <c:pt idx="102">
                  <c:v>0.71193591740292705</c:v>
                </c:pt>
                <c:pt idx="103">
                  <c:v>0.71289270621043699</c:v>
                </c:pt>
                <c:pt idx="104">
                  <c:v>0.71385076984247897</c:v>
                </c:pt>
                <c:pt idx="105">
                  <c:v>0.71481010982262005</c:v>
                </c:pt>
                <c:pt idx="106">
                  <c:v>0.71577072767266203</c:v>
                </c:pt>
                <c:pt idx="107">
                  <c:v>0.71673262491254197</c:v>
                </c:pt>
                <c:pt idx="108">
                  <c:v>0.71769580306023895</c:v>
                </c:pt>
                <c:pt idx="109">
                  <c:v>0.71866026363166902</c:v>
                </c:pt>
                <c:pt idx="110">
                  <c:v>0.71962600814057698</c:v>
                </c:pt>
                <c:pt idx="111">
                  <c:v>0.72059303809843001</c:v>
                </c:pt>
                <c:pt idx="112">
                  <c:v>0.72156135501430396</c:v>
                </c:pt>
                <c:pt idx="113">
                  <c:v>0.72253096039477105</c:v>
                </c:pt>
                <c:pt idx="114">
                  <c:v>0.72350185574377701</c:v>
                </c:pt>
                <c:pt idx="115">
                  <c:v>0.72447404256251802</c:v>
                </c:pt>
                <c:pt idx="116">
                  <c:v>0.72544752234931797</c:v>
                </c:pt>
                <c:pt idx="117">
                  <c:v>0.72642229659949098</c:v>
                </c:pt>
                <c:pt idx="118">
                  <c:v>0.72739836680521497</c:v>
                </c:pt>
                <c:pt idx="119">
                  <c:v>0.72837573445538395</c:v>
                </c:pt>
                <c:pt idx="120">
                  <c:v>0.729354401035471</c:v>
                </c:pt>
                <c:pt idx="121">
                  <c:v>0.73033436802737695</c:v>
                </c:pt>
                <c:pt idx="122">
                  <c:v>0.73131563690927603</c:v>
                </c:pt>
                <c:pt idx="123">
                  <c:v>0.73229820915546395</c:v>
                </c:pt>
                <c:pt idx="124">
                  <c:v>0.73328208623618696</c:v>
                </c:pt>
                <c:pt idx="125">
                  <c:v>0.73426726961748101</c:v>
                </c:pt>
                <c:pt idx="126">
                  <c:v>0.73525376076099203</c:v>
                </c:pt>
                <c:pt idx="127">
                  <c:v>0.73624156112380001</c:v>
                </c:pt>
                <c:pt idx="128">
                  <c:v>0.73723067215823401</c:v>
                </c:pt>
                <c:pt idx="129">
                  <c:v>0.73822109531167601</c:v>
                </c:pt>
                <c:pt idx="130">
                  <c:v>0.73921283202637</c:v>
                </c:pt>
                <c:pt idx="131">
                  <c:v>0.74020588373921103</c:v>
                </c:pt>
                <c:pt idx="132">
                  <c:v>0.74120025188153804</c:v>
                </c:pt>
                <c:pt idx="133">
                  <c:v>0.74219593787891402</c:v>
                </c:pt>
                <c:pt idx="134">
                  <c:v>0.74319294315089801</c:v>
                </c:pt>
                <c:pt idx="135">
                  <c:v>0.74419126911081401</c:v>
                </c:pt>
                <c:pt idx="136">
                  <c:v>0.745190917165511</c:v>
                </c:pt>
                <c:pt idx="137">
                  <c:v>0.746191888715106</c:v>
                </c:pt>
                <c:pt idx="138">
                  <c:v>0.74719418515273195</c:v>
                </c:pt>
                <c:pt idx="139">
                  <c:v>0.74819780786426904</c:v>
                </c:pt>
                <c:pt idx="140">
                  <c:v>0.74920275822806404</c:v>
                </c:pt>
                <c:pt idx="141">
                  <c:v>0.75020903761464597</c:v>
                </c:pt>
                <c:pt idx="142">
                  <c:v>0.75121664738643001</c:v>
                </c:pt>
                <c:pt idx="143">
                  <c:v>0.75222558889740798</c:v>
                </c:pt>
                <c:pt idx="144">
                  <c:v>0.75323586349282901</c:v>
                </c:pt>
                <c:pt idx="145">
                  <c:v>0.75424747250887203</c:v>
                </c:pt>
                <c:pt idx="146">
                  <c:v>0.75526041727230198</c:v>
                </c:pt>
                <c:pt idx="147">
                  <c:v>0.75627469910011602</c:v>
                </c:pt>
                <c:pt idx="148">
                  <c:v>0.75729031929917501</c:v>
                </c:pt>
                <c:pt idx="149">
                  <c:v>0.75830727916582297</c:v>
                </c:pt>
                <c:pt idx="150">
                  <c:v>0.75932557998549199</c:v>
                </c:pt>
                <c:pt idx="151">
                  <c:v>0.76034522303229402</c:v>
                </c:pt>
                <c:pt idx="152">
                  <c:v>0.76136620956859002</c:v>
                </c:pt>
                <c:pt idx="153">
                  <c:v>0.76238854084455698</c:v>
                </c:pt>
                <c:pt idx="154">
                  <c:v>0.76341221809772397</c:v>
                </c:pt>
                <c:pt idx="155">
                  <c:v>0.76443724255249601</c:v>
                </c:pt>
                <c:pt idx="156">
                  <c:v>0.76546361541966701</c:v>
                </c:pt>
                <c:pt idx="157">
                  <c:v>0.76649133789589696</c:v>
                </c:pt>
                <c:pt idx="158">
                  <c:v>0.76752041116319003</c:v>
                </c:pt>
                <c:pt idx="159">
                  <c:v>0.76855083638833399</c:v>
                </c:pt>
                <c:pt idx="160">
                  <c:v>0.76958261472232603</c:v>
                </c:pt>
                <c:pt idx="161">
                  <c:v>0.770615747299776</c:v>
                </c:pt>
                <c:pt idx="162">
                  <c:v>0.77165023523828402</c:v>
                </c:pt>
                <c:pt idx="163">
                  <c:v>0.77268607963779601</c:v>
                </c:pt>
                <c:pt idx="164">
                  <c:v>0.77372328157992698</c:v>
                </c:pt>
                <c:pt idx="165">
                  <c:v>0.77476184212726296</c:v>
                </c:pt>
                <c:pt idx="166">
                  <c:v>0.77580176232263298</c:v>
                </c:pt>
                <c:pt idx="167">
                  <c:v>0.77684304318834796</c:v>
                </c:pt>
                <c:pt idx="168">
                  <c:v>0.77788568572541505</c:v>
                </c:pt>
                <c:pt idx="169">
                  <c:v>0.77892969091271103</c:v>
                </c:pt>
                <c:pt idx="170">
                  <c:v>0.77997505970612502</c:v>
                </c:pt>
                <c:pt idx="171">
                  <c:v>0.78102179303766806</c:v>
                </c:pt>
                <c:pt idx="172">
                  <c:v>0.78206989181453801</c:v>
                </c:pt>
                <c:pt idx="173">
                  <c:v>0.78311935691815104</c:v>
                </c:pt>
                <c:pt idx="174">
                  <c:v>0.78417018920312598</c:v>
                </c:pt>
                <c:pt idx="175">
                  <c:v>0.78522238949623002</c:v>
                </c:pt>
                <c:pt idx="176">
                  <c:v>0.78627595859527299</c:v>
                </c:pt>
                <c:pt idx="177">
                  <c:v>0.78733089726795702</c:v>
                </c:pt>
                <c:pt idx="178">
                  <c:v>0.78838720625067105</c:v>
                </c:pt>
                <c:pt idx="179">
                  <c:v>0.78944488624724196</c:v>
                </c:pt>
                <c:pt idx="180">
                  <c:v>0.79050393792760998</c:v>
                </c:pt>
                <c:pt idx="181">
                  <c:v>0.79156436192646895</c:v>
                </c:pt>
                <c:pt idx="182">
                  <c:v>0.79262615884182197</c:v>
                </c:pt>
                <c:pt idx="183">
                  <c:v>0.79368932923348501</c:v>
                </c:pt>
                <c:pt idx="184">
                  <c:v>0.79475387362151895</c:v>
                </c:pt>
                <c:pt idx="185">
                  <c:v>0.79581979248458001</c:v>
                </c:pt>
                <c:pt idx="186">
                  <c:v>0.79688708625820803</c:v>
                </c:pt>
                <c:pt idx="187">
                  <c:v>0.79795575533301699</c:v>
                </c:pt>
                <c:pt idx="188">
                  <c:v>0.79902580005281199</c:v>
                </c:pt>
                <c:pt idx="189">
                  <c:v>0.80009722071261002</c:v>
                </c:pt>
                <c:pt idx="190">
                  <c:v>0.80117001755656703</c:v>
                </c:pt>
                <c:pt idx="191">
                  <c:v>0.802244192207764</c:v>
                </c:pt>
                <c:pt idx="192">
                  <c:v>0.80331975199711902</c:v>
                </c:pt>
                <c:pt idx="193">
                  <c:v>0.80439670572841504</c:v>
                </c:pt>
                <c:pt idx="194">
                  <c:v>0.80547506225586696</c:v>
                </c:pt>
                <c:pt idx="195">
                  <c:v>0.80655483048501697</c:v>
                </c:pt>
                <c:pt idx="196">
                  <c:v>0.80763601937364204</c:v>
                </c:pt>
                <c:pt idx="197">
                  <c:v>0.80871863793268195</c:v>
                </c:pt>
                <c:pt idx="198">
                  <c:v>0.80980269522719295</c:v>
                </c:pt>
                <c:pt idx="199">
                  <c:v>0.81088820037732201</c:v>
                </c:pt>
                <c:pt idx="200">
                  <c:v>0.81197516255930202</c:v>
                </c:pt>
                <c:pt idx="201">
                  <c:v>0.81306359100647996</c:v>
                </c:pt>
                <c:pt idx="202">
                  <c:v>0.81415349501035505</c:v>
                </c:pt>
                <c:pt idx="203">
                  <c:v>0.81524488392165995</c:v>
                </c:pt>
                <c:pt idx="204">
                  <c:v>0.81633776715145401</c:v>
                </c:pt>
                <c:pt idx="205">
                  <c:v>0.81743215417225601</c:v>
                </c:pt>
                <c:pt idx="206">
                  <c:v>0.81852805451919797</c:v>
                </c:pt>
                <c:pt idx="207">
                  <c:v>0.81962547779121497</c:v>
                </c:pt>
                <c:pt idx="208">
                  <c:v>0.820724433652258</c:v>
                </c:pt>
                <c:pt idx="209">
                  <c:v>0.82182493183254901</c:v>
                </c:pt>
                <c:pt idx="210">
                  <c:v>0.82292698212985904</c:v>
                </c:pt>
                <c:pt idx="211">
                  <c:v>0.82403059441083204</c:v>
                </c:pt>
                <c:pt idx="212">
                  <c:v>0.825135778612334</c:v>
                </c:pt>
                <c:pt idx="213">
                  <c:v>0.82624254474284498</c:v>
                </c:pt>
                <c:pt idx="214">
                  <c:v>0.82735090288388802</c:v>
                </c:pt>
                <c:pt idx="215">
                  <c:v>0.82846086319150003</c:v>
                </c:pt>
                <c:pt idx="216">
                  <c:v>0.82957243589774199</c:v>
                </c:pt>
                <c:pt idx="217">
                  <c:v>0.83068563131224804</c:v>
                </c:pt>
                <c:pt idx="218">
                  <c:v>0.831800459823831</c:v>
                </c:pt>
                <c:pt idx="219">
                  <c:v>0.83291693190212002</c:v>
                </c:pt>
                <c:pt idx="220">
                  <c:v>0.83403505809925504</c:v>
                </c:pt>
                <c:pt idx="221">
                  <c:v>0.83515484905162696</c:v>
                </c:pt>
                <c:pt idx="222">
                  <c:v>0.83627631548167303</c:v>
                </c:pt>
                <c:pt idx="223">
                  <c:v>0.837399468199721</c:v>
                </c:pt>
                <c:pt idx="224">
                  <c:v>0.83852431810588801</c:v>
                </c:pt>
                <c:pt idx="225">
                  <c:v>0.83965087619204803</c:v>
                </c:pt>
                <c:pt idx="226">
                  <c:v>0.84077915354383803</c:v>
                </c:pt>
                <c:pt idx="227">
                  <c:v>0.84190916134275096</c:v>
                </c:pt>
                <c:pt idx="228">
                  <c:v>0.84304091086827104</c:v>
                </c:pt>
                <c:pt idx="229">
                  <c:v>0.84417441350008804</c:v>
                </c:pt>
                <c:pt idx="230">
                  <c:v>0.84530968072037804</c:v>
                </c:pt>
                <c:pt idx="231">
                  <c:v>0.84644672411615496</c:v>
                </c:pt>
                <c:pt idx="232">
                  <c:v>0.847585555381693</c:v>
                </c:pt>
                <c:pt idx="233">
                  <c:v>0.84872618632103902</c:v>
                </c:pt>
                <c:pt idx="234">
                  <c:v>0.84986862885058501</c:v>
                </c:pt>
                <c:pt idx="235">
                  <c:v>0.85101289500174504</c:v>
                </c:pt>
                <c:pt idx="236">
                  <c:v>0.852158996923703</c:v>
                </c:pt>
                <c:pt idx="237">
                  <c:v>0.85330694688625897</c:v>
                </c:pt>
                <c:pt idx="238">
                  <c:v>0.85445675728276305</c:v>
                </c:pt>
                <c:pt idx="239">
                  <c:v>0.855608440633155</c:v>
                </c:pt>
                <c:pt idx="240">
                  <c:v>0.85676200958709203</c:v>
                </c:pt>
                <c:pt idx="241">
                  <c:v>0.857917476927195</c:v>
                </c:pt>
                <c:pt idx="242">
                  <c:v>0.85907485557239005</c:v>
                </c:pt>
                <c:pt idx="243">
                  <c:v>0.86023415858137597</c:v>
                </c:pt>
                <c:pt idx="244">
                  <c:v>0.86139539915619801</c:v>
                </c:pt>
                <c:pt idx="245">
                  <c:v>0.86255859064595297</c:v>
                </c:pt>
                <c:pt idx="246">
                  <c:v>0.86372374655061401</c:v>
                </c:pt>
                <c:pt idx="247">
                  <c:v>0.86489088052499397</c:v>
                </c:pt>
                <c:pt idx="248">
                  <c:v>0.86606000638283898</c:v>
                </c:pt>
                <c:pt idx="249">
                  <c:v>0.867231138101071</c:v>
                </c:pt>
                <c:pt idx="250">
                  <c:v>0.86840428982417595</c:v>
                </c:pt>
                <c:pt idx="251">
                  <c:v>0.86957947586874595</c:v>
                </c:pt>
                <c:pt idx="252">
                  <c:v>0.87075671072818395</c:v>
                </c:pt>
                <c:pt idx="253">
                  <c:v>0.87193600907757196</c:v>
                </c:pt>
                <c:pt idx="254">
                  <c:v>0.873117385778716</c:v>
                </c:pt>
                <c:pt idx="255">
                  <c:v>0.87430085588537598</c:v>
                </c:pt>
                <c:pt idx="256">
                  <c:v>0.87548643464866804</c:v>
                </c:pt>
                <c:pt idx="257">
                  <c:v>0.87667413752268597</c:v>
                </c:pt>
                <c:pt idx="258">
                  <c:v>0.87786398017030198</c:v>
                </c:pt>
                <c:pt idx="259">
                  <c:v>0.87905597846920003</c:v>
                </c:pt>
                <c:pt idx="260">
                  <c:v>0.88025014851811401</c:v>
                </c:pt>
                <c:pt idx="261">
                  <c:v>0.88144650664330804</c:v>
                </c:pt>
                <c:pt idx="262">
                  <c:v>0.88264506940528398</c:v>
                </c:pt>
                <c:pt idx="263">
                  <c:v>0.88384585360574697</c:v>
                </c:pt>
                <c:pt idx="264">
                  <c:v>0.88504887629482398</c:v>
                </c:pt>
                <c:pt idx="265">
                  <c:v>0.88625415477855896</c:v>
                </c:pt>
                <c:pt idx="266">
                  <c:v>0.88746170662667501</c:v>
                </c:pt>
                <c:pt idx="267">
                  <c:v>0.88867154968064699</c:v>
                </c:pt>
                <c:pt idx="268">
                  <c:v>0.88988370206206302</c:v>
                </c:pt>
                <c:pt idx="269">
                  <c:v>0.89109818218130699</c:v>
                </c:pt>
                <c:pt idx="270">
                  <c:v>0.89231500874657599</c:v>
                </c:pt>
                <c:pt idx="271">
                  <c:v>0.89353420077323398</c:v>
                </c:pt>
                <c:pt idx="272">
                  <c:v>0.89475577759352898</c:v>
                </c:pt>
                <c:pt idx="273">
                  <c:v>0.89597975886667203</c:v>
                </c:pt>
                <c:pt idx="274">
                  <c:v>0.89720616458931901</c:v>
                </c:pt>
                <c:pt idx="275">
                  <c:v>0.89843501510644097</c:v>
                </c:pt>
                <c:pt idx="276">
                  <c:v>0.89966633112262495</c:v>
                </c:pt>
                <c:pt idx="277">
                  <c:v>0.90090013371380295</c:v>
                </c:pt>
                <c:pt idx="278">
                  <c:v>0.90213644433944595</c:v>
                </c:pt>
                <c:pt idx="279">
                  <c:v>0.903375284855222</c:v>
                </c:pt>
                <c:pt idx="280">
                  <c:v>0.90461667752615604</c:v>
                </c:pt>
                <c:pt idx="281">
                  <c:v>0.90586064504029595</c:v>
                </c:pt>
                <c:pt idx="282">
                  <c:v>0.90710721052291599</c:v>
                </c:pt>
                <c:pt idx="283">
                  <c:v>0.90835639755127995</c:v>
                </c:pt>
                <c:pt idx="284">
                  <c:v>0.90960823016997305</c:v>
                </c:pt>
                <c:pt idx="285">
                  <c:v>0.91086273290684605</c:v>
                </c:pt>
                <c:pt idx="286">
                  <c:v>0.91211993078957998</c:v>
                </c:pt>
                <c:pt idx="287">
                  <c:v>0.91337984936290195</c:v>
                </c:pt>
                <c:pt idx="288">
                  <c:v>0.91464251470648195</c:v>
                </c:pt>
                <c:pt idx="289">
                  <c:v>0.91590795345352904</c:v>
                </c:pt>
                <c:pt idx="290">
                  <c:v>0.91717619281012397</c:v>
                </c:pt>
                <c:pt idx="291">
                  <c:v>0.91844726057530701</c:v>
                </c:pt>
                <c:pt idx="292">
                  <c:v>0.91972118516196699</c:v>
                </c:pt>
                <c:pt idx="293">
                  <c:v>0.92099799561853501</c:v>
                </c:pt>
                <c:pt idx="294">
                  <c:v>0.92227772165154898</c:v>
                </c:pt>
                <c:pt idx="295">
                  <c:v>0.92356039364908804</c:v>
                </c:pt>
                <c:pt idx="296">
                  <c:v>0.92484604270513704</c:v>
                </c:pt>
                <c:pt idx="297">
                  <c:v>0.926134700644897</c:v>
                </c:pt>
                <c:pt idx="298">
                  <c:v>0.92742640005108701</c:v>
                </c:pt>
                <c:pt idx="299">
                  <c:v>0.92872117429127099</c:v>
                </c:pt>
                <c:pt idx="300">
                  <c:v>0.93001905754624503</c:v>
                </c:pt>
                <c:pt idx="301">
                  <c:v>0.931320084839523</c:v>
                </c:pt>
                <c:pt idx="302">
                  <c:v>0.93262429206796205</c:v>
                </c:pt>
                <c:pt idx="303">
                  <c:v>0.93393171603356495</c:v>
                </c:pt>
                <c:pt idx="304">
                  <c:v>0.93524239447649704</c:v>
                </c:pt>
                <c:pt idx="305">
                  <c:v>0.93655636610936299</c:v>
                </c:pt>
                <c:pt idx="306">
                  <c:v>0.93787367065278104</c:v>
                </c:pt>
                <c:pt idx="307">
                  <c:v>0.93919434887229303</c:v>
                </c:pt>
                <c:pt idx="308">
                  <c:v>0.94051844261665796</c:v>
                </c:pt>
                <c:pt idx="309">
                  <c:v>0.94184599485756604</c:v>
                </c:pt>
                <c:pt idx="310">
                  <c:v>0.94317704973081495</c:v>
                </c:pt>
                <c:pt idx="311">
                  <c:v>0.94451165257898795</c:v>
                </c:pt>
                <c:pt idx="312">
                  <c:v>0.94584984999567401</c:v>
                </c:pt>
                <c:pt idx="313">
                  <c:v>0.947191689871277</c:v>
                </c:pt>
                <c:pt idx="314">
                  <c:v>0.94853722144043295</c:v>
                </c:pt>
                <c:pt idx="315">
                  <c:v>0.94988649533110003</c:v>
                </c:pt>
                <c:pt idx="316">
                  <c:v>0.95123956361532702</c:v>
                </c:pt>
                <c:pt idx="317">
                  <c:v>0.952596479861757</c:v>
                </c:pt>
                <c:pt idx="318">
                  <c:v>0.95395729918988004</c:v>
                </c:pt>
                <c:pt idx="319">
                  <c:v>0.95532207832607496</c:v>
                </c:pt>
                <c:pt idx="320">
                  <c:v>0.95669087566145705</c:v>
                </c:pt>
                <c:pt idx="321">
                  <c:v>0.95806375131155197</c:v>
                </c:pt>
                <c:pt idx="322">
                  <c:v>0.95944076717781701</c:v>
                </c:pt>
                <c:pt idx="323">
                  <c:v>0.96082198701101695</c:v>
                </c:pt>
                <c:pt idx="324">
                  <c:v>0.96220747647645799</c:v>
                </c:pt>
                <c:pt idx="325">
                  <c:v>0.96359730322108506</c:v>
                </c:pt>
                <c:pt idx="326">
                  <c:v>0.96499153694242701</c:v>
                </c:pt>
                <c:pt idx="327">
                  <c:v>0.96639024945937702</c:v>
                </c:pt>
                <c:pt idx="328">
                  <c:v>0.96779351478479003</c:v>
                </c:pt>
                <c:pt idx="329">
                  <c:v>0.96920140919984299</c:v>
                </c:pt>
                <c:pt idx="330">
                  <c:v>0.97061401133014602</c:v>
                </c:pt>
                <c:pt idx="331">
                  <c:v>0.97203140222351203</c:v>
                </c:pt>
                <c:pt idx="332">
                  <c:v>0.97345366542934497</c:v>
                </c:pt>
                <c:pt idx="333">
                  <c:v>0.974880887079555</c:v>
                </c:pt>
                <c:pt idx="334">
                  <c:v>0.97631315597089896</c:v>
                </c:pt>
                <c:pt idx="335">
                  <c:v>0.97775056364864799</c:v>
                </c:pt>
                <c:pt idx="336">
                  <c:v>0.97919320449144798</c:v>
                </c:pt>
                <c:pt idx="337">
                  <c:v>0.98064117579722698</c:v>
                </c:pt>
                <c:pt idx="338">
                  <c:v>0.98209457786999899</c:v>
                </c:pt>
                <c:pt idx="339">
                  <c:v>0.98355351410736302</c:v>
                </c:pt>
                <c:pt idx="340">
                  <c:v>0.98501809108852101</c:v>
                </c:pt>
                <c:pt idx="341">
                  <c:v>0.98648841866257397</c:v>
                </c:pt>
                <c:pt idx="342">
                  <c:v>0.98796461003685498</c:v>
                </c:pt>
                <c:pt idx="343">
                  <c:v>0.98944678186505797</c:v>
                </c:pt>
                <c:pt idx="344">
                  <c:v>0.99093505433483098</c:v>
                </c:pt>
                <c:pt idx="345">
                  <c:v>0.99242955125457799</c:v>
                </c:pt>
                <c:pt idx="346">
                  <c:v>0.99393040013908995</c:v>
                </c:pt>
                <c:pt idx="347">
                  <c:v>0.99543773229368104</c:v>
                </c:pt>
                <c:pt idx="348">
                  <c:v>0.99695168289644998</c:v>
                </c:pt>
                <c:pt idx="349">
                  <c:v>0.99847239107825303</c:v>
                </c:pt>
                <c:pt idx="350">
                  <c:v>1</c:v>
                </c:pt>
                <c:pt idx="351">
                  <c:v>1.0010766548086301</c:v>
                </c:pt>
                <c:pt idx="352">
                  <c:v>1.0021631664474</c:v>
                </c:pt>
                <c:pt idx="353">
                  <c:v>1.0032594223859801</c:v>
                </c:pt>
                <c:pt idx="354">
                  <c:v>1.00436530952525</c:v>
                </c:pt>
                <c:pt idx="355">
                  <c:v>1.0054807142558599</c:v>
                </c:pt>
                <c:pt idx="356">
                  <c:v>1.0066055225198001</c:v>
                </c:pt>
                <c:pt idx="357">
                  <c:v>1.00773961987434</c:v>
                </c:pt>
                <c:pt idx="358">
                  <c:v>1.0088828915585799</c:v>
                </c:pt>
                <c:pt idx="359">
                  <c:v>1.0100352225621301</c:v>
                </c:pt>
                <c:pt idx="360">
                  <c:v>1.01119649769589</c:v>
                </c:pt>
                <c:pt idx="361">
                  <c:v>1.01236660166462</c:v>
                </c:pt>
                <c:pt idx="362">
                  <c:v>1.0135454191411</c:v>
                </c:pt>
                <c:pt idx="363">
                  <c:v>1.01473283484164</c:v>
                </c:pt>
                <c:pt idx="364">
                  <c:v>1.0159287336027401</c:v>
                </c:pt>
                <c:pt idx="365">
                  <c:v>1.01713300045848</c:v>
                </c:pt>
                <c:pt idx="366">
                  <c:v>1.0183455207185801</c:v>
                </c:pt>
                <c:pt idx="367">
                  <c:v>1.01956618004666</c:v>
                </c:pt>
                <c:pt idx="368">
                  <c:v>1.02079486453862</c:v>
                </c:pt>
                <c:pt idx="369">
                  <c:v>1.02203146080064</c:v>
                </c:pt>
                <c:pt idx="370">
                  <c:v>1.0232758560267601</c:v>
                </c:pt>
                <c:pt idx="371">
                  <c:v>1.0245279380755501</c:v>
                </c:pt>
                <c:pt idx="372">
                  <c:v>1.02578759554577</c:v>
                </c:pt>
                <c:pt idx="373">
                  <c:v>1.02705471785062</c:v>
                </c:pt>
                <c:pt idx="374">
                  <c:v>1.0283291952904901</c:v>
                </c:pt>
                <c:pt idx="375">
                  <c:v>1.0296109191237499</c:v>
                </c:pt>
                <c:pt idx="376">
                  <c:v>1.0308997816355301</c:v>
                </c:pt>
                <c:pt idx="377">
                  <c:v>1.0321956762042199</c:v>
                </c:pt>
                <c:pt idx="378">
                  <c:v>1.03349849736545</c:v>
                </c:pt>
                <c:pt idx="379">
                  <c:v>1.03480814087337</c:v>
                </c:pt>
                <c:pt idx="380">
                  <c:v>1.0361245037591</c:v>
                </c:pt>
                <c:pt idx="381">
                  <c:v>1.0374474843861501</c:v>
                </c:pt>
                <c:pt idx="382">
                  <c:v>1.03877698250274</c:v>
                </c:pt>
                <c:pt idx="383">
                  <c:v>1.04011289929077</c:v>
                </c:pt>
                <c:pt idx="384">
                  <c:v>1.04145513741153</c:v>
                </c:pt>
                <c:pt idx="385">
                  <c:v>1.04280360104792</c:v>
                </c:pt>
                <c:pt idx="386">
                  <c:v>1.04415819594319</c:v>
                </c:pt>
                <c:pt idx="387">
                  <c:v>1.0455188294361499</c:v>
                </c:pt>
                <c:pt idx="388">
                  <c:v>1.04688541049281</c:v>
                </c:pt>
                <c:pt idx="389">
                  <c:v>1.0482578497344801</c:v>
                </c:pt>
                <c:pt idx="390">
                  <c:v>1.0496360594623599</c:v>
                </c:pt>
                <c:pt idx="391">
                  <c:v>1.0510199536785101</c:v>
                </c:pt>
                <c:pt idx="392">
                  <c:v>1.05240944810353</c:v>
                </c:pt>
                <c:pt idx="393">
                  <c:v>1.05380446019062</c:v>
                </c:pt>
                <c:pt idx="394">
                  <c:v>1.0552049091365501</c:v>
                </c:pt>
                <c:pt idx="395">
                  <c:v>1.05661071588918</c:v>
                </c:pt>
                <c:pt idx="396">
                  <c:v>1.05802180315192</c:v>
                </c:pt>
                <c:pt idx="397">
                  <c:v>1.05943809538523</c:v>
                </c:pt>
                <c:pt idx="398">
                  <c:v>1.06085951880504</c:v>
                </c:pt>
                <c:pt idx="399">
                  <c:v>1.0622860013785</c:v>
                </c:pt>
                <c:pt idx="400">
                  <c:v>1.06371747281701</c:v>
                </c:pt>
                <c:pt idx="401">
                  <c:v>1.06515386456674</c:v>
                </c:pt>
                <c:pt idx="402">
                  <c:v>1.0665951097967099</c:v>
                </c:pt>
                <c:pt idx="403">
                  <c:v>1.0680411433846999</c:v>
                </c:pt>
                <c:pt idx="404">
                  <c:v>1.0694919019009801</c:v>
                </c:pt>
                <c:pt idx="405">
                  <c:v>1.0709473235901299</c:v>
                </c:pt>
                <c:pt idx="406">
                  <c:v>1.07240734835097</c:v>
                </c:pt>
                <c:pt idx="407">
                  <c:v>1.0738719177149301</c:v>
                </c:pt>
                <c:pt idx="408">
                  <c:v>1.07534097482275</c:v>
                </c:pt>
                <c:pt idx="409">
                  <c:v>1.07681446439991</c:v>
                </c:pt>
                <c:pt idx="410">
                  <c:v>1.0782923327307301</c:v>
                </c:pt>
                <c:pt idx="411">
                  <c:v>1.0797745276313599</c:v>
                </c:pt>
                <c:pt idx="412">
                  <c:v>1.08126099842179</c:v>
                </c:pt>
                <c:pt idx="413">
                  <c:v>1.0827516958969901</c:v>
                </c:pt>
                <c:pt idx="414">
                  <c:v>1.0842465722972701</c:v>
                </c:pt>
                <c:pt idx="415">
                  <c:v>1.0857455812780199</c:v>
                </c:pt>
                <c:pt idx="416">
                  <c:v>1.0872486778789501</c:v>
                </c:pt>
                <c:pt idx="417">
                  <c:v>1.08875581849289</c:v>
                </c:pt>
                <c:pt idx="418">
                  <c:v>1.0902669608341899</c:v>
                </c:pt>
                <c:pt idx="419">
                  <c:v>1.0917820639070599</c:v>
                </c:pt>
                <c:pt idx="420">
                  <c:v>1.0933010879735601</c:v>
                </c:pt>
                <c:pt idx="421">
                  <c:v>1.09482399452169</c:v>
                </c:pt>
                <c:pt idx="422">
                  <c:v>1.0963507462334301</c:v>
                </c:pt>
                <c:pt idx="423">
                  <c:v>1.0978813069528</c:v>
                </c:pt>
                <c:pt idx="424">
                  <c:v>1.09941564165419</c:v>
                </c:pt>
                <c:pt idx="425">
                  <c:v>1.1009537164108301</c:v>
                </c:pt>
                <c:pt idx="426">
                  <c:v>1.10249549836348</c:v>
                </c:pt>
                <c:pt idx="427">
                  <c:v>1.1040409556895301</c:v>
                </c:pt>
                <c:pt idx="428">
                  <c:v>1.10559005757238</c:v>
                </c:pt>
                <c:pt idx="429">
                  <c:v>1.1071427741712301</c:v>
                </c:pt>
                <c:pt idx="430">
                  <c:v>1.10869907659134</c:v>
                </c:pt>
                <c:pt idx="431">
                  <c:v>1.11025893685473</c:v>
                </c:pt>
                <c:pt idx="432">
                  <c:v>1.1118223278713399</c:v>
                </c:pt>
                <c:pt idx="433">
                  <c:v>1.1133892234108</c:v>
                </c:pt>
                <c:pt idx="434">
                  <c:v>1.1149595980746001</c:v>
                </c:pt>
                <c:pt idx="435">
                  <c:v>1.116533427269</c:v>
                </c:pt>
                <c:pt idx="436">
                  <c:v>1.1181106871783</c:v>
                </c:pt>
                <c:pt idx="437">
                  <c:v>1.11969135473892</c:v>
                </c:pt>
                <c:pt idx="438">
                  <c:v>1.12127540761384</c:v>
                </c:pt>
                <c:pt idx="439">
                  <c:v>1.12286282416787</c:v>
                </c:pt>
                <c:pt idx="440">
                  <c:v>1.12445358344333</c:v>
                </c:pt>
                <c:pt idx="441">
                  <c:v>1.1260476651364799</c:v>
                </c:pt>
                <c:pt idx="442">
                  <c:v>1.1276450495744601</c:v>
                </c:pt>
                <c:pt idx="443">
                  <c:v>1.12924571769292</c:v>
                </c:pt>
                <c:pt idx="444">
                  <c:v>1.1308496510141699</c:v>
                </c:pt>
                <c:pt idx="445">
                  <c:v>1.13245683162602</c:v>
                </c:pt>
                <c:pt idx="446">
                  <c:v>1.13406724216115</c:v>
                </c:pt>
                <c:pt idx="447">
                  <c:v>1.13568086577709</c:v>
                </c:pt>
                <c:pt idx="448">
                  <c:v>1.13729768613682</c:v>
                </c:pt>
                <c:pt idx="449">
                  <c:v>1.1389176873898801</c:v>
                </c:pt>
                <c:pt idx="450">
                  <c:v>1.14054085415409</c:v>
                </c:pt>
                <c:pt idx="451">
                  <c:v>1.1421671714978201</c:v>
                </c:pt>
                <c:pt idx="452">
                  <c:v>1.1437966249228</c:v>
                </c:pt>
                <c:pt idx="453">
                  <c:v>1.14542920034747</c:v>
                </c:pt>
                <c:pt idx="454">
                  <c:v>1.14706488409083</c:v>
                </c:pt>
                <c:pt idx="455">
                  <c:v>1.1487036628568901</c:v>
                </c:pt>
                <c:pt idx="456">
                  <c:v>1.15034552371946</c:v>
                </c:pt>
                <c:pt idx="457">
                  <c:v>1.15199045410761</c:v>
                </c:pt>
                <c:pt idx="458">
                  <c:v>1.15363844179149</c:v>
                </c:pt>
                <c:pt idx="459">
                  <c:v>1.15528947486865</c:v>
                </c:pt>
                <c:pt idx="460">
                  <c:v>1.1569435417508001</c:v>
                </c:pt>
                <c:pt idx="461">
                  <c:v>1.15860063115103</c:v>
                </c:pt>
                <c:pt idx="462">
                  <c:v>1.1602607320714899</c:v>
                </c:pt>
                <c:pt idx="463">
                  <c:v>1.16192383379136</c:v>
                </c:pt>
                <c:pt idx="464">
                  <c:v>1.1635899258553799</c:v>
                </c:pt>
                <c:pt idx="465">
                  <c:v>1.16525899806269</c:v>
                </c:pt>
                <c:pt idx="466">
                  <c:v>1.16693104045604</c:v>
                </c:pt>
                <c:pt idx="467">
                  <c:v>1.1686060433113901</c:v>
                </c:pt>
                <c:pt idx="468">
                  <c:v>1.17028399712788</c:v>
                </c:pt>
                <c:pt idx="469">
                  <c:v>1.1719648926181201</c:v>
                </c:pt>
                <c:pt idx="470">
                  <c:v>1.17364872069885</c:v>
                </c:pt>
                <c:pt idx="471">
                  <c:v>1.1753354724818399</c:v>
                </c:pt>
                <c:pt idx="472">
                  <c:v>1.17702513926524</c:v>
                </c:pt>
                <c:pt idx="473">
                  <c:v>1.1787177125250801</c:v>
                </c:pt>
                <c:pt idx="474">
                  <c:v>1.1804131839071501</c:v>
                </c:pt>
                <c:pt idx="475">
                  <c:v>1.1821115452191999</c:v>
                </c:pt>
                <c:pt idx="476">
                  <c:v>1.1838127884232801</c:v>
                </c:pt>
                <c:pt idx="477">
                  <c:v>1.18551690562846</c:v>
                </c:pt>
                <c:pt idx="478">
                  <c:v>1.1872238890837601</c:v>
                </c:pt>
                <c:pt idx="479">
                  <c:v>1.1889337311713399</c:v>
                </c:pt>
                <c:pt idx="480">
                  <c:v>1.19064642439985</c:v>
                </c:pt>
                <c:pt idx="481">
                  <c:v>1.19236196139818</c:v>
                </c:pt>
                <c:pt idx="482">
                  <c:v>1.19408033490919</c:v>
                </c:pt>
                <c:pt idx="483">
                  <c:v>1.19580153778389</c:v>
                </c:pt>
                <c:pt idx="484">
                  <c:v>1.1975255629756301</c:v>
                </c:pt>
                <c:pt idx="485">
                  <c:v>1.1992524035346399</c:v>
                </c:pt>
                <c:pt idx="486">
                  <c:v>1.20098205260262</c:v>
                </c:pt>
                <c:pt idx="487">
                  <c:v>1.2027145034076101</c:v>
                </c:pt>
                <c:pt idx="488">
                  <c:v>1.20444974925902</c:v>
                </c:pt>
                <c:pt idx="489">
                  <c:v>1.2061877835427699</c:v>
                </c:pt>
                <c:pt idx="490">
                  <c:v>1.20792859971666</c:v>
                </c:pt>
                <c:pt idx="491">
                  <c:v>1.2096721913058599</c:v>
                </c:pt>
                <c:pt idx="492">
                  <c:v>1.2114185518985401</c:v>
                </c:pt>
                <c:pt idx="493">
                  <c:v>1.2131676751417</c:v>
                </c:pt>
                <c:pt idx="494">
                  <c:v>1.2149195547370699</c:v>
                </c:pt>
                <c:pt idx="495">
                  <c:v>1.21667418443718</c:v>
                </c:pt>
                <c:pt idx="496">
                  <c:v>1.2184315580415399</c:v>
                </c:pt>
                <c:pt idx="497">
                  <c:v>1.22019166939297</c:v>
                </c:pt>
                <c:pt idx="498">
                  <c:v>1.2219545123740201</c:v>
                </c:pt>
                <c:pt idx="499">
                  <c:v>1.22372008090354</c:v>
                </c:pt>
                <c:pt idx="500">
                  <c:v>1.2254883689332901</c:v>
                </c:pt>
                <c:pt idx="501">
                  <c:v>1.2272593704447201</c:v>
                </c:pt>
                <c:pt idx="502">
                  <c:v>1.2290330794458599</c:v>
                </c:pt>
                <c:pt idx="503">
                  <c:v>1.23080948996822</c:v>
                </c:pt>
                <c:pt idx="504">
                  <c:v>1.23258859606388</c:v>
                </c:pt>
                <c:pt idx="505">
                  <c:v>1.2343703918026101</c:v>
                </c:pt>
                <c:pt idx="506">
                  <c:v>1.2361548712691199</c:v>
                </c:pt>
                <c:pt idx="507">
                  <c:v>1.23794202856032</c:v>
                </c:pt>
                <c:pt idx="508">
                  <c:v>1.2397318577827301</c:v>
                </c:pt>
                <c:pt idx="509">
                  <c:v>1.24152435304997</c:v>
                </c:pt>
                <c:pt idx="510">
                  <c:v>1.24331950848023</c:v>
                </c:pt>
                <c:pt idx="511">
                  <c:v>1.2451173181939299</c:v>
                </c:pt>
                <c:pt idx="512">
                  <c:v>1.2469177763113599</c:v>
                </c:pt>
                <c:pt idx="513">
                  <c:v>1.2487208769504099</c:v>
                </c:pt>
                <c:pt idx="514">
                  <c:v>1.25052661422439</c:v>
                </c:pt>
                <c:pt idx="515">
                  <c:v>1.25233498223985</c:v>
                </c:pt>
                <c:pt idx="516">
                  <c:v>1.2541459750945201</c:v>
                </c:pt>
                <c:pt idx="517">
                  <c:v>1.25595958687527</c:v>
                </c:pt>
                <c:pt idx="518">
                  <c:v>1.2577758116561</c:v>
                </c:pt>
                <c:pt idx="519">
                  <c:v>1.25959464349622</c:v>
                </c:pt>
                <c:pt idx="520">
                  <c:v>1.2614160764382001</c:v>
                </c:pt>
                <c:pt idx="521">
                  <c:v>1.26324010450605</c:v>
                </c:pt>
                <c:pt idx="522">
                  <c:v>1.2650667217035001</c:v>
                </c:pt>
                <c:pt idx="523">
                  <c:v>1.26689592201219</c:v>
                </c:pt>
                <c:pt idx="524">
                  <c:v>1.2687276993899701</c:v>
                </c:pt>
                <c:pt idx="525">
                  <c:v>1.2705620477692501</c:v>
                </c:pt>
                <c:pt idx="526">
                  <c:v>1.2723989610552899</c:v>
                </c:pt>
                <c:pt idx="527">
                  <c:v>1.2742384331246599</c:v>
                </c:pt>
                <c:pt idx="528">
                  <c:v>1.27608045782362</c:v>
                </c:pt>
                <c:pt idx="529">
                  <c:v>1.27792502896661</c:v>
                </c:pt>
                <c:pt idx="530">
                  <c:v>1.2797721403347</c:v>
                </c:pt>
                <c:pt idx="531">
                  <c:v>1.2816217856741401</c:v>
                </c:pt>
                <c:pt idx="532">
                  <c:v>1.28347395869487</c:v>
                </c:pt>
                <c:pt idx="533">
                  <c:v>1.2853286530691099</c:v>
                </c:pt>
                <c:pt idx="534">
                  <c:v>1.2871858624299599</c:v>
                </c:pt>
                <c:pt idx="535">
                  <c:v>1.2890455803699901</c:v>
                </c:pt>
                <c:pt idx="536">
                  <c:v>1.29090780043988</c:v>
                </c:pt>
                <c:pt idx="537">
                  <c:v>1.29277251614713</c:v>
                </c:pt>
                <c:pt idx="538">
                  <c:v>1.2946397209546601</c:v>
                </c:pt>
                <c:pt idx="539">
                  <c:v>1.2965094082795801</c:v>
                </c:pt>
                <c:pt idx="540">
                  <c:v>1.2983815714918501</c:v>
                </c:pt>
                <c:pt idx="541">
                  <c:v>1.30025620637618</c:v>
                </c:pt>
                <c:pt idx="542">
                  <c:v>1.30213331849793</c:v>
                </c:pt>
                <c:pt idx="543">
                  <c:v>1.3040129157761</c:v>
                </c:pt>
                <c:pt idx="544">
                  <c:v>1.3058950060185801</c:v>
                </c:pt>
                <c:pt idx="545">
                  <c:v>1.30777959692628</c:v>
                </c:pt>
                <c:pt idx="546">
                  <c:v>1.3096666960969801</c:v>
                </c:pt>
                <c:pt idx="547">
                  <c:v>1.31155631102909</c:v>
                </c:pt>
                <c:pt idx="548">
                  <c:v>1.31344844912528</c:v>
                </c:pt>
                <c:pt idx="549">
                  <c:v>1.3153431176958399</c:v>
                </c:pt>
                <c:pt idx="550">
                  <c:v>1.31724032396211</c:v>
                </c:pt>
                <c:pt idx="551">
                  <c:v>1.3191400750595501</c:v>
                </c:pt>
                <c:pt idx="552">
                  <c:v>1.32104237804087</c:v>
                </c:pt>
                <c:pt idx="553">
                  <c:v>1.3229472398789199</c:v>
                </c:pt>
                <c:pt idx="554">
                  <c:v>1.3248546674695301</c:v>
                </c:pt>
                <c:pt idx="555">
                  <c:v>1.32676466763422</c:v>
                </c:pt>
                <c:pt idx="556">
                  <c:v>1.3286772471228101</c:v>
                </c:pt>
                <c:pt idx="557">
                  <c:v>1.3305924126159101</c:v>
                </c:pt>
                <c:pt idx="558">
                  <c:v>1.3325101707273399</c:v>
                </c:pt>
                <c:pt idx="559">
                  <c:v>1.3344305280064701</c:v>
                </c:pt>
                <c:pt idx="560">
                  <c:v>1.33635349094041</c:v>
                </c:pt>
                <c:pt idx="561">
                  <c:v>1.3382790659562001</c:v>
                </c:pt>
                <c:pt idx="562">
                  <c:v>1.34020725942287</c:v>
                </c:pt>
                <c:pt idx="563">
                  <c:v>1.34213807765341</c:v>
                </c:pt>
                <c:pt idx="564">
                  <c:v>1.34407152690673</c:v>
                </c:pt>
                <c:pt idx="565">
                  <c:v>1.3460076133894701</c:v>
                </c:pt>
                <c:pt idx="566">
                  <c:v>1.34794634325781</c:v>
                </c:pt>
                <c:pt idx="567">
                  <c:v>1.3498877226191699</c:v>
                </c:pt>
                <c:pt idx="568">
                  <c:v>1.3518317575338901</c:v>
                </c:pt>
                <c:pt idx="569">
                  <c:v>1.3537784540168001</c:v>
                </c:pt>
                <c:pt idx="570">
                  <c:v>1.3557278180387999</c:v>
                </c:pt>
                <c:pt idx="571">
                  <c:v>1.3576798555283001</c:v>
                </c:pt>
                <c:pt idx="572">
                  <c:v>1.3596345723726699</c:v>
                </c:pt>
                <c:pt idx="573">
                  <c:v>1.3615919744196701</c:v>
                </c:pt>
                <c:pt idx="574">
                  <c:v>1.3635520674787101</c:v>
                </c:pt>
                <c:pt idx="575">
                  <c:v>1.3655148573222</c:v>
                </c:pt>
                <c:pt idx="576">
                  <c:v>1.36748034968677</c:v>
                </c:pt>
                <c:pt idx="577">
                  <c:v>1.36944855027448</c:v>
                </c:pt>
                <c:pt idx="578">
                  <c:v>1.3714194647539999</c:v>
                </c:pt>
                <c:pt idx="579">
                  <c:v>1.37339309876169</c:v>
                </c:pt>
                <c:pt idx="580">
                  <c:v>1.37536945790273</c:v>
                </c:pt>
                <c:pt idx="581">
                  <c:v>1.3773485477521701</c:v>
                </c:pt>
                <c:pt idx="582">
                  <c:v>1.37933037385589</c:v>
                </c:pt>
                <c:pt idx="583">
                  <c:v>1.3813149417316599</c:v>
                </c:pt>
                <c:pt idx="584">
                  <c:v>1.3833022568700299</c:v>
                </c:pt>
                <c:pt idx="585">
                  <c:v>1.38529232473529</c:v>
                </c:pt>
                <c:pt idx="586">
                  <c:v>1.38728515076631</c:v>
                </c:pt>
                <c:pt idx="587">
                  <c:v>1.3892807403774601</c:v>
                </c:pt>
                <c:pt idx="588">
                  <c:v>1.3912790989593999</c:v>
                </c:pt>
                <c:pt idx="589">
                  <c:v>1.3932802318799</c:v>
                </c:pt>
                <c:pt idx="590">
                  <c:v>1.39528414448462</c:v>
                </c:pt>
                <c:pt idx="591">
                  <c:v>1.39729084209787</c:v>
                </c:pt>
                <c:pt idx="592">
                  <c:v>1.39930033002334</c:v>
                </c:pt>
                <c:pt idx="593">
                  <c:v>1.40131261354479</c:v>
                </c:pt>
                <c:pt idx="594">
                  <c:v>1.4033276979267899</c:v>
                </c:pt>
                <c:pt idx="595">
                  <c:v>1.4053455884153101</c:v>
                </c:pt>
                <c:pt idx="596">
                  <c:v>1.4073662902384501</c:v>
                </c:pt>
                <c:pt idx="597">
                  <c:v>1.409389808607</c:v>
                </c:pt>
                <c:pt idx="598">
                  <c:v>1.41141614871507</c:v>
                </c:pt>
                <c:pt idx="599">
                  <c:v>1.4134453157406901</c:v>
                </c:pt>
                <c:pt idx="600">
                  <c:v>1.41547731484638</c:v>
                </c:pt>
                <c:pt idx="601">
                  <c:v>1.41751215117967</c:v>
                </c:pt>
                <c:pt idx="602">
                  <c:v>1.4195498298736799</c:v>
                </c:pt>
                <c:pt idx="603">
                  <c:v>1.42159035604762</c:v>
                </c:pt>
                <c:pt idx="604">
                  <c:v>1.42363373480731</c:v>
                </c:pt>
                <c:pt idx="605">
                  <c:v>1.42567997124566</c:v>
                </c:pt>
                <c:pt idx="606">
                  <c:v>1.42772907044314</c:v>
                </c:pt>
                <c:pt idx="607">
                  <c:v>1.42978103746825</c:v>
                </c:pt>
                <c:pt idx="608">
                  <c:v>1.431835877378</c:v>
                </c:pt>
                <c:pt idx="609">
                  <c:v>1.4338935952182901</c:v>
                </c:pt>
                <c:pt idx="610">
                  <c:v>1.43595419602439</c:v>
                </c:pt>
                <c:pt idx="611">
                  <c:v>1.43801768482131</c:v>
                </c:pt>
                <c:pt idx="612">
                  <c:v>1.44008406662424</c:v>
                </c:pt>
                <c:pt idx="613">
                  <c:v>1.44215334643889</c:v>
                </c:pt>
                <c:pt idx="614">
                  <c:v>1.4442255292619299</c:v>
                </c:pt>
                <c:pt idx="615">
                  <c:v>1.44630062008131</c:v>
                </c:pt>
                <c:pt idx="616">
                  <c:v>1.4483786238766301</c:v>
                </c:pt>
                <c:pt idx="617">
                  <c:v>1.4504595456195</c:v>
                </c:pt>
                <c:pt idx="618">
                  <c:v>1.45254339027388</c:v>
                </c:pt>
                <c:pt idx="619">
                  <c:v>1.4546301627964</c:v>
                </c:pt>
                <c:pt idx="620">
                  <c:v>1.45671986813666</c:v>
                </c:pt>
                <c:pt idx="621">
                  <c:v>1.4588125112376</c:v>
                </c:pt>
                <c:pt idx="622">
                  <c:v>1.46090809703574</c:v>
                </c:pt>
                <c:pt idx="623">
                  <c:v>1.4630066304615399</c:v>
                </c:pt>
                <c:pt idx="624">
                  <c:v>1.4651081164396</c:v>
                </c:pt>
                <c:pt idx="625">
                  <c:v>1.46721255988905</c:v>
                </c:pt>
                <c:pt idx="626">
                  <c:v>1.4693199657237299</c:v>
                </c:pt>
                <c:pt idx="627">
                  <c:v>1.4714303388525101</c:v>
                </c:pt>
                <c:pt idx="628">
                  <c:v>1.47354368417952</c:v>
                </c:pt>
                <c:pt idx="629">
                  <c:v>1.4756600066044101</c:v>
                </c:pt>
                <c:pt idx="630">
                  <c:v>1.4777793110226201</c:v>
                </c:pt>
                <c:pt idx="631">
                  <c:v>1.47990160232559</c:v>
                </c:pt>
                <c:pt idx="632">
                  <c:v>1.4820268854009899</c:v>
                </c:pt>
                <c:pt idx="633">
                  <c:v>1.4841551651329701</c:v>
                </c:pt>
                <c:pt idx="634">
                  <c:v>1.4862864464023899</c:v>
                </c:pt>
                <c:pt idx="635">
                  <c:v>1.4884207340869899</c:v>
                </c:pt>
                <c:pt idx="636">
                  <c:v>1.4905580330616499</c:v>
                </c:pt>
                <c:pt idx="637">
                  <c:v>1.4926983481985601</c:v>
                </c:pt>
                <c:pt idx="638">
                  <c:v>1.4948416843674599</c:v>
                </c:pt>
                <c:pt idx="639">
                  <c:v>1.4969880464358001</c:v>
                </c:pt>
                <c:pt idx="640">
                  <c:v>1.4991374392689301</c:v>
                </c:pt>
                <c:pt idx="641">
                  <c:v>1.5012898677303299</c:v>
                </c:pt>
                <c:pt idx="642">
                  <c:v>1.50344533668174</c:v>
                </c:pt>
                <c:pt idx="643">
                  <c:v>1.50560385098337</c:v>
                </c:pt>
                <c:pt idx="644">
                  <c:v>1.5077654154940601</c:v>
                </c:pt>
                <c:pt idx="645">
                  <c:v>1.50993003507145</c:v>
                </c:pt>
                <c:pt idx="646">
                  <c:v>1.5120977145721699</c:v>
                </c:pt>
                <c:pt idx="647">
                  <c:v>1.5142684588519499</c:v>
                </c:pt>
                <c:pt idx="648">
                  <c:v>1.51644227276583</c:v>
                </c:pt>
                <c:pt idx="649">
                  <c:v>1.51861916116828</c:v>
                </c:pt>
                <c:pt idx="650">
                  <c:v>1.52079912891338</c:v>
                </c:pt>
                <c:pt idx="651">
                  <c:v>1.52298218085492</c:v>
                </c:pt>
                <c:pt idx="652">
                  <c:v>1.5251683218466101</c:v>
                </c:pt>
                <c:pt idx="653">
                  <c:v>1.52735755674217</c:v>
                </c:pt>
                <c:pt idx="654">
                  <c:v>1.5295498903954701</c:v>
                </c:pt>
                <c:pt idx="655">
                  <c:v>1.5317453276606801</c:v>
                </c:pt>
                <c:pt idx="656">
                  <c:v>1.53394387339243</c:v>
                </c:pt>
                <c:pt idx="657">
                  <c:v>1.5361455324458499</c:v>
                </c:pt>
                <c:pt idx="658">
                  <c:v>1.5383503096768101</c:v>
                </c:pt>
                <c:pt idx="659">
                  <c:v>1.5405582099419499</c:v>
                </c:pt>
                <c:pt idx="660">
                  <c:v>1.54276923809884</c:v>
                </c:pt>
                <c:pt idx="661">
                  <c:v>1.5449833990060999</c:v>
                </c:pt>
                <c:pt idx="662">
                  <c:v>1.5472006975235</c:v>
                </c:pt>
                <c:pt idx="663">
                  <c:v>1.5494211385120999</c:v>
                </c:pt>
                <c:pt idx="664">
                  <c:v>1.5516447268343201</c:v>
                </c:pt>
                <c:pt idx="665">
                  <c:v>1.5538714673540801</c:v>
                </c:pt>
                <c:pt idx="666">
                  <c:v>1.5561013649369</c:v>
                </c:pt>
                <c:pt idx="667">
                  <c:v>1.5583344244499699</c:v>
                </c:pt>
                <c:pt idx="668">
                  <c:v>1.56057065076233</c:v>
                </c:pt>
                <c:pt idx="669">
                  <c:v>1.56281004874487</c:v>
                </c:pt>
                <c:pt idx="670">
                  <c:v>1.5650526232705</c:v>
                </c:pt>
                <c:pt idx="671">
                  <c:v>1.5672983792142301</c:v>
                </c:pt>
                <c:pt idx="672">
                  <c:v>1.5695473214532401</c:v>
                </c:pt>
                <c:pt idx="673">
                  <c:v>1.57179945486699</c:v>
                </c:pt>
                <c:pt idx="674">
                  <c:v>1.5740547843373101</c:v>
                </c:pt>
                <c:pt idx="675">
                  <c:v>1.57631331474849</c:v>
                </c:pt>
                <c:pt idx="676">
                  <c:v>1.57857505098735</c:v>
                </c:pt>
                <c:pt idx="677">
                  <c:v>1.5808399979433401</c:v>
                </c:pt>
                <c:pt idx="678">
                  <c:v>1.5831081605086199</c:v>
                </c:pt>
                <c:pt idx="679">
                  <c:v>1.5853795435781399</c:v>
                </c:pt>
                <c:pt idx="680">
                  <c:v>1.5876541520497001</c:v>
                </c:pt>
                <c:pt idx="681">
                  <c:v>1.5899319908240901</c:v>
                </c:pt>
                <c:pt idx="682">
                  <c:v>1.5922130648050801</c:v>
                </c:pt>
                <c:pt idx="683">
                  <c:v>1.59449737889957</c:v>
                </c:pt>
                <c:pt idx="684">
                  <c:v>1.59678493801762</c:v>
                </c:pt>
                <c:pt idx="685">
                  <c:v>1.5990757470725301</c:v>
                </c:pt>
                <c:pt idx="686">
                  <c:v>1.60136981098094</c:v>
                </c:pt>
                <c:pt idx="687">
                  <c:v>1.6036671346628399</c:v>
                </c:pt>
                <c:pt idx="688">
                  <c:v>1.60596772304172</c:v>
                </c:pt>
                <c:pt idx="689">
                  <c:v>1.60827158104455</c:v>
                </c:pt>
                <c:pt idx="690">
                  <c:v>1.6105787136019201</c:v>
                </c:pt>
                <c:pt idx="691">
                  <c:v>1.61288912564807</c:v>
                </c:pt>
                <c:pt idx="692">
                  <c:v>1.61520282212094</c:v>
                </c:pt>
                <c:pt idx="693">
                  <c:v>1.6175198079622699</c:v>
                </c:pt>
                <c:pt idx="694">
                  <c:v>1.61984008811764</c:v>
                </c:pt>
                <c:pt idx="695">
                  <c:v>1.6221636675365101</c:v>
                </c:pt>
                <c:pt idx="696">
                  <c:v>1.62449055117233</c:v>
                </c:pt>
                <c:pt idx="697">
                  <c:v>1.6268207439825699</c:v>
                </c:pt>
                <c:pt idx="698">
                  <c:v>1.62915425092876</c:v>
                </c:pt>
                <c:pt idx="699">
                  <c:v>1.63149107697658</c:v>
                </c:pt>
                <c:pt idx="700">
                  <c:v>1.6338312270958899</c:v>
                </c:pt>
              </c:numCache>
            </c:numRef>
          </c:yVal>
          <c:smooth val="0"/>
          <c:extLst>
            <c:ext xmlns:c16="http://schemas.microsoft.com/office/drawing/2014/chart" uri="{C3380CC4-5D6E-409C-BE32-E72D297353CC}">
              <c16:uniqueId val="{00000001-8DE1-4D54-8E51-190A0A97F0F3}"/>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0.89296483226311096</c:v>
                </c:pt>
                <c:pt idx="1">
                  <c:v>0.89312290369702196</c:v>
                </c:pt>
                <c:pt idx="2">
                  <c:v>0.89328100729666304</c:v>
                </c:pt>
                <c:pt idx="3">
                  <c:v>0.89343914310989403</c:v>
                </c:pt>
                <c:pt idx="4">
                  <c:v>0.89359731118513197</c:v>
                </c:pt>
                <c:pt idx="5">
                  <c:v>0.89375551157136202</c:v>
                </c:pt>
                <c:pt idx="6">
                  <c:v>0.89391374431814796</c:v>
                </c:pt>
                <c:pt idx="7">
                  <c:v>0.89407200947564103</c:v>
                </c:pt>
                <c:pt idx="8">
                  <c:v>0.89423030709458695</c:v>
                </c:pt>
                <c:pt idx="9">
                  <c:v>0.89438863722634199</c:v>
                </c:pt>
                <c:pt idx="10">
                  <c:v>0.89454699992287501</c:v>
                </c:pt>
                <c:pt idx="11">
                  <c:v>0.89470539523678505</c:v>
                </c:pt>
                <c:pt idx="12">
                  <c:v>0.89486382322130698</c:v>
                </c:pt>
                <c:pt idx="13">
                  <c:v>0.89502228393032202</c:v>
                </c:pt>
                <c:pt idx="14">
                  <c:v>0.89518077741837399</c:v>
                </c:pt>
                <c:pt idx="15">
                  <c:v>0.89533930374067405</c:v>
                </c:pt>
                <c:pt idx="16">
                  <c:v>0.89549786295311395</c:v>
                </c:pt>
                <c:pt idx="17">
                  <c:v>0.89565645511228098</c:v>
                </c:pt>
                <c:pt idx="18">
                  <c:v>0.89581508027546397</c:v>
                </c:pt>
                <c:pt idx="19">
                  <c:v>0.89597373850067097</c:v>
                </c:pt>
                <c:pt idx="20">
                  <c:v>0.89613242984663599</c:v>
                </c:pt>
                <c:pt idx="21">
                  <c:v>0.89629115437283602</c:v>
                </c:pt>
                <c:pt idx="22">
                  <c:v>0.89644991213950298</c:v>
                </c:pt>
                <c:pt idx="23">
                  <c:v>0.89660870320763397</c:v>
                </c:pt>
                <c:pt idx="24">
                  <c:v>0.89676752763900702</c:v>
                </c:pt>
                <c:pt idx="25">
                  <c:v>0.89692638549619397</c:v>
                </c:pt>
                <c:pt idx="26">
                  <c:v>0.897085276842576</c:v>
                </c:pt>
                <c:pt idx="27">
                  <c:v>0.89724420174235497</c:v>
                </c:pt>
                <c:pt idx="28">
                  <c:v>0.89740316026056799</c:v>
                </c:pt>
                <c:pt idx="29">
                  <c:v>0.897562152463106</c:v>
                </c:pt>
                <c:pt idx="30">
                  <c:v>0.89772117841672405</c:v>
                </c:pt>
                <c:pt idx="31">
                  <c:v>0.89788023818906004</c:v>
                </c:pt>
                <c:pt idx="32">
                  <c:v>0.89803933184864904</c:v>
                </c:pt>
                <c:pt idx="33">
                  <c:v>0.89819845946494004</c:v>
                </c:pt>
                <c:pt idx="34">
                  <c:v>0.89835762110830897</c:v>
                </c:pt>
                <c:pt idx="35">
                  <c:v>0.898516816850083</c:v>
                </c:pt>
                <c:pt idx="36">
                  <c:v>0.89867604676254997</c:v>
                </c:pt>
                <c:pt idx="37">
                  <c:v>0.89883531091897995</c:v>
                </c:pt>
                <c:pt idx="38">
                  <c:v>0.89899460939364095</c:v>
                </c:pt>
                <c:pt idx="39">
                  <c:v>0.89915394226182099</c:v>
                </c:pt>
                <c:pt idx="40">
                  <c:v>0.89931330959984201</c:v>
                </c:pt>
                <c:pt idx="41">
                  <c:v>0.89947271148508001</c:v>
                </c:pt>
                <c:pt idx="42">
                  <c:v>0.89963214799599001</c:v>
                </c:pt>
                <c:pt idx="43">
                  <c:v>0.89979161921211803</c:v>
                </c:pt>
                <c:pt idx="44">
                  <c:v>0.89995112521412601</c:v>
                </c:pt>
                <c:pt idx="45">
                  <c:v>0.90011066608381196</c:v>
                </c:pt>
                <c:pt idx="46">
                  <c:v>0.90027024190413096</c:v>
                </c:pt>
                <c:pt idx="47">
                  <c:v>0.90042985275921805</c:v>
                </c:pt>
                <c:pt idx="48">
                  <c:v>0.90058949873440897</c:v>
                </c:pt>
                <c:pt idx="49">
                  <c:v>0.90074917991626302</c:v>
                </c:pt>
                <c:pt idx="50">
                  <c:v>0.90090889639258798</c:v>
                </c:pt>
                <c:pt idx="51">
                  <c:v>0.90106864825246202</c:v>
                </c:pt>
                <c:pt idx="52">
                  <c:v>0.90122843558625998</c:v>
                </c:pt>
                <c:pt idx="53">
                  <c:v>0.90138825848567605</c:v>
                </c:pt>
                <c:pt idx="54">
                  <c:v>0.90154811704375404</c:v>
                </c:pt>
                <c:pt idx="55">
                  <c:v>0.90170801135490597</c:v>
                </c:pt>
                <c:pt idx="56">
                  <c:v>0.90186794151494698</c:v>
                </c:pt>
                <c:pt idx="57">
                  <c:v>0.90202790762111495</c:v>
                </c:pt>
                <c:pt idx="58">
                  <c:v>0.90218790977210594</c:v>
                </c:pt>
                <c:pt idx="59">
                  <c:v>0.90234794806809804</c:v>
                </c:pt>
                <c:pt idx="60">
                  <c:v>0.902508022610781</c:v>
                </c:pt>
                <c:pt idx="61">
                  <c:v>0.90266813350339004</c:v>
                </c:pt>
                <c:pt idx="62">
                  <c:v>0.90282828085073097</c:v>
                </c:pt>
                <c:pt idx="63">
                  <c:v>0.90298846475921801</c:v>
                </c:pt>
                <c:pt idx="64">
                  <c:v>0.90314868533690096</c:v>
                </c:pt>
                <c:pt idx="65">
                  <c:v>0.90330894269350104</c:v>
                </c:pt>
                <c:pt idx="66">
                  <c:v>0.90346923694044301</c:v>
                </c:pt>
                <c:pt idx="67">
                  <c:v>0.90362956819089302</c:v>
                </c:pt>
                <c:pt idx="68">
                  <c:v>0.90378993655979001</c:v>
                </c:pt>
                <c:pt idx="69">
                  <c:v>0.90395034216388603</c:v>
                </c:pt>
                <c:pt idx="70">
                  <c:v>0.904110785121781</c:v>
                </c:pt>
                <c:pt idx="71">
                  <c:v>0.90427126555396098</c:v>
                </c:pt>
                <c:pt idx="72">
                  <c:v>0.90443178358284004</c:v>
                </c:pt>
                <c:pt idx="73">
                  <c:v>0.90459233933279803</c:v>
                </c:pt>
                <c:pt idx="74">
                  <c:v>0.90475293293022296</c:v>
                </c:pt>
                <c:pt idx="75">
                  <c:v>0.90491356450355198</c:v>
                </c:pt>
                <c:pt idx="76">
                  <c:v>0.90507423418331601</c:v>
                </c:pt>
                <c:pt idx="77">
                  <c:v>0.90523494210218503</c:v>
                </c:pt>
                <c:pt idx="78">
                  <c:v>0.90539568839501094</c:v>
                </c:pt>
                <c:pt idx="79">
                  <c:v>0.905556473198876</c:v>
                </c:pt>
                <c:pt idx="80">
                  <c:v>0.90571729665314205</c:v>
                </c:pt>
                <c:pt idx="81">
                  <c:v>0.90587815889949796</c:v>
                </c:pt>
                <c:pt idx="82">
                  <c:v>0.90603906008200996</c:v>
                </c:pt>
                <c:pt idx="83">
                  <c:v>0.90620000034717396</c:v>
                </c:pt>
                <c:pt idx="84">
                  <c:v>0.90636097984396902</c:v>
                </c:pt>
                <c:pt idx="85">
                  <c:v>0.90652199872391304</c:v>
                </c:pt>
                <c:pt idx="86">
                  <c:v>0.90668305714111597</c:v>
                </c:pt>
                <c:pt idx="87">
                  <c:v>0.90684415525233997</c:v>
                </c:pt>
                <c:pt idx="88">
                  <c:v>0.90700529321705603</c:v>
                </c:pt>
                <c:pt idx="89">
                  <c:v>0.90716647119750804</c:v>
                </c:pt>
                <c:pt idx="90">
                  <c:v>0.90732768935876995</c:v>
                </c:pt>
                <c:pt idx="91">
                  <c:v>0.90748894786881595</c:v>
                </c:pt>
                <c:pt idx="92">
                  <c:v>0.90765024689858098</c:v>
                </c:pt>
                <c:pt idx="93">
                  <c:v>0.90781158662203099</c:v>
                </c:pt>
                <c:pt idx="94">
                  <c:v>0.907972967216232</c:v>
                </c:pt>
                <c:pt idx="95">
                  <c:v>0.90813438886142095</c:v>
                </c:pt>
                <c:pt idx="96">
                  <c:v>0.90829585174107696</c:v>
                </c:pt>
                <c:pt idx="97">
                  <c:v>0.90845735604199995</c:v>
                </c:pt>
                <c:pt idx="98">
                  <c:v>0.90861890195438699</c:v>
                </c:pt>
                <c:pt idx="99">
                  <c:v>0.90878048967191205</c:v>
                </c:pt>
                <c:pt idx="100">
                  <c:v>0.90894211939180403</c:v>
                </c:pt>
                <c:pt idx="101">
                  <c:v>0.90910379131493801</c:v>
                </c:pt>
                <c:pt idx="102">
                  <c:v>0.90926550564591502</c:v>
                </c:pt>
                <c:pt idx="103">
                  <c:v>0.90942726259315398</c:v>
                </c:pt>
                <c:pt idx="104">
                  <c:v>0.90958906236898396</c:v>
                </c:pt>
                <c:pt idx="105">
                  <c:v>0.909750905189738</c:v>
                </c:pt>
                <c:pt idx="106">
                  <c:v>0.90991279127584801</c:v>
                </c:pt>
                <c:pt idx="107">
                  <c:v>0.91007472085194596</c:v>
                </c:pt>
                <c:pt idx="108">
                  <c:v>0.91023669414696595</c:v>
                </c:pt>
                <c:pt idx="109">
                  <c:v>0.91039871139425299</c:v>
                </c:pt>
                <c:pt idx="110">
                  <c:v>0.91056077283166703</c:v>
                </c:pt>
                <c:pt idx="111">
                  <c:v>0.91072287870169699</c:v>
                </c:pt>
                <c:pt idx="112">
                  <c:v>0.91088502925157799</c:v>
                </c:pt>
                <c:pt idx="113">
                  <c:v>0.91104722473340605</c:v>
                </c:pt>
                <c:pt idx="114">
                  <c:v>0.91120946540426595</c:v>
                </c:pt>
                <c:pt idx="115">
                  <c:v>0.91137175152635097</c:v>
                </c:pt>
                <c:pt idx="116">
                  <c:v>0.91153408336710096</c:v>
                </c:pt>
                <c:pt idx="117">
                  <c:v>0.91169646119932701</c:v>
                </c:pt>
                <c:pt idx="118">
                  <c:v>0.91185888530135695</c:v>
                </c:pt>
                <c:pt idx="119">
                  <c:v>0.91202135595717304</c:v>
                </c:pt>
                <c:pt idx="120">
                  <c:v>0.91218387345656404</c:v>
                </c:pt>
                <c:pt idx="121">
                  <c:v>0.91234643809526805</c:v>
                </c:pt>
                <c:pt idx="122">
                  <c:v>0.91250905017513895</c:v>
                </c:pt>
                <c:pt idx="123">
                  <c:v>0.91267171000429803</c:v>
                </c:pt>
                <c:pt idx="124">
                  <c:v>0.91283441789730801</c:v>
                </c:pt>
                <c:pt idx="125">
                  <c:v>0.91299717417533999</c:v>
                </c:pt>
                <c:pt idx="126">
                  <c:v>0.91315997916634895</c:v>
                </c:pt>
                <c:pt idx="127">
                  <c:v>0.91332283320526098</c:v>
                </c:pt>
                <c:pt idx="128">
                  <c:v>0.91348573663415999</c:v>
                </c:pt>
                <c:pt idx="129">
                  <c:v>0.91364868980248204</c:v>
                </c:pt>
                <c:pt idx="130">
                  <c:v>0.91381169306721599</c:v>
                </c:pt>
                <c:pt idx="131">
                  <c:v>0.91397474679311197</c:v>
                </c:pt>
                <c:pt idx="132">
                  <c:v>0.91413785135289805</c:v>
                </c:pt>
                <c:pt idx="133">
                  <c:v>0.91430100712749596</c:v>
                </c:pt>
                <c:pt idx="134">
                  <c:v>0.91446421450626003</c:v>
                </c:pt>
                <c:pt idx="135">
                  <c:v>0.914627473887202</c:v>
                </c:pt>
                <c:pt idx="136">
                  <c:v>0.91479078567724903</c:v>
                </c:pt>
                <c:pt idx="137">
                  <c:v>0.91495415029248495</c:v>
                </c:pt>
                <c:pt idx="138">
                  <c:v>0.91511756815842105</c:v>
                </c:pt>
                <c:pt idx="139">
                  <c:v>0.91528103971026398</c:v>
                </c:pt>
                <c:pt idx="140">
                  <c:v>0.91544456539319397</c:v>
                </c:pt>
                <c:pt idx="141">
                  <c:v>0.91560814566265802</c:v>
                </c:pt>
                <c:pt idx="142">
                  <c:v>0.91577178098467005</c:v>
                </c:pt>
                <c:pt idx="143">
                  <c:v>0.91593547183612001</c:v>
                </c:pt>
                <c:pt idx="144">
                  <c:v>0.91609921870509803</c:v>
                </c:pt>
                <c:pt idx="145">
                  <c:v>0.91626302209122601</c:v>
                </c:pt>
                <c:pt idx="146">
                  <c:v>0.91642688250600401</c:v>
                </c:pt>
                <c:pt idx="147">
                  <c:v>0.91659080047316799</c:v>
                </c:pt>
                <c:pt idx="148">
                  <c:v>0.91675477652905901</c:v>
                </c:pt>
                <c:pt idx="149">
                  <c:v>0.916918811223011</c:v>
                </c:pt>
                <c:pt idx="150">
                  <c:v>0.91708290511774704</c:v>
                </c:pt>
                <c:pt idx="151">
                  <c:v>0.91724705878979296</c:v>
                </c:pt>
                <c:pt idx="152">
                  <c:v>0.91741127282990398</c:v>
                </c:pt>
                <c:pt idx="153">
                  <c:v>0.91757554784351403</c:v>
                </c:pt>
                <c:pt idx="154">
                  <c:v>0.91773988445119203</c:v>
                </c:pt>
                <c:pt idx="155">
                  <c:v>0.91790428328912499</c:v>
                </c:pt>
                <c:pt idx="156">
                  <c:v>0.918068745009611</c:v>
                </c:pt>
                <c:pt idx="157">
                  <c:v>0.91823327028157897</c:v>
                </c:pt>
                <c:pt idx="158">
                  <c:v>0.91839785979112198</c:v>
                </c:pt>
                <c:pt idx="159">
                  <c:v>0.91856251424205704</c:v>
                </c:pt>
                <c:pt idx="160">
                  <c:v>0.91872723435649895</c:v>
                </c:pt>
                <c:pt idx="161">
                  <c:v>0.91889202087546795</c:v>
                </c:pt>
                <c:pt idx="162">
                  <c:v>0.91905687455950902</c:v>
                </c:pt>
                <c:pt idx="163">
                  <c:v>0.91922179618934696</c:v>
                </c:pt>
                <c:pt idx="164">
                  <c:v>0.91938678656655803</c:v>
                </c:pt>
                <c:pt idx="165">
                  <c:v>0.91955184651427602</c:v>
                </c:pt>
                <c:pt idx="166">
                  <c:v>0.91971697687792597</c:v>
                </c:pt>
                <c:pt idx="167">
                  <c:v>0.91988217852598197</c:v>
                </c:pt>
                <c:pt idx="168">
                  <c:v>0.92004745235076102</c:v>
                </c:pt>
                <c:pt idx="169">
                  <c:v>0.92021279926925603</c:v>
                </c:pt>
                <c:pt idx="170">
                  <c:v>0.92037822022398696</c:v>
                </c:pt>
                <c:pt idx="171">
                  <c:v>0.92054371618390296</c:v>
                </c:pt>
                <c:pt idx="172">
                  <c:v>0.92070928814531905</c:v>
                </c:pt>
                <c:pt idx="173">
                  <c:v>0.92087493713288604</c:v>
                </c:pt>
                <c:pt idx="174">
                  <c:v>0.92104066420061204</c:v>
                </c:pt>
                <c:pt idx="175">
                  <c:v>0.92120647043291604</c:v>
                </c:pt>
                <c:pt idx="176">
                  <c:v>0.92137235694574504</c:v>
                </c:pt>
                <c:pt idx="177">
                  <c:v>0.92153832488771903</c:v>
                </c:pt>
                <c:pt idx="178">
                  <c:v>0.92170437544134298</c:v>
                </c:pt>
                <c:pt idx="179">
                  <c:v>0.92187050982426499</c:v>
                </c:pt>
                <c:pt idx="180">
                  <c:v>0.922036729290591</c:v>
                </c:pt>
                <c:pt idx="181">
                  <c:v>0.92220303513226698</c:v>
                </c:pt>
                <c:pt idx="182">
                  <c:v>0.92236942868050698</c:v>
                </c:pt>
                <c:pt idx="183">
                  <c:v>0.92253591130730495</c:v>
                </c:pt>
                <c:pt idx="184">
                  <c:v>0.92270248442700697</c:v>
                </c:pt>
                <c:pt idx="185">
                  <c:v>0.92286914949795396</c:v>
                </c:pt>
                <c:pt idx="186">
                  <c:v>0.92303590802421098</c:v>
                </c:pt>
                <c:pt idx="187">
                  <c:v>0.92320276155736702</c:v>
                </c:pt>
                <c:pt idx="188">
                  <c:v>0.92336971169842896</c:v>
                </c:pt>
                <c:pt idx="189">
                  <c:v>0.92353676009980301</c:v>
                </c:pt>
                <c:pt idx="190">
                  <c:v>0.92370390846737205</c:v>
                </c:pt>
                <c:pt idx="191">
                  <c:v>0.92387116992830198</c:v>
                </c:pt>
                <c:pt idx="192">
                  <c:v>0.92403860312373998</c:v>
                </c:pt>
                <c:pt idx="193">
                  <c:v>0.92420627810157696</c:v>
                </c:pt>
                <c:pt idx="194">
                  <c:v>0.924374264948707</c:v>
                </c:pt>
                <c:pt idx="195">
                  <c:v>0.92454263379044299</c:v>
                </c:pt>
                <c:pt idx="196">
                  <c:v>0.92471145478994599</c:v>
                </c:pt>
                <c:pt idx="197">
                  <c:v>0.92488079814771096</c:v>
                </c:pt>
                <c:pt idx="198">
                  <c:v>0.92505073410107796</c:v>
                </c:pt>
                <c:pt idx="199">
                  <c:v>0.92522133292377495</c:v>
                </c:pt>
                <c:pt idx="200">
                  <c:v>0.92539266492550398</c:v>
                </c:pt>
                <c:pt idx="201">
                  <c:v>0.92556480045155498</c:v>
                </c:pt>
                <c:pt idx="202">
                  <c:v>0.92573780988245302</c:v>
                </c:pt>
                <c:pt idx="203">
                  <c:v>0.92591176363363603</c:v>
                </c:pt>
                <c:pt idx="204">
                  <c:v>0.92608673215516701</c:v>
                </c:pt>
                <c:pt idx="205">
                  <c:v>0.92626278593147204</c:v>
                </c:pt>
                <c:pt idx="206">
                  <c:v>0.926439995481113</c:v>
                </c:pt>
                <c:pt idx="207">
                  <c:v>0.92661843135657795</c:v>
                </c:pt>
                <c:pt idx="208">
                  <c:v>0.92679816414411498</c:v>
                </c:pt>
                <c:pt idx="209">
                  <c:v>0.92697926446357404</c:v>
                </c:pt>
                <c:pt idx="210">
                  <c:v>0.92716180296828798</c:v>
                </c:pt>
                <c:pt idx="211">
                  <c:v>0.92734585034496897</c:v>
                </c:pt>
                <c:pt idx="212">
                  <c:v>0.92753147731363506</c:v>
                </c:pt>
                <c:pt idx="213">
                  <c:v>0.92771875462755005</c:v>
                </c:pt>
                <c:pt idx="214">
                  <c:v>0.92790775307318796</c:v>
                </c:pt>
                <c:pt idx="215">
                  <c:v>0.92809854347022103</c:v>
                </c:pt>
                <c:pt idx="216">
                  <c:v>0.92829119667151805</c:v>
                </c:pt>
                <c:pt idx="217">
                  <c:v>0.92848578356316003</c:v>
                </c:pt>
                <c:pt idx="218">
                  <c:v>0.92868237506447704</c:v>
                </c:pt>
                <c:pt idx="219">
                  <c:v>0.92888104212809097</c:v>
                </c:pt>
                <c:pt idx="220">
                  <c:v>0.92908185573997504</c:v>
                </c:pt>
                <c:pt idx="221">
                  <c:v>0.92928488691952105</c:v>
                </c:pt>
                <c:pt idx="222">
                  <c:v>0.92949020671961502</c:v>
                </c:pt>
                <c:pt idx="223">
                  <c:v>0.929697886226723</c:v>
                </c:pt>
                <c:pt idx="224">
                  <c:v>0.929907996560978</c:v>
                </c:pt>
                <c:pt idx="225">
                  <c:v>0.93012060887626702</c:v>
                </c:pt>
                <c:pt idx="226">
                  <c:v>0.93033579436033098</c:v>
                </c:pt>
                <c:pt idx="227">
                  <c:v>0.930553624234847</c:v>
                </c:pt>
                <c:pt idx="228">
                  <c:v>0.93077416975552496</c:v>
                </c:pt>
                <c:pt idx="229">
                  <c:v>0.93099750221217903</c:v>
                </c:pt>
                <c:pt idx="230">
                  <c:v>0.93122369292881202</c:v>
                </c:pt>
                <c:pt idx="231">
                  <c:v>0.93145281326367202</c:v>
                </c:pt>
                <c:pt idx="232">
                  <c:v>0.93168493460930801</c:v>
                </c:pt>
                <c:pt idx="233">
                  <c:v>0.93192012839260197</c:v>
                </c:pt>
                <c:pt idx="234">
                  <c:v>0.93215846607478703</c:v>
                </c:pt>
                <c:pt idx="235">
                  <c:v>0.93240001915144599</c:v>
                </c:pt>
                <c:pt idx="236">
                  <c:v>0.93264485915247697</c:v>
                </c:pt>
                <c:pt idx="237">
                  <c:v>0.932893057642046</c:v>
                </c:pt>
                <c:pt idx="238">
                  <c:v>0.933144686218493</c:v>
                </c:pt>
                <c:pt idx="239">
                  <c:v>0.93339981651421899</c:v>
                </c:pt>
                <c:pt idx="240">
                  <c:v>0.93365852019552098</c:v>
                </c:pt>
                <c:pt idx="241">
                  <c:v>0.93392086896239901</c:v>
                </c:pt>
                <c:pt idx="242">
                  <c:v>0.93418693454831103</c:v>
                </c:pt>
                <c:pt idx="243">
                  <c:v>0.93445678871987903</c:v>
                </c:pt>
                <c:pt idx="244">
                  <c:v>0.93473050327654095</c:v>
                </c:pt>
                <c:pt idx="245">
                  <c:v>0.93500815005015203</c:v>
                </c:pt>
                <c:pt idx="246">
                  <c:v>0.93528980090451297</c:v>
                </c:pt>
                <c:pt idx="247">
                  <c:v>0.93557552773484298</c:v>
                </c:pt>
                <c:pt idx="248">
                  <c:v>0.93586540246716798</c:v>
                </c:pt>
                <c:pt idx="249">
                  <c:v>0.93615949705764401</c:v>
                </c:pt>
                <c:pt idx="250">
                  <c:v>0.93645788349179104</c:v>
                </c:pt>
                <c:pt idx="251">
                  <c:v>0.93676063378364005</c:v>
                </c:pt>
                <c:pt idx="252">
                  <c:v>0.93706781997478705</c:v>
                </c:pt>
                <c:pt idx="253">
                  <c:v>0.93737951413334497</c:v>
                </c:pt>
                <c:pt idx="254">
                  <c:v>0.93769578835279399</c:v>
                </c:pt>
                <c:pt idx="255">
                  <c:v>0.93801671475071002</c:v>
                </c:pt>
                <c:pt idx="256">
                  <c:v>0.93834236546738403</c:v>
                </c:pt>
                <c:pt idx="257">
                  <c:v>0.93867281266430402</c:v>
                </c:pt>
                <c:pt idx="258">
                  <c:v>0.93900812852250604</c:v>
                </c:pt>
                <c:pt idx="259">
                  <c:v>0.93934838524078801</c:v>
                </c:pt>
                <c:pt idx="260">
                  <c:v>0.93969365503375901</c:v>
                </c:pt>
                <c:pt idx="261">
                  <c:v>0.94004401012974403</c:v>
                </c:pt>
                <c:pt idx="262">
                  <c:v>0.94039952276850802</c:v>
                </c:pt>
                <c:pt idx="263">
                  <c:v>0.94076026519880895</c:v>
                </c:pt>
                <c:pt idx="264">
                  <c:v>0.94112630967576205</c:v>
                </c:pt>
                <c:pt idx="265">
                  <c:v>0.94149772845800095</c:v>
                </c:pt>
                <c:pt idx="266">
                  <c:v>0.941874593804639</c:v>
                </c:pt>
                <c:pt idx="267">
                  <c:v>0.94225697797200303</c:v>
                </c:pt>
                <c:pt idx="268">
                  <c:v>0.94264495321013997</c:v>
                </c:pt>
                <c:pt idx="269">
                  <c:v>0.943038591759079</c:v>
                </c:pt>
                <c:pt idx="270">
                  <c:v>0.94343796584483997</c:v>
                </c:pt>
                <c:pt idx="271">
                  <c:v>0.94384314767516997</c:v>
                </c:pt>
                <c:pt idx="272">
                  <c:v>0.94425420943499805</c:v>
                </c:pt>
                <c:pt idx="273">
                  <c:v>0.94467122328159503</c:v>
                </c:pt>
                <c:pt idx="274">
                  <c:v>0.94509426133942298</c:v>
                </c:pt>
                <c:pt idx="275">
                  <c:v>0.94552339569465005</c:v>
                </c:pt>
                <c:pt idx="276">
                  <c:v>0.94595869838933599</c:v>
                </c:pt>
                <c:pt idx="277">
                  <c:v>0.94640024141524404</c:v>
                </c:pt>
                <c:pt idx="278">
                  <c:v>0.94684809670728298</c:v>
                </c:pt>
                <c:pt idx="279">
                  <c:v>0.94730233613655801</c:v>
                </c:pt>
                <c:pt idx="280">
                  <c:v>0.94776303150300001</c:v>
                </c:pt>
                <c:pt idx="281">
                  <c:v>0.94823025452756304</c:v>
                </c:pt>
                <c:pt idx="282">
                  <c:v>0.94870407684397495</c:v>
                </c:pt>
                <c:pt idx="283">
                  <c:v>0.949184569990005</c:v>
                </c:pt>
                <c:pt idx="284">
                  <c:v>0.94967180539824003</c:v>
                </c:pt>
                <c:pt idx="285">
                  <c:v>0.95016585438634205</c:v>
                </c:pt>
                <c:pt idx="286">
                  <c:v>0.95066678814675498</c:v>
                </c:pt>
                <c:pt idx="287">
                  <c:v>0.95117467773585695</c:v>
                </c:pt>
                <c:pt idx="288">
                  <c:v>0.95168959406251197</c:v>
                </c:pt>
                <c:pt idx="289">
                  <c:v>0.95221160787600101</c:v>
                </c:pt>
                <c:pt idx="290">
                  <c:v>0.952740789753316</c:v>
                </c:pt>
                <c:pt idx="291">
                  <c:v>0.95327721008577204</c:v>
                </c:pt>
                <c:pt idx="292">
                  <c:v>0.95382093906492005</c:v>
                </c:pt>
                <c:pt idx="293">
                  <c:v>0.95437204666772901</c:v>
                </c:pt>
                <c:pt idx="294">
                  <c:v>0.95493060264100105</c:v>
                </c:pt>
                <c:pt idx="295">
                  <c:v>0.95549667648499603</c:v>
                </c:pt>
                <c:pt idx="296">
                  <c:v>0.95607033743622205</c:v>
                </c:pt>
                <c:pt idx="297">
                  <c:v>0.95665165444937295</c:v>
                </c:pt>
                <c:pt idx="298">
                  <c:v>0.95724069617836205</c:v>
                </c:pt>
                <c:pt idx="299">
                  <c:v>0.95783753095643598</c:v>
                </c:pt>
                <c:pt idx="300">
                  <c:v>0.95844222677530899</c:v>
                </c:pt>
                <c:pt idx="301">
                  <c:v>0.95905485126330303</c:v>
                </c:pt>
                <c:pt idx="302">
                  <c:v>0.95967547166244105</c:v>
                </c:pt>
                <c:pt idx="303">
                  <c:v>0.96030415480446896</c:v>
                </c:pt>
                <c:pt idx="304">
                  <c:v>0.96094096708574805</c:v>
                </c:pt>
                <c:pt idx="305">
                  <c:v>0.96158597444099903</c:v>
                </c:pt>
                <c:pt idx="306">
                  <c:v>0.96223924231584701</c:v>
                </c:pt>
                <c:pt idx="307">
                  <c:v>0.96290083563812301</c:v>
                </c:pt>
                <c:pt idx="308">
                  <c:v>0.96357081878789896</c:v>
                </c:pt>
                <c:pt idx="309">
                  <c:v>0.964249255566199</c:v>
                </c:pt>
                <c:pt idx="310">
                  <c:v>0.96493620916235101</c:v>
                </c:pt>
                <c:pt idx="311">
                  <c:v>0.96563174211994995</c:v>
                </c:pt>
                <c:pt idx="312">
                  <c:v>0.96633591630137605</c:v>
                </c:pt>
                <c:pt idx="313">
                  <c:v>0.96704879285084699</c:v>
                </c:pt>
                <c:pt idx="314">
                  <c:v>0.96777043215595304</c:v>
                </c:pt>
                <c:pt idx="315">
                  <c:v>0.96850089380765203</c:v>
                </c:pt>
                <c:pt idx="316">
                  <c:v>0.96924023655867897</c:v>
                </c:pt>
                <c:pt idx="317">
                  <c:v>0.96998851828034505</c:v>
                </c:pt>
                <c:pt idx="318">
                  <c:v>0.97074579591769905</c:v>
                </c:pt>
                <c:pt idx="319">
                  <c:v>0.97151212544301502</c:v>
                </c:pt>
                <c:pt idx="320">
                  <c:v>0.97228756180759501</c:v>
                </c:pt>
                <c:pt idx="321">
                  <c:v>0.97307215889185805</c:v>
                </c:pt>
                <c:pt idx="322">
                  <c:v>0.97386596945370896</c:v>
                </c:pt>
                <c:pt idx="323">
                  <c:v>0.97466904507517105</c:v>
                </c:pt>
                <c:pt idx="324">
                  <c:v>0.975481436107281</c:v>
                </c:pt>
                <c:pt idx="325">
                  <c:v>0.97630319161325296</c:v>
                </c:pt>
                <c:pt idx="326">
                  <c:v>0.97713435930991199</c:v>
                </c:pt>
                <c:pt idx="327">
                  <c:v>0.97797498550742001</c:v>
                </c:pt>
                <c:pt idx="328">
                  <c:v>0.97882511504733105</c:v>
                </c:pt>
                <c:pt idx="329">
                  <c:v>0.979684791238981</c:v>
                </c:pt>
                <c:pt idx="330">
                  <c:v>0.980554055794298</c:v>
                </c:pt>
                <c:pt idx="331">
                  <c:v>0.98143294876105602</c:v>
                </c:pt>
                <c:pt idx="332">
                  <c:v>0.98232150845466504</c:v>
                </c:pt>
                <c:pt idx="333">
                  <c:v>0.98321977138856298</c:v>
                </c:pt>
                <c:pt idx="334">
                  <c:v>0.98412777220332204</c:v>
                </c:pt>
                <c:pt idx="335">
                  <c:v>0.98504554359457197</c:v>
                </c:pt>
                <c:pt idx="336">
                  <c:v>0.98597311623987305</c:v>
                </c:pt>
                <c:pt idx="337">
                  <c:v>0.98691051872468005</c:v>
                </c:pt>
                <c:pt idx="338">
                  <c:v>0.98785777746756698</c:v>
                </c:pt>
                <c:pt idx="339">
                  <c:v>0.98881491664489196</c:v>
                </c:pt>
                <c:pt idx="340">
                  <c:v>0.98978195811510705</c:v>
                </c:pt>
                <c:pt idx="341">
                  <c:v>0.99075892134293198</c:v>
                </c:pt>
                <c:pt idx="342">
                  <c:v>0.99174582332364303</c:v>
                </c:pt>
                <c:pt idx="343">
                  <c:v>0.99274267850773901</c:v>
                </c:pt>
                <c:pt idx="344">
                  <c:v>0.99374949872627605</c:v>
                </c:pt>
                <c:pt idx="345">
                  <c:v>0.99476629311717901</c:v>
                </c:pt>
                <c:pt idx="346">
                  <c:v>0.99579306805286605</c:v>
                </c:pt>
                <c:pt idx="347">
                  <c:v>0.99682982706954204</c:v>
                </c:pt>
                <c:pt idx="348">
                  <c:v>0.99787657079853698</c:v>
                </c:pt>
                <c:pt idx="349">
                  <c:v>0.99893329690009103</c:v>
                </c:pt>
                <c:pt idx="350">
                  <c:v>1</c:v>
                </c:pt>
                <c:pt idx="351">
                  <c:v>1.0015346477656399</c:v>
                </c:pt>
                <c:pt idx="352">
                  <c:v>1.0030764389039299</c:v>
                </c:pt>
                <c:pt idx="353">
                  <c:v>1.0046254699279</c:v>
                </c:pt>
                <c:pt idx="354">
                  <c:v>1.00618183816401</c:v>
                </c:pt>
                <c:pt idx="355">
                  <c:v>1.0077456416872601</c:v>
                </c:pt>
                <c:pt idx="356">
                  <c:v>1.0093169792535199</c:v>
                </c:pt>
                <c:pt idx="357">
                  <c:v>1.01089595022937</c:v>
                </c:pt>
                <c:pt idx="358">
                  <c:v>1.0124826545194601</c:v>
                </c:pt>
                <c:pt idx="359">
                  <c:v>1.01407719249168</c:v>
                </c:pt>
                <c:pt idx="360">
                  <c:v>1.01567966490025</c:v>
                </c:pt>
                <c:pt idx="361">
                  <c:v>1.01729017280712</c:v>
                </c:pt>
                <c:pt idx="362">
                  <c:v>1.0189088175016301</c:v>
                </c:pt>
                <c:pt idx="363">
                  <c:v>1.0205357004190001</c:v>
                </c:pt>
                <c:pt idx="364">
                  <c:v>1.0221709230576299</c:v>
                </c:pt>
                <c:pt idx="365">
                  <c:v>1.0238145868956301</c:v>
                </c:pt>
                <c:pt idx="366">
                  <c:v>1.0254667933067401</c:v>
                </c:pt>
                <c:pt idx="367">
                  <c:v>1.0271276434760901</c:v>
                </c:pt>
                <c:pt idx="368">
                  <c:v>1.02879723831577</c:v>
                </c:pt>
                <c:pt idx="369">
                  <c:v>1.03047567838086</c:v>
                </c:pt>
                <c:pt idx="370">
                  <c:v>1.0321630637858901</c:v>
                </c:pt>
                <c:pt idx="371">
                  <c:v>1.0338594941221499</c:v>
                </c:pt>
                <c:pt idx="372">
                  <c:v>1.03556506837611</c:v>
                </c:pt>
                <c:pt idx="373">
                  <c:v>1.03727988484917</c:v>
                </c:pt>
                <c:pt idx="374">
                  <c:v>1.03900404107902</c:v>
                </c:pt>
                <c:pt idx="375">
                  <c:v>1.04073763376288</c:v>
                </c:pt>
                <c:pt idx="376">
                  <c:v>1.04248075868277</c:v>
                </c:pt>
                <c:pt idx="377">
                  <c:v>1.0442335106331</c:v>
                </c:pt>
                <c:pt idx="378">
                  <c:v>1.0459959833507999</c:v>
                </c:pt>
                <c:pt idx="379">
                  <c:v>1.0477682694481001</c:v>
                </c:pt>
                <c:pt idx="380">
                  <c:v>1.04955046034816</c:v>
                </c:pt>
                <c:pt idx="381">
                  <c:v>1.0513426462237601</c:v>
                </c:pt>
                <c:pt idx="382">
                  <c:v>1.0531449159391</c:v>
                </c:pt>
                <c:pt idx="383">
                  <c:v>1.05495735699489</c:v>
                </c:pt>
                <c:pt idx="384">
                  <c:v>1.0567800554767799</c:v>
                </c:pt>
                <c:pt idx="385">
                  <c:v>1.0586130960072599</c:v>
                </c:pt>
                <c:pt idx="386">
                  <c:v>1.06045656170098</c:v>
                </c:pt>
                <c:pt idx="387">
                  <c:v>1.06231053412375</c:v>
                </c:pt>
                <c:pt idx="388">
                  <c:v>1.0641750932548999</c:v>
                </c:pt>
                <c:pt idx="389">
                  <c:v>1.06605031745338</c:v>
                </c:pt>
                <c:pt idx="390">
                  <c:v>1.0679362834272801</c:v>
                </c:pt>
                <c:pt idx="391">
                  <c:v>1.06983306620693</c:v>
                </c:pt>
                <c:pt idx="392">
                  <c:v>1.07174073912141</c:v>
                </c:pt>
                <c:pt idx="393">
                  <c:v>1.07365937377853</c:v>
                </c:pt>
                <c:pt idx="394">
                  <c:v>1.0755890400480601</c:v>
                </c:pt>
                <c:pt idx="395">
                  <c:v>1.0775298060482801</c:v>
                </c:pt>
                <c:pt idx="396">
                  <c:v>1.0794817381356201</c:v>
                </c:pt>
                <c:pt idx="397">
                  <c:v>1.0814449008973199</c:v>
                </c:pt>
                <c:pt idx="398">
                  <c:v>1.08341935714708</c:v>
                </c:pt>
                <c:pt idx="399">
                  <c:v>1.08540516792346</c:v>
                </c:pt>
                <c:pt idx="400">
                  <c:v>1.08740239249092</c:v>
                </c:pt>
                <c:pt idx="401">
                  <c:v>1.08941108834342</c:v>
                </c:pt>
                <c:pt idx="402">
                  <c:v>1.0914313112104399</c:v>
                </c:pt>
                <c:pt idx="403">
                  <c:v>1.0934631150651499</c:v>
                </c:pt>
                <c:pt idx="404">
                  <c:v>1.09550655213482</c:v>
                </c:pt>
                <c:pt idx="405">
                  <c:v>1.09756167291303</c:v>
                </c:pt>
                <c:pt idx="406">
                  <c:v>1.0996285261738401</c:v>
                </c:pt>
                <c:pt idx="407">
                  <c:v>1.10170715898754</c:v>
                </c:pt>
                <c:pt idx="408">
                  <c:v>1.10379761673796</c:v>
                </c:pt>
                <c:pt idx="409">
                  <c:v>1.10589994314115</c:v>
                </c:pt>
                <c:pt idx="410">
                  <c:v>1.1080141802653201</c:v>
                </c:pt>
                <c:pt idx="411">
                  <c:v>1.11014036855194</c:v>
                </c:pt>
                <c:pt idx="412">
                  <c:v>1.1122785468377301</c:v>
                </c:pt>
                <c:pt idx="413">
                  <c:v>1.1144287523776299</c:v>
                </c:pt>
                <c:pt idx="414">
                  <c:v>1.11659102086839</c:v>
                </c:pt>
                <c:pt idx="415">
                  <c:v>1.1187653864729501</c:v>
                </c:pt>
                <c:pt idx="416">
                  <c:v>1.12095188184515</c:v>
                </c:pt>
                <c:pt idx="417">
                  <c:v>1.12315053815504</c:v>
                </c:pt>
                <c:pt idx="418">
                  <c:v>1.12536138511434</c:v>
                </c:pt>
                <c:pt idx="419">
                  <c:v>1.1275844510022801</c:v>
                </c:pt>
                <c:pt idx="420">
                  <c:v>1.1298197626914499</c:v>
                </c:pt>
                <c:pt idx="421">
                  <c:v>1.13206734567378</c:v>
                </c:pt>
                <c:pt idx="422">
                  <c:v>1.1343272240865001</c:v>
                </c:pt>
                <c:pt idx="423">
                  <c:v>1.13659942073793</c:v>
                </c:pt>
                <c:pt idx="424">
                  <c:v>1.1388839571332301</c:v>
                </c:pt>
                <c:pt idx="425">
                  <c:v>1.14118085349987</c:v>
                </c:pt>
                <c:pt idx="426">
                  <c:v>1.1434901288128001</c:v>
                </c:pt>
                <c:pt idx="427">
                  <c:v>1.1458118008193701</c:v>
                </c:pt>
                <c:pt idx="428">
                  <c:v>1.14814588606385</c:v>
                </c:pt>
                <c:pt idx="429">
                  <c:v>1.15049239991152</c:v>
                </c:pt>
                <c:pt idx="430">
                  <c:v>1.1528513565723699</c:v>
                </c:pt>
                <c:pt idx="431">
                  <c:v>1.15522276912431</c:v>
                </c:pt>
                <c:pt idx="432">
                  <c:v>1.1576066495357999</c:v>
                </c:pt>
                <c:pt idx="433">
                  <c:v>1.1600030086880999</c:v>
                </c:pt>
                <c:pt idx="434">
                  <c:v>1.16241185639683</c:v>
                </c:pt>
                <c:pt idx="435">
                  <c:v>1.16483320143305</c:v>
                </c:pt>
                <c:pt idx="436">
                  <c:v>1.16726705154373</c:v>
                </c:pt>
                <c:pt idx="437">
                  <c:v>1.1697134134716001</c:v>
                </c:pt>
                <c:pt idx="438">
                  <c:v>1.17217229297445</c:v>
                </c:pt>
                <c:pt idx="439">
                  <c:v>1.1746436948437999</c:v>
                </c:pt>
                <c:pt idx="440">
                  <c:v>1.17712762292291</c:v>
                </c:pt>
                <c:pt idx="441">
                  <c:v>1.1796240801242399</c:v>
                </c:pt>
                <c:pt idx="442">
                  <c:v>1.1821330684462501</c:v>
                </c:pt>
                <c:pt idx="443">
                  <c:v>1.1846545889896001</c:v>
                </c:pt>
                <c:pt idx="444">
                  <c:v>1.18718864197272</c:v>
                </c:pt>
                <c:pt idx="445">
                  <c:v>1.18973522674676</c:v>
                </c:pt>
                <c:pt idx="446">
                  <c:v>1.1922943418099901</c:v>
                </c:pt>
                <c:pt idx="447">
                  <c:v>1.19486598482152</c:v>
                </c:pt>
                <c:pt idx="448">
                  <c:v>1.1974501526144801</c:v>
                </c:pt>
                <c:pt idx="449">
                  <c:v>1.2000468412086001</c:v>
                </c:pt>
                <c:pt idx="450">
                  <c:v>1.20265604582223</c:v>
                </c:pt>
                <c:pt idx="451">
                  <c:v>1.20527776088373</c:v>
                </c:pt>
                <c:pt idx="452">
                  <c:v>1.2079119800424201</c:v>
                </c:pt>
                <c:pt idx="453">
                  <c:v>1.2105586961788799</c:v>
                </c:pt>
                <c:pt idx="454">
                  <c:v>1.21321790141473</c:v>
                </c:pt>
                <c:pt idx="455">
                  <c:v>1.2158895871219799</c:v>
                </c:pt>
                <c:pt idx="456">
                  <c:v>1.2185737439317399</c:v>
                </c:pt>
                <c:pt idx="457">
                  <c:v>1.2212703617425</c:v>
                </c:pt>
                <c:pt idx="458">
                  <c:v>1.22397942972795</c:v>
                </c:pt>
                <c:pt idx="459">
                  <c:v>1.22670093634428</c:v>
                </c:pt>
                <c:pt idx="460">
                  <c:v>1.2294348693370001</c:v>
                </c:pt>
                <c:pt idx="461">
                  <c:v>1.2321812157473899</c:v>
                </c:pt>
                <c:pt idx="462">
                  <c:v>1.23493996191843</c:v>
                </c:pt>
                <c:pt idx="463">
                  <c:v>1.2377110935003499</c:v>
                </c:pt>
                <c:pt idx="464">
                  <c:v>1.24049459545579</c:v>
                </c:pt>
                <c:pt idx="465">
                  <c:v>1.2432904520644701</c:v>
                </c:pt>
                <c:pt idx="466">
                  <c:v>1.2460986469275901</c:v>
                </c:pt>
                <c:pt idx="467">
                  <c:v>1.24891916297179</c:v>
                </c:pt>
                <c:pt idx="468">
                  <c:v>1.2517519824527199</c:v>
                </c:pt>
                <c:pt idx="469">
                  <c:v>1.2545970869583101</c:v>
                </c:pt>
                <c:pt idx="470">
                  <c:v>1.2574544574116899</c:v>
                </c:pt>
                <c:pt idx="471">
                  <c:v>1.26032407407376</c:v>
                </c:pt>
                <c:pt idx="472">
                  <c:v>1.2632059165454801</c:v>
                </c:pt>
                <c:pt idx="473">
                  <c:v>1.2660999637697701</c:v>
                </c:pt>
                <c:pt idx="474">
                  <c:v>1.26900619403322</c:v>
                </c:pt>
                <c:pt idx="475">
                  <c:v>1.2719245849674199</c:v>
                </c:pt>
                <c:pt idx="476">
                  <c:v>1.2748551135500801</c:v>
                </c:pt>
                <c:pt idx="477">
                  <c:v>1.27779775610586</c:v>
                </c:pt>
                <c:pt idx="478">
                  <c:v>1.2807524883069099</c:v>
                </c:pt>
                <c:pt idx="479">
                  <c:v>1.28371928517321</c:v>
                </c:pt>
                <c:pt idx="480">
                  <c:v>1.28669812107262</c:v>
                </c:pt>
                <c:pt idx="481">
                  <c:v>1.2896889697207901</c:v>
                </c:pt>
                <c:pt idx="482">
                  <c:v>1.29269180418072</c:v>
                </c:pt>
                <c:pt idx="483">
                  <c:v>1.2957065968622099</c:v>
                </c:pt>
                <c:pt idx="484">
                  <c:v>1.29873331952104</c:v>
                </c:pt>
                <c:pt idx="485">
                  <c:v>1.3017719432580099</c:v>
                </c:pt>
                <c:pt idx="486">
                  <c:v>1.30482243851776</c:v>
                </c:pt>
                <c:pt idx="487">
                  <c:v>1.3078847750873499</c:v>
                </c:pt>
                <c:pt idx="488">
                  <c:v>1.3109589220947899</c:v>
                </c:pt>
                <c:pt idx="489">
                  <c:v>1.3140448480072699</c:v>
                </c:pt>
                <c:pt idx="490">
                  <c:v>1.3171425206293501</c:v>
                </c:pt>
                <c:pt idx="491">
                  <c:v>1.32025190710089</c:v>
                </c:pt>
                <c:pt idx="492">
                  <c:v>1.3233729738948701</c:v>
                </c:pt>
                <c:pt idx="493">
                  <c:v>1.32650568681509</c:v>
                </c:pt>
                <c:pt idx="494">
                  <c:v>1.3296500109937399</c:v>
                </c:pt>
                <c:pt idx="495">
                  <c:v>1.33280591088875</c:v>
                </c:pt>
                <c:pt idx="496">
                  <c:v>1.33597335028113</c:v>
                </c:pt>
                <c:pt idx="497">
                  <c:v>1.3391522922721</c:v>
                </c:pt>
                <c:pt idx="498">
                  <c:v>1.3423426992801799</c:v>
                </c:pt>
                <c:pt idx="499">
                  <c:v>1.3455445330381099</c:v>
                </c:pt>
                <c:pt idx="500">
                  <c:v>1.34875775458969</c:v>
                </c:pt>
                <c:pt idx="501">
                  <c:v>1.3519823242865101</c:v>
                </c:pt>
                <c:pt idx="502">
                  <c:v>1.3552182017846199</c:v>
                </c:pt>
                <c:pt idx="503">
                  <c:v>1.3584653460410401</c:v>
                </c:pt>
                <c:pt idx="504">
                  <c:v>1.3617237153102899</c:v>
                </c:pt>
                <c:pt idx="505">
                  <c:v>1.3649932671406799</c:v>
                </c:pt>
                <c:pt idx="506">
                  <c:v>1.36827395837072</c:v>
                </c:pt>
                <c:pt idx="507">
                  <c:v>1.3715657451252701</c:v>
                </c:pt>
                <c:pt idx="508">
                  <c:v>1.37486858281173</c:v>
                </c:pt>
                <c:pt idx="509">
                  <c:v>1.3781824261161699</c:v>
                </c:pt>
                <c:pt idx="510">
                  <c:v>1.38150722899928</c:v>
                </c:pt>
                <c:pt idx="511">
                  <c:v>1.38484294469244</c:v>
                </c:pt>
                <c:pt idx="512">
                  <c:v>1.3881895256935799</c:v>
                </c:pt>
                <c:pt idx="513">
                  <c:v>1.39154692376303</c:v>
                </c:pt>
                <c:pt idx="514">
                  <c:v>1.3949150899193901</c:v>
                </c:pt>
                <c:pt idx="515">
                  <c:v>1.39829397443529</c:v>
                </c:pt>
                <c:pt idx="516">
                  <c:v>1.4016835268330801</c:v>
                </c:pt>
                <c:pt idx="517">
                  <c:v>1.4050836958805599</c:v>
                </c:pt>
                <c:pt idx="518">
                  <c:v>1.40849442958661</c:v>
                </c:pt>
                <c:pt idx="519">
                  <c:v>1.41191567519683</c:v>
                </c:pt>
                <c:pt idx="520">
                  <c:v>1.41534737918912</c:v>
                </c:pt>
                <c:pt idx="521">
                  <c:v>1.4187894872692299</c:v>
                </c:pt>
                <c:pt idx="522">
                  <c:v>1.4222419443663199</c:v>
                </c:pt>
                <c:pt idx="523">
                  <c:v>1.42570469462844</c:v>
                </c:pt>
                <c:pt idx="524">
                  <c:v>1.4291776814180599</c:v>
                </c:pt>
                <c:pt idx="525">
                  <c:v>1.43266084730753</c:v>
                </c:pt>
                <c:pt idx="526">
                  <c:v>1.4361541340745301</c:v>
                </c:pt>
                <c:pt idx="527">
                  <c:v>1.4396574826975399</c:v>
                </c:pt>
                <c:pt idx="528">
                  <c:v>1.4431708333512501</c:v>
                </c:pt>
                <c:pt idx="529">
                  <c:v>1.44669412540203</c:v>
                </c:pt>
                <c:pt idx="530">
                  <c:v>1.4502272974033199</c:v>
                </c:pt>
                <c:pt idx="531">
                  <c:v>1.45377028709106</c:v>
                </c:pt>
                <c:pt idx="532">
                  <c:v>1.4573230313791199</c:v>
                </c:pt>
                <c:pt idx="533">
                  <c:v>1.4608854663547099</c:v>
                </c:pt>
                <c:pt idx="534">
                  <c:v>1.46445752727384</c:v>
                </c:pt>
                <c:pt idx="535">
                  <c:v>1.4680391485566799</c:v>
                </c:pt>
                <c:pt idx="536">
                  <c:v>1.47163026378307</c:v>
                </c:pt>
                <c:pt idx="537">
                  <c:v>1.47523080568791</c:v>
                </c:pt>
                <c:pt idx="538">
                  <c:v>1.47884070615668</c:v>
                </c:pt>
                <c:pt idx="539">
                  <c:v>1.48245989622084</c:v>
                </c:pt>
                <c:pt idx="540">
                  <c:v>1.4860883060533701</c:v>
                </c:pt>
                <c:pt idx="541">
                  <c:v>1.4897258798146</c:v>
                </c:pt>
                <c:pt idx="542">
                  <c:v>1.4933726205476701</c:v>
                </c:pt>
                <c:pt idx="543">
                  <c:v>1.49702854623378</c:v>
                </c:pt>
                <c:pt idx="544">
                  <c:v>1.5006936750250199</c:v>
                </c:pt>
                <c:pt idx="545">
                  <c:v>1.5043680252403799</c:v>
                </c:pt>
                <c:pt idx="546">
                  <c:v>1.50805161536207</c:v>
                </c:pt>
                <c:pt idx="547">
                  <c:v>1.51174446403184</c:v>
                </c:pt>
                <c:pt idx="548">
                  <c:v>1.51544659004758</c:v>
                </c:pt>
                <c:pt idx="549">
                  <c:v>1.5191580123599799</c:v>
                </c:pt>
                <c:pt idx="550">
                  <c:v>1.5228787500693901</c:v>
                </c:pt>
                <c:pt idx="551">
                  <c:v>1.5266088224227701</c:v>
                </c:pt>
                <c:pt idx="552">
                  <c:v>1.53034824881077</c:v>
                </c:pt>
                <c:pt idx="553">
                  <c:v>1.5340970487649701</c:v>
                </c:pt>
                <c:pt idx="554">
                  <c:v>1.5378552419551501</c:v>
                </c:pt>
                <c:pt idx="555">
                  <c:v>1.5416228481868099</c:v>
                </c:pt>
                <c:pt idx="556">
                  <c:v>1.5453998873986099</c:v>
                </c:pt>
                <c:pt idx="557">
                  <c:v>1.54918637966007</c:v>
                </c:pt>
                <c:pt idx="558">
                  <c:v>1.5529823451693201</c:v>
                </c:pt>
                <c:pt idx="559">
                  <c:v>1.5567878042508501</c:v>
                </c:pt>
                <c:pt idx="560">
                  <c:v>1.5606027773535001</c:v>
                </c:pt>
                <c:pt idx="561">
                  <c:v>1.56442728504842</c:v>
                </c:pt>
                <c:pt idx="562">
                  <c:v>1.5682613480271601</c:v>
                </c:pt>
                <c:pt idx="563">
                  <c:v>1.5721049870998101</c:v>
                </c:pt>
                <c:pt idx="564">
                  <c:v>1.5759582231932401</c:v>
                </c:pt>
                <c:pt idx="565">
                  <c:v>1.5798210773494099</c:v>
                </c:pt>
                <c:pt idx="566">
                  <c:v>1.5836935707236901</c:v>
                </c:pt>
                <c:pt idx="567">
                  <c:v>1.5875757245833599</c:v>
                </c:pt>
                <c:pt idx="568">
                  <c:v>1.59146756030604</c:v>
                </c:pt>
                <c:pt idx="569">
                  <c:v>1.5953690993782701</c:v>
                </c:pt>
                <c:pt idx="570">
                  <c:v>1.5992803633941199</c:v>
                </c:pt>
                <c:pt idx="571">
                  <c:v>1.60320137405385</c:v>
                </c:pt>
                <c:pt idx="572">
                  <c:v>1.6071321531626099</c:v>
                </c:pt>
                <c:pt idx="573">
                  <c:v>1.6110727226292501</c:v>
                </c:pt>
                <c:pt idx="574">
                  <c:v>1.61502310446508</c:v>
                </c:pt>
                <c:pt idx="575">
                  <c:v>1.61898332078276</c:v>
                </c:pt>
                <c:pt idx="576">
                  <c:v>1.6229533937952201</c:v>
                </c:pt>
                <c:pt idx="577">
                  <c:v>1.62693334581459</c:v>
                </c:pt>
                <c:pt idx="578">
                  <c:v>1.6309231992511599</c:v>
                </c:pt>
                <c:pt idx="579">
                  <c:v>1.63492297661249</c:v>
                </c:pt>
                <c:pt idx="580">
                  <c:v>1.6389327005023799</c:v>
                </c:pt>
                <c:pt idx="581">
                  <c:v>1.6429523936200701</c:v>
                </c:pt>
                <c:pt idx="582">
                  <c:v>1.6469820787592899</c:v>
                </c:pt>
                <c:pt idx="583">
                  <c:v>1.6510217788074899</c:v>
                </c:pt>
                <c:pt idx="584">
                  <c:v>1.65507151674505</c:v>
                </c:pt>
                <c:pt idx="585">
                  <c:v>1.65913131564446</c:v>
                </c:pt>
                <c:pt idx="586">
                  <c:v>1.66320119866964</c:v>
                </c:pt>
                <c:pt idx="587">
                  <c:v>1.6672811890752399</c:v>
                </c:pt>
                <c:pt idx="588">
                  <c:v>1.67137131020591</c:v>
                </c:pt>
                <c:pt idx="589">
                  <c:v>1.6754715854957101</c:v>
                </c:pt>
                <c:pt idx="590">
                  <c:v>1.67958203846744</c:v>
                </c:pt>
                <c:pt idx="591">
                  <c:v>1.68370269273208</c:v>
                </c:pt>
                <c:pt idx="592">
                  <c:v>1.6878335719881901</c:v>
                </c:pt>
                <c:pt idx="593">
                  <c:v>1.6919747000213701</c:v>
                </c:pt>
                <c:pt idx="594">
                  <c:v>1.69612610070374</c:v>
                </c:pt>
                <c:pt idx="595">
                  <c:v>1.7002877979933999</c:v>
                </c:pt>
                <c:pt idx="596">
                  <c:v>1.7044598159339901</c:v>
                </c:pt>
                <c:pt idx="597">
                  <c:v>1.7086421786541901</c:v>
                </c:pt>
                <c:pt idx="598">
                  <c:v>1.71283491036728</c:v>
                </c:pt>
                <c:pt idx="599">
                  <c:v>1.71703803537072</c:v>
                </c:pt>
                <c:pt idx="600">
                  <c:v>1.72125157804575</c:v>
                </c:pt>
                <c:pt idx="601">
                  <c:v>1.72547556285696</c:v>
                </c:pt>
                <c:pt idx="602">
                  <c:v>1.7297100143519499</c:v>
                </c:pt>
                <c:pt idx="603">
                  <c:v>1.73395495716098</c:v>
                </c:pt>
                <c:pt idx="604">
                  <c:v>1.7382104159965599</c:v>
                </c:pt>
                <c:pt idx="605">
                  <c:v>1.74247641565321</c:v>
                </c:pt>
                <c:pt idx="606">
                  <c:v>1.7467529810070901</c:v>
                </c:pt>
                <c:pt idx="607">
                  <c:v>1.75104013701572</c:v>
                </c:pt>
                <c:pt idx="608">
                  <c:v>1.7553379087176699</c:v>
                </c:pt>
                <c:pt idx="609">
                  <c:v>1.7596463212323401</c:v>
                </c:pt>
                <c:pt idx="610">
                  <c:v>1.7639653997596301</c:v>
                </c:pt>
                <c:pt idx="611">
                  <c:v>1.76829516957976</c:v>
                </c:pt>
                <c:pt idx="612">
                  <c:v>1.7726356560530001</c:v>
                </c:pt>
                <c:pt idx="613">
                  <c:v>1.7769868846194501</c:v>
                </c:pt>
                <c:pt idx="614">
                  <c:v>1.78134888079883</c:v>
                </c:pt>
                <c:pt idx="615">
                  <c:v>1.7857216701902701</c:v>
                </c:pt>
                <c:pt idx="616">
                  <c:v>1.7901052784721401</c:v>
                </c:pt>
                <c:pt idx="617">
                  <c:v>1.79449973140186</c:v>
                </c:pt>
                <c:pt idx="618">
                  <c:v>1.7989050548157299</c:v>
                </c:pt>
                <c:pt idx="619">
                  <c:v>1.8033212746287499</c:v>
                </c:pt>
                <c:pt idx="620">
                  <c:v>1.8077484168344999</c:v>
                </c:pt>
                <c:pt idx="621">
                  <c:v>1.8121865075049799</c:v>
                </c:pt>
                <c:pt idx="622">
                  <c:v>1.8166355727904799</c:v>
                </c:pt>
                <c:pt idx="623">
                  <c:v>1.8210956389194599</c:v>
                </c:pt>
                <c:pt idx="624">
                  <c:v>1.8255667321984099</c:v>
                </c:pt>
                <c:pt idx="625">
                  <c:v>1.8300488790117699</c:v>
                </c:pt>
                <c:pt idx="626">
                  <c:v>1.8345421058218201</c:v>
                </c:pt>
                <c:pt idx="627">
                  <c:v>1.8390464391685799</c:v>
                </c:pt>
                <c:pt idx="628">
                  <c:v>1.8435619056697301</c:v>
                </c:pt>
                <c:pt idx="629">
                  <c:v>1.84808853202051</c:v>
                </c:pt>
                <c:pt idx="630">
                  <c:v>1.85262634499368</c:v>
                </c:pt>
                <c:pt idx="631">
                  <c:v>1.8571753714394399</c:v>
                </c:pt>
                <c:pt idx="632">
                  <c:v>1.86173563828537</c:v>
                </c:pt>
                <c:pt idx="633">
                  <c:v>1.86630717253638</c:v>
                </c:pt>
                <c:pt idx="634">
                  <c:v>1.8708900012746299</c:v>
                </c:pt>
                <c:pt idx="635">
                  <c:v>1.8754841516595699</c:v>
                </c:pt>
                <c:pt idx="636">
                  <c:v>1.8800896509278</c:v>
                </c:pt>
                <c:pt idx="637">
                  <c:v>1.88470652639315</c:v>
                </c:pt>
                <c:pt idx="638">
                  <c:v>1.88933480544654</c:v>
                </c:pt>
                <c:pt idx="639">
                  <c:v>1.8939745155560801</c:v>
                </c:pt>
                <c:pt idx="640">
                  <c:v>1.89862568426696</c:v>
                </c:pt>
                <c:pt idx="641">
                  <c:v>1.9032883392014901</c:v>
                </c:pt>
                <c:pt idx="642">
                  <c:v>1.9079625080590801</c:v>
                </c:pt>
                <c:pt idx="643">
                  <c:v>1.9126482186162801</c:v>
                </c:pt>
                <c:pt idx="644">
                  <c:v>1.9173454987267</c:v>
                </c:pt>
                <c:pt idx="645">
                  <c:v>1.92205437632112</c:v>
                </c:pt>
                <c:pt idx="646">
                  <c:v>1.92677487940743</c:v>
                </c:pt>
                <c:pt idx="647">
                  <c:v>1.9315070360707001</c:v>
                </c:pt>
                <c:pt idx="648">
                  <c:v>1.9362508744731699</c:v>
                </c:pt>
                <c:pt idx="649">
                  <c:v>1.9410064228542701</c:v>
                </c:pt>
                <c:pt idx="650">
                  <c:v>1.9457737095306999</c:v>
                </c:pt>
                <c:pt idx="651">
                  <c:v>1.9505527628964301</c:v>
                </c:pt>
                <c:pt idx="652">
                  <c:v>1.9553436114227201</c:v>
                </c:pt>
                <c:pt idx="653">
                  <c:v>1.96014628365822</c:v>
                </c:pt>
                <c:pt idx="654">
                  <c:v>1.96496080822895</c:v>
                </c:pt>
                <c:pt idx="655">
                  <c:v>1.96978721383842</c:v>
                </c:pt>
                <c:pt idx="656">
                  <c:v>1.97462552926761</c:v>
                </c:pt>
                <c:pt idx="657">
                  <c:v>1.97947578337508</c:v>
                </c:pt>
                <c:pt idx="658">
                  <c:v>1.9843380050970101</c:v>
                </c:pt>
                <c:pt idx="659">
                  <c:v>1.98921222344728</c:v>
                </c:pt>
                <c:pt idx="660">
                  <c:v>1.99409846751749</c:v>
                </c:pt>
                <c:pt idx="661">
                  <c:v>1.9989967664771</c:v>
                </c:pt>
                <c:pt idx="662">
                  <c:v>2.0039071495734202</c:v>
                </c:pt>
                <c:pt idx="663">
                  <c:v>2.0088296461317601</c:v>
                </c:pt>
                <c:pt idx="664">
                  <c:v>2.01376428555547</c:v>
                </c:pt>
                <c:pt idx="665">
                  <c:v>2.0187110973260198</c:v>
                </c:pt>
                <c:pt idx="666">
                  <c:v>2.0236701110030899</c:v>
                </c:pt>
                <c:pt idx="667">
                  <c:v>2.0286413562246701</c:v>
                </c:pt>
                <c:pt idx="668">
                  <c:v>2.0336248627071201</c:v>
                </c:pt>
                <c:pt idx="669">
                  <c:v>2.0386206602452699</c:v>
                </c:pt>
                <c:pt idx="670">
                  <c:v>2.04362877871255</c:v>
                </c:pt>
                <c:pt idx="671">
                  <c:v>2.0486492480610199</c:v>
                </c:pt>
                <c:pt idx="672">
                  <c:v>2.0536820983215298</c:v>
                </c:pt>
                <c:pt idx="673">
                  <c:v>2.0587273596037798</c:v>
                </c:pt>
                <c:pt idx="674">
                  <c:v>2.06378506209645</c:v>
                </c:pt>
                <c:pt idx="675">
                  <c:v>2.0688552360672898</c:v>
                </c:pt>
                <c:pt idx="676">
                  <c:v>2.0739379118632102</c:v>
                </c:pt>
                <c:pt idx="677">
                  <c:v>2.0790331199104601</c:v>
                </c:pt>
                <c:pt idx="678">
                  <c:v>2.0841408907146302</c:v>
                </c:pt>
                <c:pt idx="679">
                  <c:v>2.0892612548608902</c:v>
                </c:pt>
                <c:pt idx="680">
                  <c:v>2.0943942430139901</c:v>
                </c:pt>
                <c:pt idx="681">
                  <c:v>2.09953988591846</c:v>
                </c:pt>
                <c:pt idx="682">
                  <c:v>2.1046982143986899</c:v>
                </c:pt>
                <c:pt idx="683">
                  <c:v>2.1098692593590598</c:v>
                </c:pt>
                <c:pt idx="684">
                  <c:v>2.1150530517840802</c:v>
                </c:pt>
                <c:pt idx="685">
                  <c:v>2.1202496227384899</c:v>
                </c:pt>
                <c:pt idx="686">
                  <c:v>2.1254590033673901</c:v>
                </c:pt>
                <c:pt idx="687">
                  <c:v>2.13068122489639</c:v>
                </c:pt>
                <c:pt idx="688">
                  <c:v>2.1359163186317298</c:v>
                </c:pt>
                <c:pt idx="689">
                  <c:v>2.1411643159603999</c:v>
                </c:pt>
                <c:pt idx="690">
                  <c:v>2.1464252483502899</c:v>
                </c:pt>
                <c:pt idx="691">
                  <c:v>2.1516991473503202</c:v>
                </c:pt>
                <c:pt idx="692">
                  <c:v>2.1569860445905902</c:v>
                </c:pt>
                <c:pt idx="693">
                  <c:v>2.1622859717824898</c:v>
                </c:pt>
                <c:pt idx="694">
                  <c:v>2.1675989607188599</c:v>
                </c:pt>
                <c:pt idx="695">
                  <c:v>2.17292504327414</c:v>
                </c:pt>
                <c:pt idx="696">
                  <c:v>2.1782642514045101</c:v>
                </c:pt>
                <c:pt idx="697">
                  <c:v>2.1836166171480098</c:v>
                </c:pt>
                <c:pt idx="698">
                  <c:v>2.1889821726247201</c:v>
                </c:pt>
                <c:pt idx="699">
                  <c:v>2.1943609500368799</c:v>
                </c:pt>
                <c:pt idx="700">
                  <c:v>2.1997529816690702</c:v>
                </c:pt>
              </c:numCache>
            </c:numRef>
          </c:yVal>
          <c:smooth val="1"/>
          <c:extLst>
            <c:ext xmlns:c16="http://schemas.microsoft.com/office/drawing/2014/chart" uri="{C3380CC4-5D6E-409C-BE32-E72D297353CC}">
              <c16:uniqueId val="{00000002-8DE1-4D54-8E51-190A0A97F0F3}"/>
            </c:ext>
          </c:extLst>
        </c:ser>
        <c:dLbls>
          <c:showLegendKey val="0"/>
          <c:showVal val="0"/>
          <c:showCatName val="0"/>
          <c:showSerName val="0"/>
          <c:showPercent val="0"/>
          <c:showBubbleSize val="0"/>
        </c:dLbls>
        <c:axId val="693615160"/>
        <c:axId val="693614376"/>
      </c:scatterChart>
      <c:valAx>
        <c:axId val="693615160"/>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31320379307425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14376"/>
        <c:crosses val="autoZero"/>
        <c:crossBetween val="midCat"/>
        <c:majorUnit val="5"/>
      </c:valAx>
      <c:valAx>
        <c:axId val="693614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3615160"/>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506165716354433"/>
          <c:h val="0.70759145341207363"/>
        </c:manualLayout>
      </c:layout>
      <c:barChart>
        <c:barDir val="col"/>
        <c:grouping val="percentStacked"/>
        <c:varyColors val="0"/>
        <c:ser>
          <c:idx val="0"/>
          <c:order val="0"/>
          <c:tx>
            <c:strRef>
              <c:f>Sheet1!$A$2</c:f>
              <c:strCache>
                <c:ptCount val="1"/>
                <c:pt idx="0">
                  <c:v>0-10</c:v>
                </c:pt>
              </c:strCache>
            </c:strRef>
          </c:tx>
          <c:spPr>
            <a:gradFill flip="none" rotWithShape="1">
              <a:gsLst>
                <a:gs pos="0">
                  <a:srgbClr val="FFCC00">
                    <a:lumMod val="75000"/>
                  </a:srgbClr>
                </a:gs>
                <a:gs pos="50000">
                  <a:srgbClr val="FFFF00"/>
                </a:gs>
                <a:gs pos="100000">
                  <a:srgbClr val="FFCC00">
                    <a:lumMod val="75000"/>
                  </a:srgbClr>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Sheet1!$B$2:$E$2</c:f>
              <c:numCache>
                <c:formatCode>General</c:formatCode>
                <c:ptCount val="4"/>
                <c:pt idx="0">
                  <c:v>9</c:v>
                </c:pt>
                <c:pt idx="1">
                  <c:v>17</c:v>
                </c:pt>
                <c:pt idx="2">
                  <c:v>4</c:v>
                </c:pt>
                <c:pt idx="3">
                  <c:v>0</c:v>
                </c:pt>
              </c:numCache>
            </c:numRef>
          </c:val>
          <c:extLst>
            <c:ext xmlns:c16="http://schemas.microsoft.com/office/drawing/2014/chart" uri="{C3380CC4-5D6E-409C-BE32-E72D297353CC}">
              <c16:uniqueId val="{00000000-4284-47D0-BA1E-D3E7AACC1E4F}"/>
            </c:ext>
          </c:extLst>
        </c:ser>
        <c:ser>
          <c:idx val="1"/>
          <c:order val="1"/>
          <c:tx>
            <c:strRef>
              <c:f>Sheet1!$A$3</c:f>
              <c:strCache>
                <c:ptCount val="1"/>
                <c:pt idx="0">
                  <c:v>11-17</c:v>
                </c:pt>
              </c:strCache>
            </c:strRef>
          </c:tx>
          <c:spPr>
            <a:gradFill flip="none" rotWithShape="1">
              <a:gsLst>
                <a:gs pos="0">
                  <a:srgbClr val="339933"/>
                </a:gs>
                <a:gs pos="50000">
                  <a:srgbClr val="00FF00"/>
                </a:gs>
                <a:gs pos="100000">
                  <a:srgbClr val="339933"/>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Sheet1!$B$3:$E$3</c:f>
              <c:numCache>
                <c:formatCode>General</c:formatCode>
                <c:ptCount val="4"/>
                <c:pt idx="0">
                  <c:v>500</c:v>
                </c:pt>
                <c:pt idx="1">
                  <c:v>869</c:v>
                </c:pt>
                <c:pt idx="2">
                  <c:v>452</c:v>
                </c:pt>
                <c:pt idx="3">
                  <c:v>30</c:v>
                </c:pt>
              </c:numCache>
            </c:numRef>
          </c:val>
          <c:extLst>
            <c:ext xmlns:c16="http://schemas.microsoft.com/office/drawing/2014/chart" uri="{C3380CC4-5D6E-409C-BE32-E72D297353CC}">
              <c16:uniqueId val="{00000001-4284-47D0-BA1E-D3E7AACC1E4F}"/>
            </c:ext>
          </c:extLst>
        </c:ser>
        <c:ser>
          <c:idx val="2"/>
          <c:order val="2"/>
          <c:tx>
            <c:strRef>
              <c:f>Sheet1!$A$4</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Sheet1!$B$4:$E$4</c:f>
              <c:numCache>
                <c:formatCode>General</c:formatCode>
                <c:ptCount val="4"/>
                <c:pt idx="0">
                  <c:v>3794</c:v>
                </c:pt>
                <c:pt idx="1">
                  <c:v>9409</c:v>
                </c:pt>
                <c:pt idx="2">
                  <c:v>5550</c:v>
                </c:pt>
                <c:pt idx="3">
                  <c:v>368</c:v>
                </c:pt>
              </c:numCache>
            </c:numRef>
          </c:val>
          <c:extLst>
            <c:ext xmlns:c16="http://schemas.microsoft.com/office/drawing/2014/chart" uri="{C3380CC4-5D6E-409C-BE32-E72D297353CC}">
              <c16:uniqueId val="{00000002-4284-47D0-BA1E-D3E7AACC1E4F}"/>
            </c:ext>
          </c:extLst>
        </c:ser>
        <c:ser>
          <c:idx val="3"/>
          <c:order val="3"/>
          <c:tx>
            <c:strRef>
              <c:f>Sheet1!$A$5</c:f>
              <c:strCache>
                <c:ptCount val="1"/>
                <c:pt idx="0">
                  <c:v>40-59</c:v>
                </c:pt>
              </c:strCache>
            </c:strRef>
          </c:tx>
          <c:spPr>
            <a:gradFill flip="none" rotWithShape="1">
              <a:gsLst>
                <a:gs pos="0">
                  <a:srgbClr val="008080"/>
                </a:gs>
                <a:gs pos="50000">
                  <a:srgbClr val="66FFFF"/>
                </a:gs>
                <a:gs pos="100000">
                  <a:srgbClr val="008080"/>
                </a:gs>
              </a:gsLst>
              <a:lin ang="0" scaled="1"/>
              <a:tileRect/>
            </a:gradFill>
            <a:ln>
              <a:solidFill>
                <a:srgbClr val="000000"/>
              </a:solidFill>
            </a:ln>
          </c:spPr>
          <c:invertIfNegative val="0"/>
          <c:cat>
            <c:strRef>
              <c:f>Sheet1!$B$1:$E$1</c:f>
              <c:strCache>
                <c:ptCount val="4"/>
                <c:pt idx="0">
                  <c:v>18-39</c:v>
                </c:pt>
                <c:pt idx="1">
                  <c:v>40-59</c:v>
                </c:pt>
                <c:pt idx="2">
                  <c:v>60-69</c:v>
                </c:pt>
                <c:pt idx="3">
                  <c:v>70+</c:v>
                </c:pt>
              </c:strCache>
            </c:strRef>
          </c:cat>
          <c:val>
            <c:numRef>
              <c:f>Sheet1!$B$5:$E$5</c:f>
              <c:numCache>
                <c:formatCode>General</c:formatCode>
                <c:ptCount val="4"/>
                <c:pt idx="0">
                  <c:v>1825</c:v>
                </c:pt>
                <c:pt idx="1">
                  <c:v>7040</c:v>
                </c:pt>
                <c:pt idx="2">
                  <c:v>4286</c:v>
                </c:pt>
                <c:pt idx="3">
                  <c:v>312</c:v>
                </c:pt>
              </c:numCache>
            </c:numRef>
          </c:val>
          <c:extLst>
            <c:ext xmlns:c16="http://schemas.microsoft.com/office/drawing/2014/chart" uri="{C3380CC4-5D6E-409C-BE32-E72D297353CC}">
              <c16:uniqueId val="{00000003-4284-47D0-BA1E-D3E7AACC1E4F}"/>
            </c:ext>
          </c:extLst>
        </c:ser>
        <c:ser>
          <c:idx val="4"/>
          <c:order val="4"/>
          <c:tx>
            <c:strRef>
              <c:f>Sheet1!$A$6</c:f>
              <c:strCache>
                <c:ptCount val="1"/>
                <c:pt idx="0">
                  <c:v>60+</c:v>
                </c:pt>
              </c:strCache>
            </c:strRef>
          </c:tx>
          <c:spPr>
            <a:gradFill flip="none" rotWithShape="1">
              <a:gsLst>
                <a:gs pos="0">
                  <a:srgbClr val="FF99CC"/>
                </a:gs>
                <a:gs pos="50000">
                  <a:srgbClr val="FFCCCC"/>
                </a:gs>
                <a:gs pos="100000">
                  <a:srgbClr val="FF99CC"/>
                </a:gs>
              </a:gsLst>
              <a:lin ang="10800000" scaled="1"/>
              <a:tileRect/>
            </a:gradFill>
            <a:ln>
              <a:solidFill>
                <a:schemeClr val="bg2"/>
              </a:solidFill>
            </a:ln>
          </c:spPr>
          <c:invertIfNegative val="0"/>
          <c:cat>
            <c:strRef>
              <c:f>Sheet1!$B$1:$E$1</c:f>
              <c:strCache>
                <c:ptCount val="4"/>
                <c:pt idx="0">
                  <c:v>18-39</c:v>
                </c:pt>
                <c:pt idx="1">
                  <c:v>40-59</c:v>
                </c:pt>
                <c:pt idx="2">
                  <c:v>60-69</c:v>
                </c:pt>
                <c:pt idx="3">
                  <c:v>70+</c:v>
                </c:pt>
              </c:strCache>
            </c:strRef>
          </c:cat>
          <c:val>
            <c:numRef>
              <c:f>Sheet1!$B$6:$E$6</c:f>
              <c:numCache>
                <c:formatCode>General</c:formatCode>
                <c:ptCount val="4"/>
                <c:pt idx="0">
                  <c:v>81</c:v>
                </c:pt>
                <c:pt idx="1">
                  <c:v>573</c:v>
                </c:pt>
                <c:pt idx="2">
                  <c:v>489</c:v>
                </c:pt>
                <c:pt idx="3">
                  <c:v>43</c:v>
                </c:pt>
              </c:numCache>
            </c:numRef>
          </c:val>
          <c:extLst>
            <c:ext xmlns:c16="http://schemas.microsoft.com/office/drawing/2014/chart" uri="{C3380CC4-5D6E-409C-BE32-E72D297353CC}">
              <c16:uniqueId val="{00000004-4284-47D0-BA1E-D3E7AACC1E4F}"/>
            </c:ext>
          </c:extLst>
        </c:ser>
        <c:dLbls>
          <c:showLegendKey val="0"/>
          <c:showVal val="0"/>
          <c:showCatName val="0"/>
          <c:showSerName val="0"/>
          <c:showPercent val="0"/>
          <c:showBubbleSize val="0"/>
        </c:dLbls>
        <c:gapWidth val="40"/>
        <c:overlap val="100"/>
        <c:axId val="592169584"/>
        <c:axId val="592169192"/>
      </c:barChart>
      <c:catAx>
        <c:axId val="592169584"/>
        <c:scaling>
          <c:orientation val="minMax"/>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6500622228255944"/>
              <c:y val="0.90596948818897638"/>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2169192"/>
        <c:crosses val="autoZero"/>
        <c:auto val="1"/>
        <c:lblAlgn val="ctr"/>
        <c:lblOffset val="100"/>
        <c:noMultiLvlLbl val="0"/>
      </c:catAx>
      <c:valAx>
        <c:axId val="59216919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2169584"/>
        <c:crosses val="autoZero"/>
        <c:crossBetween val="between"/>
        <c:majorUnit val="0.2"/>
      </c:valAx>
      <c:spPr>
        <a:noFill/>
        <a:ln w="12700">
          <a:solidFill>
            <a:schemeClr val="bg2"/>
          </a:solidFill>
        </a:ln>
      </c:spPr>
    </c:plotArea>
    <c:legend>
      <c:legendPos val="t"/>
      <c:layout>
        <c:manualLayout>
          <c:xMode val="edge"/>
          <c:yMode val="edge"/>
          <c:x val="0.20614207168069512"/>
          <c:y val="3.125E-2"/>
          <c:w val="0.77617171237216043"/>
          <c:h val="7.7063238188976382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0.45020413452270602</c:v>
                </c:pt>
                <c:pt idx="1">
                  <c:v>0.45358477884732001</c:v>
                </c:pt>
                <c:pt idx="2">
                  <c:v>0.45699080889181698</c:v>
                </c:pt>
                <c:pt idx="3">
                  <c:v>0.460422415281036</c:v>
                </c:pt>
                <c:pt idx="4">
                  <c:v>0.46387979007124103</c:v>
                </c:pt>
                <c:pt idx="5">
                  <c:v>0.46736312676087399</c:v>
                </c:pt>
                <c:pt idx="6">
                  <c:v>0.47087262030138199</c:v>
                </c:pt>
                <c:pt idx="7">
                  <c:v>0.474408467108133</c:v>
                </c:pt>
                <c:pt idx="8">
                  <c:v>0.47797086507139902</c:v>
                </c:pt>
                <c:pt idx="9">
                  <c:v>0.48156001356744199</c:v>
                </c:pt>
                <c:pt idx="10">
                  <c:v>0.48517611346966399</c:v>
                </c:pt>
                <c:pt idx="11">
                  <c:v>0.48881936715985502</c:v>
                </c:pt>
                <c:pt idx="12">
                  <c:v>0.49248997853951798</c:v>
                </c:pt>
                <c:pt idx="13">
                  <c:v>0.496188153041278</c:v>
                </c:pt>
                <c:pt idx="14">
                  <c:v>0.49991409764038303</c:v>
                </c:pt>
                <c:pt idx="15">
                  <c:v>0.50366802086628604</c:v>
                </c:pt>
                <c:pt idx="16">
                  <c:v>0.50745013281431595</c:v>
                </c:pt>
                <c:pt idx="17">
                  <c:v>0.51126064515743797</c:v>
                </c:pt>
                <c:pt idx="18">
                  <c:v>0.51509977115809602</c:v>
                </c:pt>
                <c:pt idx="19">
                  <c:v>0.51896772568015204</c:v>
                </c:pt>
                <c:pt idx="20">
                  <c:v>0.52286472520090999</c:v>
                </c:pt>
                <c:pt idx="21">
                  <c:v>0.52679098782323097</c:v>
                </c:pt>
                <c:pt idx="22">
                  <c:v>0.53074673328774202</c:v>
                </c:pt>
                <c:pt idx="23">
                  <c:v>0.53473218298513003</c:v>
                </c:pt>
                <c:pt idx="24">
                  <c:v>0.53874755996853696</c:v>
                </c:pt>
                <c:pt idx="25">
                  <c:v>0.54279308896603895</c:v>
                </c:pt>
                <c:pt idx="26">
                  <c:v>0.54686899639322895</c:v>
                </c:pt>
                <c:pt idx="27">
                  <c:v>0.55097551036588299</c:v>
                </c:pt>
                <c:pt idx="28">
                  <c:v>0.55511286071273003</c:v>
                </c:pt>
                <c:pt idx="29">
                  <c:v>0.55928127898831503</c:v>
                </c:pt>
                <c:pt idx="30">
                  <c:v>0.56348099848595801</c:v>
                </c:pt>
                <c:pt idx="31">
                  <c:v>0.56771225425080996</c:v>
                </c:pt>
                <c:pt idx="32">
                  <c:v>0.57197528309300705</c:v>
                </c:pt>
                <c:pt idx="33">
                  <c:v>0.576270323600926</c:v>
                </c:pt>
                <c:pt idx="34">
                  <c:v>0.58059761615453598</c:v>
                </c:pt>
                <c:pt idx="35">
                  <c:v>0.58495740293885301</c:v>
                </c:pt>
                <c:pt idx="36">
                  <c:v>0.58934992795749297</c:v>
                </c:pt>
                <c:pt idx="37">
                  <c:v>0.59377543704632696</c:v>
                </c:pt>
                <c:pt idx="38">
                  <c:v>0.59823417788724298</c:v>
                </c:pt>
                <c:pt idx="39">
                  <c:v>0.60272640002200595</c:v>
                </c:pt>
                <c:pt idx="40">
                  <c:v>0.60725235486622198</c:v>
                </c:pt>
                <c:pt idx="41">
                  <c:v>0.611812295723414</c:v>
                </c:pt>
                <c:pt idx="42">
                  <c:v>0.616406477799194</c:v>
                </c:pt>
                <c:pt idx="43">
                  <c:v>0.621035158215548</c:v>
                </c:pt>
                <c:pt idx="44">
                  <c:v>0.62569859602522704</c:v>
                </c:pt>
                <c:pt idx="45">
                  <c:v>0.63039705222624298</c:v>
                </c:pt>
                <c:pt idx="46">
                  <c:v>0.63513078977647996</c:v>
                </c:pt>
                <c:pt idx="47">
                  <c:v>0.63990007360840495</c:v>
                </c:pt>
                <c:pt idx="48">
                  <c:v>0.64470517064390398</c:v>
                </c:pt>
                <c:pt idx="49">
                  <c:v>0.649546349809211</c:v>
                </c:pt>
                <c:pt idx="50">
                  <c:v>0.65442388204996604</c:v>
                </c:pt>
                <c:pt idx="51">
                  <c:v>0.659338040346379</c:v>
                </c:pt>
                <c:pt idx="52">
                  <c:v>0.66428909972850103</c:v>
                </c:pt>
                <c:pt idx="53">
                  <c:v>0.66927733729162497</c:v>
                </c:pt>
                <c:pt idx="54">
                  <c:v>0.674303032211789</c:v>
                </c:pt>
                <c:pt idx="55">
                  <c:v>0.67936646576140103</c:v>
                </c:pt>
                <c:pt idx="56">
                  <c:v>0.68446792132498502</c:v>
                </c:pt>
                <c:pt idx="57">
                  <c:v>0.68960768441503395</c:v>
                </c:pt>
                <c:pt idx="58">
                  <c:v>0.69478604268799704</c:v>
                </c:pt>
                <c:pt idx="59">
                  <c:v>0.70000328596037198</c:v>
                </c:pt>
                <c:pt idx="60">
                  <c:v>0.70525970622492895</c:v>
                </c:pt>
                <c:pt idx="61">
                  <c:v>0.71055559766705401</c:v>
                </c:pt>
                <c:pt idx="62">
                  <c:v>0.71589125668120801</c:v>
                </c:pt>
                <c:pt idx="63">
                  <c:v>0.72126698188752103</c:v>
                </c:pt>
                <c:pt idx="64">
                  <c:v>0.72668307414849997</c:v>
                </c:pt>
                <c:pt idx="65">
                  <c:v>0.73213983658587201</c:v>
                </c:pt>
                <c:pt idx="66">
                  <c:v>0.73763757459754398</c:v>
                </c:pt>
                <c:pt idx="67">
                  <c:v>0.74317659587470097</c:v>
                </c:pt>
                <c:pt idx="68">
                  <c:v>0.74875721041901899</c:v>
                </c:pt>
                <c:pt idx="69">
                  <c:v>0.75437973056002094</c:v>
                </c:pt>
                <c:pt idx="70">
                  <c:v>0.76004447097255701</c:v>
                </c:pt>
                <c:pt idx="71">
                  <c:v>0.76575145118793997</c:v>
                </c:pt>
                <c:pt idx="72">
                  <c:v>0.77149948522341805</c:v>
                </c:pt>
                <c:pt idx="73">
                  <c:v>0.77728704241515501</c:v>
                </c:pt>
                <c:pt idx="74">
                  <c:v>0.78311253957542304</c:v>
                </c:pt>
                <c:pt idx="75">
                  <c:v>0.78897434009207601</c:v>
                </c:pt>
                <c:pt idx="76">
                  <c:v>0.79487075306083299</c:v>
                </c:pt>
                <c:pt idx="77">
                  <c:v>0.80080003245252596</c:v>
                </c:pt>
                <c:pt idx="78">
                  <c:v>0.80676037631756203</c:v>
                </c:pt>
                <c:pt idx="79">
                  <c:v>0.81274992602987395</c:v>
                </c:pt>
                <c:pt idx="80">
                  <c:v>0.81876676557271399</c:v>
                </c:pt>
                <c:pt idx="81">
                  <c:v>0.82480892086866697</c:v>
                </c:pt>
                <c:pt idx="82">
                  <c:v>0.83087435915631602</c:v>
                </c:pt>
                <c:pt idx="83">
                  <c:v>0.83696098841604905</c:v>
                </c:pt>
                <c:pt idx="84">
                  <c:v>0.84306665684750504</c:v>
                </c:pt>
                <c:pt idx="85">
                  <c:v>0.84918915240123405</c:v>
                </c:pt>
                <c:pt idx="86">
                  <c:v>0.85532620236713297</c:v>
                </c:pt>
                <c:pt idx="87">
                  <c:v>0.861475473022288</c:v>
                </c:pt>
                <c:pt idx="88">
                  <c:v>0.86763456934085204</c:v>
                </c:pt>
                <c:pt idx="89">
                  <c:v>0.87380103476861604</c:v>
                </c:pt>
                <c:pt idx="90">
                  <c:v>0.87997235106494598</c:v>
                </c:pt>
                <c:pt idx="91">
                  <c:v>0.88614593821477206</c:v>
                </c:pt>
                <c:pt idx="92">
                  <c:v>0.892319154413307</c:v>
                </c:pt>
                <c:pt idx="93">
                  <c:v>0.898489296126184</c:v>
                </c:pt>
                <c:pt idx="94">
                  <c:v>0.90465359822769398</c:v>
                </c:pt>
                <c:pt idx="95">
                  <c:v>0.91080923421978099</c:v>
                </c:pt>
                <c:pt idx="96">
                  <c:v>0.916953316534453</c:v>
                </c:pt>
                <c:pt idx="97">
                  <c:v>0.92308289692220702</c:v>
                </c:pt>
                <c:pt idx="98">
                  <c:v>0.92919496692908599</c:v>
                </c:pt>
                <c:pt idx="99">
                  <c:v>0.93528645846487801</c:v>
                </c:pt>
                <c:pt idx="100">
                  <c:v>0.94135424446499005</c:v>
                </c:pt>
                <c:pt idx="101">
                  <c:v>0.94739513964841804</c:v>
                </c:pt>
                <c:pt idx="102">
                  <c:v>0.953405901374209</c:v>
                </c:pt>
                <c:pt idx="103">
                  <c:v>0.959383230598714</c:v>
                </c:pt>
                <c:pt idx="104">
                  <c:v>0.96532377293586902</c:v>
                </c:pt>
                <c:pt idx="105">
                  <c:v>0.97122411982265799</c:v>
                </c:pt>
                <c:pt idx="106">
                  <c:v>0.97708080979178302</c:v>
                </c:pt>
                <c:pt idx="107">
                  <c:v>0.982890329853501</c:v>
                </c:pt>
                <c:pt idx="108">
                  <c:v>0.98864911698845703</c:v>
                </c:pt>
                <c:pt idx="109">
                  <c:v>0.99435355975320405</c:v>
                </c:pt>
                <c:pt idx="110">
                  <c:v>1</c:v>
                </c:pt>
                <c:pt idx="111">
                  <c:v>1.00558538585484</c:v>
                </c:pt>
                <c:pt idx="112">
                  <c:v>1.01110925570042</c:v>
                </c:pt>
                <c:pt idx="113">
                  <c:v>1.0165718357332501</c:v>
                </c:pt>
                <c:pt idx="114">
                  <c:v>1.0219733956789501</c:v>
                </c:pt>
                <c:pt idx="115">
                  <c:v>1.02731424835913</c:v>
                </c:pt>
                <c:pt idx="116">
                  <c:v>1.0325947492413801</c:v>
                </c:pt>
                <c:pt idx="117">
                  <c:v>1.0378152959734599</c:v>
                </c:pt>
                <c:pt idx="118">
                  <c:v>1.0429763279028601</c:v>
                </c:pt>
                <c:pt idx="119">
                  <c:v>1.04807832558292</c:v>
                </c:pt>
                <c:pt idx="120">
                  <c:v>1.05312181026659</c:v>
                </c:pt>
                <c:pt idx="121">
                  <c:v>1.05810734338902</c:v>
                </c:pt>
                <c:pt idx="122">
                  <c:v>1.0630355260401501</c:v>
                </c:pt>
                <c:pt idx="123">
                  <c:v>1.06790699842834</c:v>
                </c:pt>
                <c:pt idx="124">
                  <c:v>1.07272243933619</c:v>
                </c:pt>
                <c:pt idx="125">
                  <c:v>1.0774825655698299</c:v>
                </c:pt>
                <c:pt idx="126">
                  <c:v>1.0821881314024799</c:v>
                </c:pt>
                <c:pt idx="127">
                  <c:v>1.08683992801369</c:v>
                </c:pt>
                <c:pt idx="128">
                  <c:v>1.0914387829251599</c:v>
                </c:pt>
                <c:pt idx="129">
                  <c:v>1.09598555943422</c:v>
                </c:pt>
                <c:pt idx="130">
                  <c:v>1.10048115604618</c:v>
                </c:pt>
                <c:pt idx="131">
                  <c:v>1.10492650590641</c:v>
                </c:pt>
                <c:pt idx="132">
                  <c:v>1.1093225762333101</c:v>
                </c:pt>
                <c:pt idx="133">
                  <c:v>1.1136703677531501</c:v>
                </c:pt>
                <c:pt idx="134">
                  <c:v>1.1179709141378</c:v>
                </c:pt>
                <c:pt idx="135">
                  <c:v>1.1222252814462901</c:v>
                </c:pt>
                <c:pt idx="136">
                  <c:v>1.1264345675712699</c:v>
                </c:pt>
                <c:pt idx="137">
                  <c:v>1.1305999016912101</c:v>
                </c:pt>
                <c:pt idx="138">
                  <c:v>1.1347224437294099</c:v>
                </c:pt>
                <c:pt idx="139">
                  <c:v>1.13880338382058</c:v>
                </c:pt>
                <c:pt idx="140">
                  <c:v>1.1428439417860901</c:v>
                </c:pt>
                <c:pt idx="141">
                  <c:v>1.14684536661862</c:v>
                </c:pt>
                <c:pt idx="142">
                  <c:v>1.15080893597717</c:v>
                </c:pt>
                <c:pt idx="143">
                  <c:v>1.1547359556932599</c:v>
                </c:pt>
                <c:pt idx="144">
                  <c:v>1.1586277592891201</c:v>
                </c:pt>
                <c:pt idx="145">
                  <c:v>1.16248570750882</c:v>
                </c:pt>
                <c:pt idx="146">
                  <c:v>1.16631118786293</c:v>
                </c:pt>
                <c:pt idx="147">
                  <c:v>1.1701056141877799</c:v>
                </c:pt>
                <c:pt idx="148">
                  <c:v>1.1738704262198001</c:v>
                </c:pt>
                <c:pt idx="149">
                  <c:v>1.1776070891858901</c:v>
                </c:pt>
                <c:pt idx="150">
                  <c:v>1.1813170934105801</c:v>
                </c:pt>
                <c:pt idx="151">
                  <c:v>1.1850019539404599</c:v>
                </c:pt>
                <c:pt idx="152">
                  <c:v>1.1886632101869901</c:v>
                </c:pt>
                <c:pt idx="153">
                  <c:v>1.19230242558796</c:v>
                </c:pt>
                <c:pt idx="154">
                  <c:v>1.1959211872886399</c:v>
                </c:pt>
                <c:pt idx="155">
                  <c:v>1.1995211058430699</c:v>
                </c:pt>
                <c:pt idx="156">
                  <c:v>1.2031038149362301</c:v>
                </c:pt>
                <c:pt idx="157">
                  <c:v>1.2066709711277801</c:v>
                </c:pt>
                <c:pt idx="158">
                  <c:v>1.21022425361793</c:v>
                </c:pt>
                <c:pt idx="159">
                  <c:v>1.2137653640360799</c:v>
                </c:pt>
                <c:pt idx="160">
                  <c:v>1.21729602625293</c:v>
                </c:pt>
                <c:pt idx="161">
                  <c:v>1.22081798621658</c:v>
                </c:pt>
                <c:pt idx="162">
                  <c:v>1.22433301181327</c:v>
                </c:pt>
                <c:pt idx="163">
                  <c:v>1.22784289275335</c:v>
                </c:pt>
                <c:pt idx="164">
                  <c:v>1.23134944048308</c:v>
                </c:pt>
                <c:pt idx="165">
                  <c:v>1.23485448812285</c:v>
                </c:pt>
                <c:pt idx="166">
                  <c:v>1.23835989043237</c:v>
                </c:pt>
                <c:pt idx="167">
                  <c:v>1.24186752380349</c:v>
                </c:pt>
                <c:pt idx="168">
                  <c:v>1.2453792862811801</c:v>
                </c:pt>
                <c:pt idx="169">
                  <c:v>1.2488970976132201</c:v>
                </c:pt>
                <c:pt idx="170">
                  <c:v>1.2524228993293101</c:v>
                </c:pt>
                <c:pt idx="171">
                  <c:v>1.25595832954372</c:v>
                </c:pt>
                <c:pt idx="172">
                  <c:v>1.2595037398270099</c:v>
                </c:pt>
                <c:pt idx="173">
                  <c:v>1.26305915835164</c:v>
                </c:pt>
                <c:pt idx="174">
                  <c:v>1.2666246133696</c:v>
                </c:pt>
                <c:pt idx="175">
                  <c:v>1.27020013321263</c:v>
                </c:pt>
                <c:pt idx="176">
                  <c:v>1.27378574629246</c:v>
                </c:pt>
                <c:pt idx="177">
                  <c:v>1.27738148110099</c:v>
                </c:pt>
                <c:pt idx="178">
                  <c:v>1.28098736621059</c:v>
                </c:pt>
                <c:pt idx="179">
                  <c:v>1.2846034302742599</c:v>
                </c:pt>
                <c:pt idx="180">
                  <c:v>1.2882297020258799</c:v>
                </c:pt>
                <c:pt idx="181">
                  <c:v>1.2918662102804599</c:v>
                </c:pt>
                <c:pt idx="182">
                  <c:v>1.29551298393435</c:v>
                </c:pt>
                <c:pt idx="183">
                  <c:v>1.2991700519654501</c:v>
                </c:pt>
                <c:pt idx="184">
                  <c:v>1.30283744343349</c:v>
                </c:pt>
                <c:pt idx="185">
                  <c:v>1.3065151874802099</c:v>
                </c:pt>
                <c:pt idx="186">
                  <c:v>1.31020331332961</c:v>
                </c:pt>
                <c:pt idx="187">
                  <c:v>1.31390185028821</c:v>
                </c:pt>
                <c:pt idx="188">
                  <c:v>1.3176108277452301</c:v>
                </c:pt>
                <c:pt idx="189">
                  <c:v>1.3213302751728899</c:v>
                </c:pt>
                <c:pt idx="190">
                  <c:v>1.3250602221265499</c:v>
                </c:pt>
                <c:pt idx="191">
                  <c:v>1.32880069824507</c:v>
                </c:pt>
                <c:pt idx="192">
                  <c:v>1.33255173325091</c:v>
                </c:pt>
                <c:pt idx="193">
                  <c:v>1.3363133569504799</c:v>
                </c:pt>
                <c:pt idx="194">
                  <c:v>1.3400855992342999</c:v>
                </c:pt>
                <c:pt idx="195">
                  <c:v>1.3438684900772899</c:v>
                </c:pt>
                <c:pt idx="196">
                  <c:v>1.3476620595389801</c:v>
                </c:pt>
                <c:pt idx="197">
                  <c:v>1.3514663377637399</c:v>
                </c:pt>
                <c:pt idx="198">
                  <c:v>1.3552813549810401</c:v>
                </c:pt>
                <c:pt idx="199">
                  <c:v>1.3591071415056899</c:v>
                </c:pt>
                <c:pt idx="200">
                  <c:v>1.36294372773809</c:v>
                </c:pt>
                <c:pt idx="201">
                  <c:v>1.3667911441644101</c:v>
                </c:pt>
                <c:pt idx="202">
                  <c:v>1.37064942135692</c:v>
                </c:pt>
                <c:pt idx="203">
                  <c:v>1.3745185899741901</c:v>
                </c:pt>
                <c:pt idx="204">
                  <c:v>1.3783986807613</c:v>
                </c:pt>
                <c:pt idx="205">
                  <c:v>1.38228972455017</c:v>
                </c:pt>
                <c:pt idx="206">
                  <c:v>1.3861917522597</c:v>
                </c:pt>
                <c:pt idx="207">
                  <c:v>1.39010479489612</c:v>
                </c:pt>
                <c:pt idx="208">
                  <c:v>1.39402888355316</c:v>
                </c:pt>
                <c:pt idx="209">
                  <c:v>1.39796404941232</c:v>
                </c:pt>
                <c:pt idx="210">
                  <c:v>1.4019103237431401</c:v>
                </c:pt>
                <c:pt idx="211">
                  <c:v>1.4058677379034099</c:v>
                </c:pt>
                <c:pt idx="212">
                  <c:v>1.40983632333945</c:v>
                </c:pt>
                <c:pt idx="213">
                  <c:v>1.4138161115863499</c:v>
                </c:pt>
                <c:pt idx="214">
                  <c:v>1.4178071342682299</c:v>
                </c:pt>
                <c:pt idx="215">
                  <c:v>1.4218094230984499</c:v>
                </c:pt>
                <c:pt idx="216">
                  <c:v>1.4258230098799101</c:v>
                </c:pt>
                <c:pt idx="217">
                  <c:v>1.4298479265052999</c:v>
                </c:pt>
                <c:pt idx="218">
                  <c:v>1.4338842049573199</c:v>
                </c:pt>
                <c:pt idx="219">
                  <c:v>1.43793187730895</c:v>
                </c:pt>
                <c:pt idx="220">
                  <c:v>1.4419909757237299</c:v>
                </c:pt>
                <c:pt idx="221">
                  <c:v>1.44606153245597</c:v>
                </c:pt>
                <c:pt idx="222">
                  <c:v>1.45014357985105</c:v>
                </c:pt>
                <c:pt idx="223">
                  <c:v>1.4542371503456299</c:v>
                </c:pt>
                <c:pt idx="224">
                  <c:v>1.4583422764679701</c:v>
                </c:pt>
                <c:pt idx="225">
                  <c:v>1.46245899083812</c:v>
                </c:pt>
                <c:pt idx="226">
                  <c:v>1.4665873261682301</c:v>
                </c:pt>
                <c:pt idx="227">
                  <c:v>1.47072731526279</c:v>
                </c:pt>
                <c:pt idx="228">
                  <c:v>1.4748789910189</c:v>
                </c:pt>
                <c:pt idx="229">
                  <c:v>1.4790423864265001</c:v>
                </c:pt>
                <c:pt idx="230">
                  <c:v>1.48321753456868</c:v>
                </c:pt>
                <c:pt idx="231">
                  <c:v>1.4874044686219201</c:v>
                </c:pt>
                <c:pt idx="232">
                  <c:v>1.49160322185633</c:v>
                </c:pt>
                <c:pt idx="233">
                  <c:v>1.49581382763597</c:v>
                </c:pt>
                <c:pt idx="234">
                  <c:v>1.50003631941904</c:v>
                </c:pt>
                <c:pt idx="235">
                  <c:v>1.5042707307582399</c:v>
                </c:pt>
                <c:pt idx="236">
                  <c:v>1.5085170953009299</c:v>
                </c:pt>
                <c:pt idx="237">
                  <c:v>1.5127754467895</c:v>
                </c:pt>
                <c:pt idx="238">
                  <c:v>1.5170458190615701</c:v>
                </c:pt>
                <c:pt idx="239">
                  <c:v>1.52132824605027</c:v>
                </c:pt>
                <c:pt idx="240">
                  <c:v>1.5256227617845299</c:v>
                </c:pt>
              </c:numCache>
            </c:numRef>
          </c:yVal>
          <c:smooth val="0"/>
          <c:extLst>
            <c:ext xmlns:c16="http://schemas.microsoft.com/office/drawing/2014/chart" uri="{C3380CC4-5D6E-409C-BE32-E72D297353CC}">
              <c16:uniqueId val="{00000000-2A0D-4072-A56C-178B70CCA968}"/>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0.34595875493320499</c:v>
                </c:pt>
                <c:pt idx="1">
                  <c:v>0.34944156374289698</c:v>
                </c:pt>
                <c:pt idx="2">
                  <c:v>0.352959430813991</c:v>
                </c:pt>
                <c:pt idx="3">
                  <c:v>0.35651270890173797</c:v>
                </c:pt>
                <c:pt idx="4">
                  <c:v>0.36010175430388602</c:v>
                </c:pt>
                <c:pt idx="5">
                  <c:v>0.363726926895869</c:v>
                </c:pt>
                <c:pt idx="6">
                  <c:v>0.36738859016630498</c:v>
                </c:pt>
                <c:pt idx="7">
                  <c:v>0.371087111252838</c:v>
                </c:pt>
                <c:pt idx="8">
                  <c:v>0.37482286097828299</c:v>
                </c:pt>
                <c:pt idx="9">
                  <c:v>0.37859621388711701</c:v>
                </c:pt>
                <c:pt idx="10">
                  <c:v>0.38240754828227902</c:v>
                </c:pt>
                <c:pt idx="11">
                  <c:v>0.38625724626230901</c:v>
                </c:pt>
                <c:pt idx="12">
                  <c:v>0.39014569375880798</c:v>
                </c:pt>
                <c:pt idx="13">
                  <c:v>0.39407328057421898</c:v>
                </c:pt>
                <c:pt idx="14">
                  <c:v>0.39804040041994299</c:v>
                </c:pt>
                <c:pt idx="15">
                  <c:v>0.40204745095476702</c:v>
                </c:pt>
                <c:pt idx="16">
                  <c:v>0.40609483382362199</c:v>
                </c:pt>
                <c:pt idx="17">
                  <c:v>0.410182954696658</c:v>
                </c:pt>
                <c:pt idx="18">
                  <c:v>0.41431222330863299</c:v>
                </c:pt>
                <c:pt idx="19">
                  <c:v>0.41848305349862303</c:v>
                </c:pt>
                <c:pt idx="20">
                  <c:v>0.422695863250028</c:v>
                </c:pt>
                <c:pt idx="21">
                  <c:v>0.42695107473090299</c:v>
                </c:pt>
                <c:pt idx="22">
                  <c:v>0.43124911433456597</c:v>
                </c:pt>
                <c:pt idx="23">
                  <c:v>0.43559041272051802</c:v>
                </c:pt>
                <c:pt idx="24">
                  <c:v>0.43997540485563602</c:v>
                </c:pt>
                <c:pt idx="25">
                  <c:v>0.444404530055653</c:v>
                </c:pt>
                <c:pt idx="26">
                  <c:v>0.44887823202689298</c:v>
                </c:pt>
                <c:pt idx="27">
                  <c:v>0.45339695890827297</c:v>
                </c:pt>
                <c:pt idx="28">
                  <c:v>0.45796116331354197</c:v>
                </c:pt>
                <c:pt idx="29">
                  <c:v>0.46257130237375099</c:v>
                </c:pt>
                <c:pt idx="30">
                  <c:v>0.46722783777992999</c:v>
                </c:pt>
                <c:pt idx="31">
                  <c:v>0.47193123582596502</c:v>
                </c:pt>
                <c:pt idx="32">
                  <c:v>0.47668196745163499</c:v>
                </c:pt>
                <c:pt idx="33">
                  <c:v>0.48148050828580302</c:v>
                </c:pt>
                <c:pt idx="34">
                  <c:v>0.486327338689726</c:v>
                </c:pt>
                <c:pt idx="35">
                  <c:v>0.49122294380044401</c:v>
                </c:pt>
                <c:pt idx="36">
                  <c:v>0.49616781357422601</c:v>
                </c:pt>
                <c:pt idx="37">
                  <c:v>0.50116244283002098</c:v>
                </c:pt>
                <c:pt idx="38">
                  <c:v>0.50620733129288198</c:v>
                </c:pt>
                <c:pt idx="39">
                  <c:v>0.51130298363728799</c:v>
                </c:pt>
                <c:pt idx="40">
                  <c:v>0.51644990953032899</c:v>
                </c:pt>
                <c:pt idx="41">
                  <c:v>0.52164862367466902</c:v>
                </c:pt>
                <c:pt idx="42">
                  <c:v>0.52689964585121896</c:v>
                </c:pt>
                <c:pt idx="43">
                  <c:v>0.53220350096142699</c:v>
                </c:pt>
                <c:pt idx="44">
                  <c:v>0.53756071906908998</c:v>
                </c:pt>
                <c:pt idx="45">
                  <c:v>0.54297183544156802</c:v>
                </c:pt>
                <c:pt idx="46">
                  <c:v>0.54843739059027496</c:v>
                </c:pt>
                <c:pt idx="47">
                  <c:v>0.55395793031028695</c:v>
                </c:pt>
                <c:pt idx="48">
                  <c:v>0.55953400571891398</c:v>
                </c:pt>
                <c:pt idx="49">
                  <c:v>0.56516617329301699</c:v>
                </c:pt>
                <c:pt idx="50">
                  <c:v>0.57085499490485303</c:v>
                </c:pt>
                <c:pt idx="51">
                  <c:v>0.576601037856183</c:v>
                </c:pt>
                <c:pt idx="52">
                  <c:v>0.58240487491034398</c:v>
                </c:pt>
                <c:pt idx="53">
                  <c:v>0.58826708432192198</c:v>
                </c:pt>
                <c:pt idx="54">
                  <c:v>0.59418824986362095</c:v>
                </c:pt>
                <c:pt idx="55">
                  <c:v>0.60016896084984805</c:v>
                </c:pt>
                <c:pt idx="56">
                  <c:v>0.60620981215646896</c:v>
                </c:pt>
                <c:pt idx="57">
                  <c:v>0.61231140423604902</c:v>
                </c:pt>
                <c:pt idx="58">
                  <c:v>0.61847434312784599</c:v>
                </c:pt>
                <c:pt idx="59">
                  <c:v>0.62469924046162095</c:v>
                </c:pt>
                <c:pt idx="60">
                  <c:v>0.63098671345420398</c:v>
                </c:pt>
                <c:pt idx="61">
                  <c:v>0.63733738489754899</c:v>
                </c:pt>
                <c:pt idx="62">
                  <c:v>0.64375188313673604</c:v>
                </c:pt>
                <c:pt idx="63">
                  <c:v>0.65023084203614001</c:v>
                </c:pt>
                <c:pt idx="64">
                  <c:v>0.65677490093155799</c:v>
                </c:pt>
                <c:pt idx="65">
                  <c:v>0.66338470456568799</c:v>
                </c:pt>
                <c:pt idx="66">
                  <c:v>0.67006090300377197</c:v>
                </c:pt>
                <c:pt idx="67">
                  <c:v>0.67680415152554396</c:v>
                </c:pt>
                <c:pt idx="68">
                  <c:v>0.68361511048875001</c:v>
                </c:pt>
                <c:pt idx="69">
                  <c:v>0.69049444515844505</c:v>
                </c:pt>
                <c:pt idx="70">
                  <c:v>0.69744282549488901</c:v>
                </c:pt>
                <c:pt idx="71">
                  <c:v>0.70446048392541405</c:v>
                </c:pt>
                <c:pt idx="72">
                  <c:v>0.71154585466855902</c:v>
                </c:pt>
                <c:pt idx="73">
                  <c:v>0.71869683810487095</c:v>
                </c:pt>
                <c:pt idx="74">
                  <c:v>0.72591123197829799</c:v>
                </c:pt>
                <c:pt idx="75">
                  <c:v>0.73318672923215</c:v>
                </c:pt>
                <c:pt idx="76">
                  <c:v>0.740520915938369</c:v>
                </c:pt>
                <c:pt idx="77">
                  <c:v>0.74791126932963903</c:v>
                </c:pt>
                <c:pt idx="78">
                  <c:v>0.75535515594430302</c:v>
                </c:pt>
                <c:pt idx="79">
                  <c:v>0.76284982989460104</c:v>
                </c:pt>
                <c:pt idx="80">
                  <c:v>0.77039243126925205</c:v>
                </c:pt>
                <c:pt idx="81">
                  <c:v>0.77797998468198404</c:v>
                </c:pt>
                <c:pt idx="82">
                  <c:v>0.78560939797818796</c:v>
                </c:pt>
                <c:pt idx="83">
                  <c:v>0.79327746111252095</c:v>
                </c:pt>
                <c:pt idx="84">
                  <c:v>0.80098084521096202</c:v>
                </c:pt>
                <c:pt idx="85">
                  <c:v>0.80871610183153098</c:v>
                </c:pt>
                <c:pt idx="86">
                  <c:v>0.81647966243866799</c:v>
                </c:pt>
                <c:pt idx="87">
                  <c:v>0.82426783810714699</c:v>
                </c:pt>
                <c:pt idx="88">
                  <c:v>0.83207681947229195</c:v>
                </c:pt>
                <c:pt idx="89">
                  <c:v>0.83990267694429499</c:v>
                </c:pt>
                <c:pt idx="90">
                  <c:v>0.84774136120558796</c:v>
                </c:pt>
                <c:pt idx="91">
                  <c:v>0.85558870401143405</c:v>
                </c:pt>
                <c:pt idx="92">
                  <c:v>0.863440419315328</c:v>
                </c:pt>
                <c:pt idx="93">
                  <c:v>0.87129210474237195</c:v>
                </c:pt>
                <c:pt idx="94">
                  <c:v>0.87913924343554195</c:v>
                </c:pt>
                <c:pt idx="95">
                  <c:v>0.88697720630178301</c:v>
                </c:pt>
                <c:pt idx="96">
                  <c:v>0.894801254687148</c:v>
                </c:pt>
                <c:pt idx="97">
                  <c:v>0.90260654351278602</c:v>
                </c:pt>
                <c:pt idx="98">
                  <c:v>0.91038812490656995</c:v>
                </c:pt>
                <c:pt idx="99">
                  <c:v>0.91814095236854198</c:v>
                </c:pt>
                <c:pt idx="100">
                  <c:v>0.92585988551229104</c:v>
                </c:pt>
                <c:pt idx="101">
                  <c:v>0.93353969542884097</c:v>
                </c:pt>
                <c:pt idx="102">
                  <c:v>0.94117507072484496</c:v>
                </c:pt>
                <c:pt idx="103">
                  <c:v>0.94876062429279096</c:v>
                </c:pt>
                <c:pt idx="104">
                  <c:v>0.95629090087784696</c:v>
                </c:pt>
                <c:pt idx="105">
                  <c:v>0.96376038551380505</c:v>
                </c:pt>
                <c:pt idx="106">
                  <c:v>0.97116351290970904</c:v>
                </c:pt>
                <c:pt idx="107">
                  <c:v>0.97849467787909905</c:v>
                </c:pt>
                <c:pt idx="108">
                  <c:v>0.98574824691571605</c:v>
                </c:pt>
                <c:pt idx="109">
                  <c:v>0.99291857103299996</c:v>
                </c:pt>
                <c:pt idx="110">
                  <c:v>1</c:v>
                </c:pt>
                <c:pt idx="111">
                  <c:v>1.0041848230213299</c:v>
                </c:pt>
                <c:pt idx="112">
                  <c:v>1.00834437161084</c:v>
                </c:pt>
                <c:pt idx="113">
                  <c:v>1.0124781999422101</c:v>
                </c:pt>
                <c:pt idx="114">
                  <c:v>1.0165858451833401</c:v>
                </c:pt>
                <c:pt idx="115">
                  <c:v>1.0206668272584101</c:v>
                </c:pt>
                <c:pt idx="116">
                  <c:v>1.02472064873915</c:v>
                </c:pt>
                <c:pt idx="117">
                  <c:v>1.0287467948848299</c:v>
                </c:pt>
                <c:pt idx="118">
                  <c:v>1.0327447338508999</c:v>
                </c:pt>
                <c:pt idx="119">
                  <c:v>1.03671391708771</c:v>
                </c:pt>
                <c:pt idx="120">
                  <c:v>1.0406537799509801</c:v>
                </c:pt>
                <c:pt idx="121">
                  <c:v>1.04456374254625</c:v>
                </c:pt>
                <c:pt idx="122">
                  <c:v>1.04844321082965</c:v>
                </c:pt>
                <c:pt idx="123">
                  <c:v>1.0522915779864801</c:v>
                </c:pt>
                <c:pt idx="124">
                  <c:v>1.05610822610849</c:v>
                </c:pt>
                <c:pt idx="125">
                  <c:v>1.0598925281889899</c:v>
                </c:pt>
                <c:pt idx="126">
                  <c:v>1.06364385045256</c:v>
                </c:pt>
                <c:pt idx="127">
                  <c:v>1.06736155503351</c:v>
                </c:pt>
                <c:pt idx="128">
                  <c:v>1.0710450030129799</c:v>
                </c:pt>
                <c:pt idx="129">
                  <c:v>1.07469355782065</c:v>
                </c:pt>
                <c:pt idx="130">
                  <c:v>1.0783065890013701</c:v>
                </c:pt>
                <c:pt idx="131">
                  <c:v>1.08188347634113</c:v>
                </c:pt>
                <c:pt idx="132">
                  <c:v>1.0854236143404301</c:v>
                </c:pt>
                <c:pt idx="133">
                  <c:v>1.08892641701544</c:v>
                </c:pt>
                <c:pt idx="134">
                  <c:v>1.0923913230004301</c:v>
                </c:pt>
                <c:pt idx="135">
                  <c:v>1.09581780091683</c:v>
                </c:pt>
                <c:pt idx="136">
                  <c:v>1.0992053549668499</c:v>
                </c:pt>
                <c:pt idx="137">
                  <c:v>1.1025535307021299</c:v>
                </c:pt>
                <c:pt idx="138">
                  <c:v>1.1058619209114</c:v>
                </c:pt>
                <c:pt idx="139">
                  <c:v>1.1091301715647901</c:v>
                </c:pt>
                <c:pt idx="140">
                  <c:v>1.1123579877483001</c:v>
                </c:pt>
                <c:pt idx="141">
                  <c:v>1.11554513951778</c:v>
                </c:pt>
                <c:pt idx="142">
                  <c:v>1.11869146760079</c:v>
                </c:pt>
                <c:pt idx="143">
                  <c:v>1.12179688887393</c:v>
                </c:pt>
                <c:pt idx="144">
                  <c:v>1.12486140154535</c:v>
                </c:pt>
                <c:pt idx="145">
                  <c:v>1.1278850899756101</c:v>
                </c:pt>
                <c:pt idx="146">
                  <c:v>1.1308681290754801</c:v>
                </c:pt>
                <c:pt idx="147">
                  <c:v>1.1338107882259401</c:v>
                </c:pt>
                <c:pt idx="148">
                  <c:v>1.1367134346743599</c:v>
                </c:pt>
                <c:pt idx="149">
                  <c:v>1.1395765363699899</c:v>
                </c:pt>
                <c:pt idx="150">
                  <c:v>1.14240066421241</c:v>
                </c:pt>
                <c:pt idx="151">
                  <c:v>1.1451864936971601</c:v>
                </c:pt>
                <c:pt idx="152">
                  <c:v>1.1479348059534999</c:v>
                </c:pt>
                <c:pt idx="153">
                  <c:v>1.1506464881802201</c:v>
                </c:pt>
                <c:pt idx="154">
                  <c:v>1.1533225334947601</c:v>
                </c:pt>
                <c:pt idx="155">
                  <c:v>1.15596404022054</c:v>
                </c:pt>
                <c:pt idx="156">
                  <c:v>1.15857221064505</c:v>
                </c:pt>
                <c:pt idx="157">
                  <c:v>1.16114834928815</c:v>
                </c:pt>
                <c:pt idx="158">
                  <c:v>1.1636938607252201</c:v>
                </c:pt>
                <c:pt idx="159">
                  <c:v>1.16621024701382</c:v>
                </c:pt>
                <c:pt idx="160">
                  <c:v>1.1686991047750199</c:v>
                </c:pt>
                <c:pt idx="161">
                  <c:v>1.1711621219816599</c:v>
                </c:pt>
                <c:pt idx="162">
                  <c:v>1.17360107450586</c:v>
                </c:pt>
                <c:pt idx="163">
                  <c:v>1.1760178224767499</c:v>
                </c:pt>
                <c:pt idx="164">
                  <c:v>1.17841430649761</c:v>
                </c:pt>
                <c:pt idx="165">
                  <c:v>1.18079254376835</c:v>
                </c:pt>
                <c:pt idx="166">
                  <c:v>1.18315462415626</c:v>
                </c:pt>
                <c:pt idx="167">
                  <c:v>1.18550270625373</c:v>
                </c:pt>
                <c:pt idx="168">
                  <c:v>1.1878390134577199</c:v>
                </c:pt>
                <c:pt idx="169">
                  <c:v>1.1901658301014699</c:v>
                </c:pt>
                <c:pt idx="170">
                  <c:v>1.1924854976645001</c:v>
                </c:pt>
                <c:pt idx="171">
                  <c:v>1.1948000796212099</c:v>
                </c:pt>
                <c:pt idx="172">
                  <c:v>1.19711033882305</c:v>
                </c:pt>
                <c:pt idx="173">
                  <c:v>1.1994166875227401</c:v>
                </c:pt>
                <c:pt idx="174">
                  <c:v>1.2017195139724</c:v>
                </c:pt>
                <c:pt idx="175">
                  <c:v>1.2040191839034899</c:v>
                </c:pt>
                <c:pt idx="176">
                  <c:v>1.20631604192901</c:v>
                </c:pt>
                <c:pt idx="177">
                  <c:v>1.20861041286826</c:v>
                </c:pt>
                <c:pt idx="178">
                  <c:v>1.2109026029955601</c:v>
                </c:pt>
                <c:pt idx="179">
                  <c:v>1.2131929012148099</c:v>
                </c:pt>
                <c:pt idx="180">
                  <c:v>1.2154815801625101</c:v>
                </c:pt>
                <c:pt idx="181">
                  <c:v>1.2177688972422001</c:v>
                </c:pt>
                <c:pt idx="182">
                  <c:v>1.2200550955931899</c:v>
                </c:pt>
                <c:pt idx="183">
                  <c:v>1.2223404049972599</c:v>
                </c:pt>
                <c:pt idx="184">
                  <c:v>1.22462504272622</c:v>
                </c:pt>
                <c:pt idx="185">
                  <c:v>1.2269092143339899</c:v>
                </c:pt>
                <c:pt idx="186">
                  <c:v>1.22919311439622</c:v>
                </c:pt>
                <c:pt idx="187">
                  <c:v>1.2314769272009001</c:v>
                </c:pt>
                <c:pt idx="188">
                  <c:v>1.23376082739277</c:v>
                </c:pt>
                <c:pt idx="189">
                  <c:v>1.23604498057467</c:v>
                </c:pt>
                <c:pt idx="190">
                  <c:v>1.2383295438686299</c:v>
                </c:pt>
                <c:pt idx="191">
                  <c:v>1.2406146664392601</c:v>
                </c:pt>
                <c:pt idx="192">
                  <c:v>1.2429004899821701</c:v>
                </c:pt>
                <c:pt idx="193">
                  <c:v>1.2451871491795801</c:v>
                </c:pt>
                <c:pt idx="194">
                  <c:v>1.2474747721255699</c:v>
                </c:pt>
                <c:pt idx="195">
                  <c:v>1.2497634807229201</c:v>
                </c:pt>
                <c:pt idx="196">
                  <c:v>1.2520533910536</c:v>
                </c:pt>
                <c:pt idx="197">
                  <c:v>1.2543446137247101</c:v>
                </c:pt>
                <c:pt idx="198">
                  <c:v>1.25663725419158</c:v>
                </c:pt>
                <c:pt idx="199">
                  <c:v>1.2589314130596101</c:v>
                </c:pt>
                <c:pt idx="200">
                  <c:v>1.2612271863664699</c:v>
                </c:pt>
                <c:pt idx="201">
                  <c:v>1.26352466584574</c:v>
                </c:pt>
                <c:pt idx="202">
                  <c:v>1.2658239391737101</c:v>
                </c:pt>
                <c:pt idx="203">
                  <c:v>1.26812509020007</c:v>
                </c:pt>
                <c:pt idx="204">
                  <c:v>1.2704281991639399</c:v>
                </c:pt>
                <c:pt idx="205">
                  <c:v>1.27273334289615</c:v>
                </c:pt>
                <c:pt idx="206">
                  <c:v>1.2750405950086501</c:v>
                </c:pt>
                <c:pt idx="207">
                  <c:v>1.27735002607207</c:v>
                </c:pt>
                <c:pt idx="208">
                  <c:v>1.2796617037821101</c:v>
                </c:pt>
                <c:pt idx="209">
                  <c:v>1.28197569311571</c:v>
                </c:pt>
                <c:pt idx="210">
                  <c:v>1.28429205647744</c:v>
                </c:pt>
                <c:pt idx="211">
                  <c:v>1.28661085383707</c:v>
                </c:pt>
                <c:pt idx="212">
                  <c:v>1.28893214285862</c:v>
                </c:pt>
                <c:pt idx="213">
                  <c:v>1.2912559790217599</c:v>
                </c:pt>
                <c:pt idx="214">
                  <c:v>1.29358241573578</c:v>
                </c:pt>
                <c:pt idx="215">
                  <c:v>1.2959115044468701</c:v>
                </c:pt>
                <c:pt idx="216">
                  <c:v>1.2982432947389999</c:v>
                </c:pt>
                <c:pt idx="217">
                  <c:v>1.3005778344288601</c:v>
                </c:pt>
                <c:pt idx="218">
                  <c:v>1.3029151696553301</c:v>
                </c:pt>
                <c:pt idx="219">
                  <c:v>1.3052553449637001</c:v>
                </c:pt>
                <c:pt idx="220">
                  <c:v>1.3075984033850601</c:v>
                </c:pt>
                <c:pt idx="221">
                  <c:v>1.30994438651114</c:v>
                </c:pt>
                <c:pt idx="222">
                  <c:v>1.3122933345650101</c:v>
                </c:pt>
                <c:pt idx="223">
                  <c:v>1.3146452864676299</c:v>
                </c:pt>
                <c:pt idx="224">
                  <c:v>1.31700027990085</c:v>
                </c:pt>
                <c:pt idx="225">
                  <c:v>1.3193583513667899</c:v>
                </c:pt>
                <c:pt idx="226">
                  <c:v>1.3217195362440399</c:v>
                </c:pt>
                <c:pt idx="227">
                  <c:v>1.3240838688407399</c:v>
                </c:pt>
                <c:pt idx="228">
                  <c:v>1.3264513824447901</c:v>
                </c:pt>
                <c:pt idx="229">
                  <c:v>1.3288221093713399</c:v>
                </c:pt>
                <c:pt idx="230">
                  <c:v>1.3311960810078201</c:v>
                </c:pt>
                <c:pt idx="231">
                  <c:v>1.3335733278564501</c:v>
                </c:pt>
                <c:pt idx="232">
                  <c:v>1.33595387957463</c:v>
                </c:pt>
                <c:pt idx="233">
                  <c:v>1.3383377650131401</c:v>
                </c:pt>
                <c:pt idx="234">
                  <c:v>1.3407250122524099</c:v>
                </c:pt>
                <c:pt idx="235">
                  <c:v>1.3431156486368701</c:v>
                </c:pt>
                <c:pt idx="236">
                  <c:v>1.3455097008076</c:v>
                </c:pt>
                <c:pt idx="237">
                  <c:v>1.34790719473323</c:v>
                </c:pt>
                <c:pt idx="238">
                  <c:v>1.3503081557394301</c:v>
                </c:pt>
                <c:pt idx="239">
                  <c:v>1.35271260853674</c:v>
                </c:pt>
                <c:pt idx="240">
                  <c:v>1.3551205772471899</c:v>
                </c:pt>
              </c:numCache>
            </c:numRef>
          </c:yVal>
          <c:smooth val="0"/>
          <c:extLst>
            <c:ext xmlns:c16="http://schemas.microsoft.com/office/drawing/2014/chart" uri="{C3380CC4-5D6E-409C-BE32-E72D297353CC}">
              <c16:uniqueId val="{00000001-2A0D-4072-A56C-178B70CCA968}"/>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0.585861059595013</c:v>
                </c:pt>
                <c:pt idx="1">
                  <c:v>0.58876554179269203</c:v>
                </c:pt>
                <c:pt idx="2">
                  <c:v>0.59168442936904098</c:v>
                </c:pt>
                <c:pt idx="3">
                  <c:v>0.59461779398066605</c:v>
                </c:pt>
                <c:pt idx="4">
                  <c:v>0.59756570764980599</c:v>
                </c:pt>
                <c:pt idx="5">
                  <c:v>0.60052824276667904</c:v>
                </c:pt>
                <c:pt idx="6">
                  <c:v>0.60350547209188998</c:v>
                </c:pt>
                <c:pt idx="7">
                  <c:v>0.606497468758872</c:v>
                </c:pt>
                <c:pt idx="8">
                  <c:v>0.60950430627639296</c:v>
                </c:pt>
                <c:pt idx="9">
                  <c:v>0.61252605853110398</c:v>
                </c:pt>
                <c:pt idx="10">
                  <c:v>0.61556279979015405</c:v>
                </c:pt>
                <c:pt idx="11">
                  <c:v>0.61861460470386398</c:v>
                </c:pt>
                <c:pt idx="12">
                  <c:v>0.62168154830846201</c:v>
                </c:pt>
                <c:pt idx="13">
                  <c:v>0.62476370602889697</c:v>
                </c:pt>
                <c:pt idx="14">
                  <c:v>0.62786115368171702</c:v>
                </c:pt>
                <c:pt idx="15">
                  <c:v>0.63097396747803802</c:v>
                </c:pt>
                <c:pt idx="16">
                  <c:v>0.63410222402659</c:v>
                </c:pt>
                <c:pt idx="17">
                  <c:v>0.63724600033685697</c:v>
                </c:pt>
                <c:pt idx="18">
                  <c:v>0.64040537382232099</c:v>
                </c:pt>
                <c:pt idx="19">
                  <c:v>0.64358042230380397</c:v>
                </c:pt>
                <c:pt idx="20">
                  <c:v>0.64677122401292997</c:v>
                </c:pt>
                <c:pt idx="21">
                  <c:v>0.64997785759570503</c:v>
                </c:pt>
                <c:pt idx="22">
                  <c:v>0.65320040211623798</c:v>
                </c:pt>
                <c:pt idx="23">
                  <c:v>0.65643893706059597</c:v>
                </c:pt>
                <c:pt idx="24">
                  <c:v>0.659693542340822</c:v>
                </c:pt>
                <c:pt idx="25">
                  <c:v>0.66296429829911596</c:v>
                </c:pt>
                <c:pt idx="26">
                  <c:v>0.66625128571220205</c:v>
                </c:pt>
                <c:pt idx="27">
                  <c:v>0.66955458579589</c:v>
                </c:pt>
                <c:pt idx="28">
                  <c:v>0.67287428020986195</c:v>
                </c:pt>
                <c:pt idx="29">
                  <c:v>0.67621045106268096</c:v>
                </c:pt>
                <c:pt idx="30">
                  <c:v>0.67956318091706602</c:v>
                </c:pt>
                <c:pt idx="31">
                  <c:v>0.68293255279544596</c:v>
                </c:pt>
                <c:pt idx="32">
                  <c:v>0.68631865018581595</c:v>
                </c:pt>
                <c:pt idx="33">
                  <c:v>0.68972155704793603</c:v>
                </c:pt>
                <c:pt idx="34">
                  <c:v>0.69314135781988895</c:v>
                </c:pt>
                <c:pt idx="35">
                  <c:v>0.69657813742505903</c:v>
                </c:pt>
                <c:pt idx="36">
                  <c:v>0.70003198127953903</c:v>
                </c:pt>
                <c:pt idx="37">
                  <c:v>0.70350297530004202</c:v>
                </c:pt>
                <c:pt idx="38">
                  <c:v>0.70699120591234799</c:v>
                </c:pt>
                <c:pt idx="39">
                  <c:v>0.710496760060357</c:v>
                </c:pt>
                <c:pt idx="40">
                  <c:v>0.71401972521580404</c:v>
                </c:pt>
                <c:pt idx="41">
                  <c:v>0.71756018938870803</c:v>
                </c:pt>
                <c:pt idx="42">
                  <c:v>0.72111824113864897</c:v>
                </c:pt>
                <c:pt idx="43">
                  <c:v>0.72469396958695398</c:v>
                </c:pt>
                <c:pt idx="44">
                  <c:v>0.728287464429897</c:v>
                </c:pt>
                <c:pt idx="45">
                  <c:v>0.73189881595304696</c:v>
                </c:pt>
                <c:pt idx="46">
                  <c:v>0.73552811504688098</c:v>
                </c:pt>
                <c:pt idx="47">
                  <c:v>0.73917545322383305</c:v>
                </c:pt>
                <c:pt idx="48">
                  <c:v>0.74284092263694701</c:v>
                </c:pt>
                <c:pt idx="49">
                  <c:v>0.74652461610034304</c:v>
                </c:pt>
                <c:pt idx="50">
                  <c:v>0.75022662711172505</c:v>
                </c:pt>
                <c:pt idx="51">
                  <c:v>0.75394704987720396</c:v>
                </c:pt>
                <c:pt idx="52">
                  <c:v>0.75768597933874304</c:v>
                </c:pt>
                <c:pt idx="53">
                  <c:v>0.76144351120458298</c:v>
                </c:pt>
                <c:pt idx="54">
                  <c:v>0.76521974198307097</c:v>
                </c:pt>
                <c:pt idx="55">
                  <c:v>0.76901476902036203</c:v>
                </c:pt>
                <c:pt idx="56">
                  <c:v>0.77282869054257697</c:v>
                </c:pt>
                <c:pt idx="57">
                  <c:v>0.77666160570305998</c:v>
                </c:pt>
                <c:pt idx="58">
                  <c:v>0.78051361463552404</c:v>
                </c:pt>
                <c:pt idx="59">
                  <c:v>0.784384818513993</c:v>
                </c:pt>
                <c:pt idx="60">
                  <c:v>0.78827531962061403</c:v>
                </c:pt>
                <c:pt idx="61">
                  <c:v>0.79218522142263004</c:v>
                </c:pt>
                <c:pt idx="62">
                  <c:v>0.79611462866003402</c:v>
                </c:pt>
                <c:pt idx="63">
                  <c:v>0.80006364744571601</c:v>
                </c:pt>
                <c:pt idx="64">
                  <c:v>0.80403238538030597</c:v>
                </c:pt>
                <c:pt idx="65">
                  <c:v>0.80802095168431798</c:v>
                </c:pt>
                <c:pt idx="66">
                  <c:v>0.812029457350812</c:v>
                </c:pt>
                <c:pt idx="67">
                  <c:v>0.81605801532241795</c:v>
                </c:pt>
                <c:pt idx="68">
                  <c:v>0.82010674069747103</c:v>
                </c:pt>
                <c:pt idx="69">
                  <c:v>0.82417575097106499</c:v>
                </c:pt>
                <c:pt idx="70">
                  <c:v>0.82826516631819203</c:v>
                </c:pt>
                <c:pt idx="71">
                  <c:v>0.83237498536329502</c:v>
                </c:pt>
                <c:pt idx="72">
                  <c:v>0.836504705627511</c:v>
                </c:pt>
                <c:pt idx="73">
                  <c:v>0.84065368632989501</c:v>
                </c:pt>
                <c:pt idx="74">
                  <c:v>0.84482127100990001</c:v>
                </c:pt>
                <c:pt idx="75">
                  <c:v>0.849006787091791</c:v>
                </c:pt>
                <c:pt idx="76">
                  <c:v>0.853209545433123</c:v>
                </c:pt>
                <c:pt idx="77">
                  <c:v>0.85742883985523299</c:v>
                </c:pt>
                <c:pt idx="78">
                  <c:v>0.86166394665352097</c:v>
                </c:pt>
                <c:pt idx="79">
                  <c:v>0.86591412408498702</c:v>
                </c:pt>
                <c:pt idx="80">
                  <c:v>0.87017861183024303</c:v>
                </c:pt>
                <c:pt idx="81">
                  <c:v>0.87445663042684296</c:v>
                </c:pt>
                <c:pt idx="82">
                  <c:v>0.878747380670447</c:v>
                </c:pt>
                <c:pt idx="83">
                  <c:v>0.883050042979865</c:v>
                </c:pt>
                <c:pt idx="84">
                  <c:v>0.88736377672156197</c:v>
                </c:pt>
                <c:pt idx="85">
                  <c:v>0.89168771948867098</c:v>
                </c:pt>
                <c:pt idx="86">
                  <c:v>0.89602098632889904</c:v>
                </c:pt>
                <c:pt idx="87">
                  <c:v>0.90036266891503303</c:v>
                </c:pt>
                <c:pt idx="88">
                  <c:v>0.90471183465092897</c:v>
                </c:pt>
                <c:pt idx="89">
                  <c:v>0.90906752570493798</c:v>
                </c:pt>
                <c:pt idx="90">
                  <c:v>0.91342875796168399</c:v>
                </c:pt>
                <c:pt idx="91">
                  <c:v>0.91779451988188498</c:v>
                </c:pt>
                <c:pt idx="92">
                  <c:v>0.92216377125854199</c:v>
                </c:pt>
                <c:pt idx="93">
                  <c:v>0.92653544185623904</c:v>
                </c:pt>
                <c:pt idx="94">
                  <c:v>0.93090842991849498</c:v>
                </c:pt>
                <c:pt idx="95">
                  <c:v>0.93528160052601494</c:v>
                </c:pt>
                <c:pt idx="96">
                  <c:v>0.93965378378632802</c:v>
                </c:pt>
                <c:pt idx="97">
                  <c:v>0.94402377283255801</c:v>
                </c:pt>
                <c:pt idx="98">
                  <c:v>0.94839032160591197</c:v>
                </c:pt>
                <c:pt idx="99">
                  <c:v>0.95275214239288697</c:v>
                </c:pt>
                <c:pt idx="100">
                  <c:v>0.95710790308398996</c:v>
                </c:pt>
                <c:pt idx="101">
                  <c:v>0.96145622411603404</c:v>
                </c:pt>
                <c:pt idx="102">
                  <c:v>0.96579567505450103</c:v>
                </c:pt>
                <c:pt idx="103">
                  <c:v>0.97012477076618298</c:v>
                </c:pt>
                <c:pt idx="104">
                  <c:v>0.97444196712499398</c:v>
                </c:pt>
                <c:pt idx="105">
                  <c:v>0.97874565618549803</c:v>
                </c:pt>
                <c:pt idx="106">
                  <c:v>0.98303416074912398</c:v>
                </c:pt>
                <c:pt idx="107">
                  <c:v>0.98730572823707397</c:v>
                </c:pt>
                <c:pt idx="108">
                  <c:v>0.99155852377146403</c:v>
                </c:pt>
                <c:pt idx="109">
                  <c:v>0.99579062235205995</c:v>
                </c:pt>
                <c:pt idx="110">
                  <c:v>1</c:v>
                </c:pt>
                <c:pt idx="111">
                  <c:v>1.0069879020899499</c:v>
                </c:pt>
                <c:pt idx="112">
                  <c:v>1.0138817211126601</c:v>
                </c:pt>
                <c:pt idx="113">
                  <c:v>1.0206820228475699</c:v>
                </c:pt>
                <c:pt idx="114">
                  <c:v>1.0273894983135401</c:v>
                </c:pt>
                <c:pt idx="115">
                  <c:v>1.0340049629285</c:v>
                </c:pt>
                <c:pt idx="116">
                  <c:v>1.0405293554617301</c:v>
                </c:pt>
                <c:pt idx="117">
                  <c:v>1.04696373676388</c:v>
                </c:pt>
                <c:pt idx="118">
                  <c:v>1.05330928825902</c:v>
                </c:pt>
                <c:pt idx="119">
                  <c:v>1.0595673101818299</c:v>
                </c:pt>
                <c:pt idx="120">
                  <c:v>1.06573921954275</c:v>
                </c:pt>
                <c:pt idx="121">
                  <c:v>1.0718265478032301</c:v>
                </c:pt>
                <c:pt idx="122">
                  <c:v>1.0778309382434199</c:v>
                </c:pt>
                <c:pt idx="123">
                  <c:v>1.0837541430050901</c:v>
                </c:pt>
                <c:pt idx="124">
                  <c:v>1.0895980197934501</c:v>
                </c:pt>
                <c:pt idx="125">
                  <c:v>1.0953645282231199</c:v>
                </c:pt>
                <c:pt idx="126">
                  <c:v>1.10105572579589</c:v>
                </c:pt>
                <c:pt idx="127">
                  <c:v>1.1066737635006101</c:v>
                </c:pt>
                <c:pt idx="128">
                  <c:v>1.1122208810293199</c:v>
                </c:pt>
                <c:pt idx="129">
                  <c:v>1.11769940160821</c:v>
                </c:pt>
                <c:pt idx="130">
                  <c:v>1.1231117264472299</c:v>
                </c:pt>
                <c:pt idx="131">
                  <c:v>1.12846032881789</c:v>
                </c:pt>
                <c:pt idx="132">
                  <c:v>1.13374774777559</c:v>
                </c:pt>
                <c:pt idx="133">
                  <c:v>1.1389765815497299</c:v>
                </c:pt>
                <c:pt idx="134">
                  <c:v>1.1441494806322401</c:v>
                </c:pt>
                <c:pt idx="135">
                  <c:v>1.14926914060304</c:v>
                </c:pt>
                <c:pt idx="136">
                  <c:v>1.15433829473815</c:v>
                </c:pt>
                <c:pt idx="137">
                  <c:v>1.1593597064535801</c:v>
                </c:pt>
                <c:pt idx="138">
                  <c:v>1.1643361616449099</c:v>
                </c:pt>
                <c:pt idx="139">
                  <c:v>1.1692704609879401</c:v>
                </c:pt>
                <c:pt idx="140">
                  <c:v>1.1741654122707701</c:v>
                </c:pt>
                <c:pt idx="141">
                  <c:v>1.1790238228308201</c:v>
                </c:pt>
                <c:pt idx="142">
                  <c:v>1.18384849217203</c:v>
                </c:pt>
                <c:pt idx="143">
                  <c:v>1.1886422048373799</c:v>
                </c:pt>
                <c:pt idx="144">
                  <c:v>1.19340772361031</c:v>
                </c:pt>
                <c:pt idx="145">
                  <c:v>1.1981477831145799</c:v>
                </c:pt>
                <c:pt idx="146">
                  <c:v>1.2028650838770301</c:v>
                </c:pt>
                <c:pt idx="147">
                  <c:v>1.2075622869103699</c:v>
                </c:pt>
                <c:pt idx="148">
                  <c:v>1.2122420088649699</c:v>
                </c:pt>
                <c:pt idx="149">
                  <c:v>1.21690681778888</c:v>
                </c:pt>
                <c:pt idx="150">
                  <c:v>1.2215592295248701</c:v>
                </c:pt>
                <c:pt idx="151">
                  <c:v>1.22620170476274</c:v>
                </c:pt>
                <c:pt idx="152">
                  <c:v>1.2308366467540299</c:v>
                </c:pt>
                <c:pt idx="153">
                  <c:v>1.2354663996856301</c:v>
                </c:pt>
                <c:pt idx="154">
                  <c:v>1.2400932476989299</c:v>
                </c:pt>
                <c:pt idx="155">
                  <c:v>1.24471941453167</c:v>
                </c:pt>
                <c:pt idx="156">
                  <c:v>1.2493470637520501</c:v>
                </c:pt>
                <c:pt idx="157">
                  <c:v>1.2539782995472699</c:v>
                </c:pt>
                <c:pt idx="158">
                  <c:v>1.2586151680239299</c:v>
                </c:pt>
                <c:pt idx="159">
                  <c:v>1.26325965897313</c:v>
                </c:pt>
                <c:pt idx="160">
                  <c:v>1.2679137080510099</c:v>
                </c:pt>
                <c:pt idx="161">
                  <c:v>1.2725791993239099</c:v>
                </c:pt>
                <c:pt idx="162">
                  <c:v>1.2772579681276399</c:v>
                </c:pt>
                <c:pt idx="163">
                  <c:v>1.28195180419106</c:v>
                </c:pt>
                <c:pt idx="164">
                  <c:v>1.2866624549768</c:v>
                </c:pt>
                <c:pt idx="165">
                  <c:v>1.29139162919401</c:v>
                </c:pt>
                <c:pt idx="166">
                  <c:v>1.2961410004421601</c:v>
                </c:pt>
                <c:pt idx="167">
                  <c:v>1.30091221094837</c:v>
                </c:pt>
                <c:pt idx="168">
                  <c:v>1.3057068753647301</c:v>
                </c:pt>
                <c:pt idx="169">
                  <c:v>1.3105265845968199</c:v>
                </c:pt>
                <c:pt idx="170">
                  <c:v>1.31537290963831</c:v>
                </c:pt>
                <c:pt idx="171">
                  <c:v>1.32024708773902</c:v>
                </c:pt>
                <c:pt idx="172">
                  <c:v>1.3251490854200201</c:v>
                </c:pt>
                <c:pt idx="173">
                  <c:v>1.3300785741033001</c:v>
                </c:pt>
                <c:pt idx="174">
                  <c:v>1.3350352495237301</c:v>
                </c:pt>
                <c:pt idx="175">
                  <c:v>1.3400188302503899</c:v>
                </c:pt>
                <c:pt idx="176">
                  <c:v>1.3450290562855001</c:v>
                </c:pt>
                <c:pt idx="177">
                  <c:v>1.3500656877408701</c:v>
                </c:pt>
                <c:pt idx="178">
                  <c:v>1.3551285035904399</c:v>
                </c:pt>
                <c:pt idx="179">
                  <c:v>1.3602173004968801</c:v>
                </c:pt>
                <c:pt idx="180">
                  <c:v>1.3653318917097801</c:v>
                </c:pt>
                <c:pt idx="181">
                  <c:v>1.37047210603252</c:v>
                </c:pt>
                <c:pt idx="182">
                  <c:v>1.3756377868545899</c:v>
                </c:pt>
                <c:pt idx="183">
                  <c:v>1.38082879124633</c:v>
                </c:pt>
                <c:pt idx="184">
                  <c:v>1.38604498911246</c:v>
                </c:pt>
                <c:pt idx="185">
                  <c:v>1.3912862624012901</c:v>
                </c:pt>
                <c:pt idx="186">
                  <c:v>1.39655250436633</c:v>
                </c:pt>
                <c:pt idx="187">
                  <c:v>1.4018436188769501</c:v>
                </c:pt>
                <c:pt idx="188">
                  <c:v>1.40715951977521</c:v>
                </c:pt>
                <c:pt idx="189">
                  <c:v>1.41250013027578</c:v>
                </c:pt>
                <c:pt idx="190">
                  <c:v>1.41786538240611</c:v>
                </c:pt>
                <c:pt idx="191">
                  <c:v>1.42325521648427</c:v>
                </c:pt>
                <c:pt idx="192">
                  <c:v>1.4286695806318901</c:v>
                </c:pt>
                <c:pt idx="193">
                  <c:v>1.43410843031975</c:v>
                </c:pt>
                <c:pt idx="194">
                  <c:v>1.43957172794384</c:v>
                </c:pt>
                <c:pt idx="195">
                  <c:v>1.44505944242983</c:v>
                </c:pt>
                <c:pt idx="196">
                  <c:v>1.45057154886384</c:v>
                </c:pt>
                <c:pt idx="197">
                  <c:v>1.45610802814782</c:v>
                </c:pt>
                <c:pt idx="198">
                  <c:v>1.46166886667775</c:v>
                </c:pt>
                <c:pt idx="199">
                  <c:v>1.46725405604309</c:v>
                </c:pt>
                <c:pt idx="200">
                  <c:v>1.4728635927459599</c:v>
                </c:pt>
                <c:pt idx="201">
                  <c:v>1.4784974779386899</c:v>
                </c:pt>
                <c:pt idx="202">
                  <c:v>1.4841557171785</c:v>
                </c:pt>
                <c:pt idx="203">
                  <c:v>1.4898383201980201</c:v>
                </c:pt>
                <c:pt idx="204">
                  <c:v>1.4955453006906401</c:v>
                </c:pt>
                <c:pt idx="205">
                  <c:v>1.5012766761095899</c:v>
                </c:pt>
                <c:pt idx="206">
                  <c:v>1.5070324674798199</c:v>
                </c:pt>
                <c:pt idx="207">
                  <c:v>1.51281269922185</c:v>
                </c:pt>
                <c:pt idx="208">
                  <c:v>1.51861739898669</c:v>
                </c:pt>
                <c:pt idx="209">
                  <c:v>1.5244465975010499</c:v>
                </c:pt>
                <c:pt idx="210">
                  <c:v>1.5303003284223</c:v>
                </c:pt>
                <c:pt idx="211">
                  <c:v>1.53617862820232</c:v>
                </c:pt>
                <c:pt idx="212">
                  <c:v>1.54208153595973</c:v>
                </c:pt>
                <c:pt idx="213">
                  <c:v>1.5480090933599999</c:v>
                </c:pt>
                <c:pt idx="214">
                  <c:v>1.55396134450274</c:v>
                </c:pt>
                <c:pt idx="215">
                  <c:v>1.5599383358159</c:v>
                </c:pt>
                <c:pt idx="216">
                  <c:v>1.56594011595625</c:v>
                </c:pt>
                <c:pt idx="217">
                  <c:v>1.57196673571584</c:v>
                </c:pt>
                <c:pt idx="218">
                  <c:v>1.5780182479339599</c:v>
                </c:pt>
                <c:pt idx="219">
                  <c:v>1.5840947074143199</c:v>
                </c:pt>
                <c:pt idx="220">
                  <c:v>1.59019617084709</c:v>
                </c:pt>
                <c:pt idx="221">
                  <c:v>1.59632269673544</c:v>
                </c:pt>
                <c:pt idx="222">
                  <c:v>1.6024743453263599</c:v>
                </c:pt>
                <c:pt idx="223">
                  <c:v>1.60865117854546</c:v>
                </c:pt>
                <c:pt idx="224">
                  <c:v>1.6148532599354399</c:v>
                </c:pt>
                <c:pt idx="225">
                  <c:v>1.62108065459818</c:v>
                </c:pt>
                <c:pt idx="226">
                  <c:v>1.6273334291399499</c:v>
                </c:pt>
                <c:pt idx="227">
                  <c:v>1.63361165161983</c:v>
                </c:pt>
                <c:pt idx="228">
                  <c:v>1.6399153915009499</c:v>
                </c:pt>
                <c:pt idx="229">
                  <c:v>1.6462447196044301</c:v>
                </c:pt>
                <c:pt idx="230">
                  <c:v>1.6525997080659101</c:v>
                </c:pt>
                <c:pt idx="231">
                  <c:v>1.65898043029442</c:v>
                </c:pt>
                <c:pt idx="232">
                  <c:v>1.6653869609335601</c:v>
                </c:pt>
                <c:pt idx="233">
                  <c:v>1.6718193758247499</c:v>
                </c:pt>
                <c:pt idx="234">
                  <c:v>1.6782777519724601</c:v>
                </c:pt>
                <c:pt idx="235">
                  <c:v>1.68476216751138</c:v>
                </c:pt>
                <c:pt idx="236">
                  <c:v>1.69127270167528</c:v>
                </c:pt>
                <c:pt idx="237">
                  <c:v>1.6978094347675801</c:v>
                </c:pt>
                <c:pt idx="238">
                  <c:v>1.7043724481334599</c:v>
                </c:pt>
                <c:pt idx="239">
                  <c:v>1.7109618241334801</c:v>
                </c:pt>
                <c:pt idx="240">
                  <c:v>1.7175776461185699</c:v>
                </c:pt>
              </c:numCache>
            </c:numRef>
          </c:yVal>
          <c:smooth val="1"/>
          <c:extLst>
            <c:ext xmlns:c16="http://schemas.microsoft.com/office/drawing/2014/chart" uri="{C3380CC4-5D6E-409C-BE32-E72D297353CC}">
              <c16:uniqueId val="{00000002-2A0D-4072-A56C-178B70CCA968}"/>
            </c:ext>
          </c:extLst>
        </c:ser>
        <c:dLbls>
          <c:showLegendKey val="0"/>
          <c:showVal val="0"/>
          <c:showCatName val="0"/>
          <c:showSerName val="0"/>
          <c:showPercent val="0"/>
          <c:showBubbleSize val="0"/>
        </c:dLbls>
        <c:axId val="693613592"/>
        <c:axId val="693612808"/>
      </c:scatterChart>
      <c:valAx>
        <c:axId val="693613592"/>
        <c:scaling>
          <c:orientation val="minMax"/>
          <c:max val="2"/>
          <c:min val="0.70000000000000007"/>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313203793074257"/>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12808"/>
        <c:crosses val="autoZero"/>
        <c:crossBetween val="midCat"/>
        <c:majorUnit val="0.1"/>
      </c:valAx>
      <c:valAx>
        <c:axId val="69361280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3613592"/>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0.87321057365837695</c:v>
                </c:pt>
                <c:pt idx="1">
                  <c:v>0.87774919092415205</c:v>
                </c:pt>
                <c:pt idx="2">
                  <c:v>0.88231139820052396</c:v>
                </c:pt>
                <c:pt idx="3">
                  <c:v>0.88689731809941597</c:v>
                </c:pt>
                <c:pt idx="4">
                  <c:v>0.89150707387004402</c:v>
                </c:pt>
                <c:pt idx="5">
                  <c:v>0.89614078940222797</c:v>
                </c:pt>
                <c:pt idx="6">
                  <c:v>0.90079858922971501</c:v>
                </c:pt>
                <c:pt idx="7">
                  <c:v>0.90548059853353702</c:v>
                </c:pt>
                <c:pt idx="8">
                  <c:v>0.91018694314536497</c:v>
                </c:pt>
                <c:pt idx="9">
                  <c:v>0.914917749550899</c:v>
                </c:pt>
                <c:pt idx="10">
                  <c:v>0.919673404416953</c:v>
                </c:pt>
                <c:pt idx="11">
                  <c:v>0.92446982533459399</c:v>
                </c:pt>
                <c:pt idx="12">
                  <c:v>0.92934737737804096</c:v>
                </c:pt>
                <c:pt idx="13">
                  <c:v>0.93434935701684496</c:v>
                </c:pt>
                <c:pt idx="14">
                  <c:v>0.93952000536036895</c:v>
                </c:pt>
                <c:pt idx="15">
                  <c:v>0.94490457597310396</c:v>
                </c:pt>
                <c:pt idx="16">
                  <c:v>0.950549424140963</c:v>
                </c:pt>
                <c:pt idx="17">
                  <c:v>0.95650211852378197</c:v>
                </c:pt>
                <c:pt idx="18">
                  <c:v>0.962811576261277</c:v>
                </c:pt>
                <c:pt idx="19">
                  <c:v>0.96952822276363304</c:v>
                </c:pt>
                <c:pt idx="20">
                  <c:v>0.97670417761591699</c:v>
                </c:pt>
                <c:pt idx="21">
                  <c:v>0.98439346826081697</c:v>
                </c:pt>
                <c:pt idx="22">
                  <c:v>0.99265227340004003</c:v>
                </c:pt>
                <c:pt idx="23">
                  <c:v>1.0015391983752999</c:v>
                </c:pt>
                <c:pt idx="24">
                  <c:v>1.0111007769398299</c:v>
                </c:pt>
                <c:pt idx="25">
                  <c:v>1.02132653960946</c:v>
                </c:pt>
                <c:pt idx="26">
                  <c:v>1.0321912726687701</c:v>
                </c:pt>
                <c:pt idx="27">
                  <c:v>1.0436691627652199</c:v>
                </c:pt>
                <c:pt idx="28">
                  <c:v>1.05573357978508</c:v>
                </c:pt>
                <c:pt idx="29">
                  <c:v>1.0683568665379899</c:v>
                </c:pt>
                <c:pt idx="30">
                  <c:v>1.08151013533173</c:v>
                </c:pt>
                <c:pt idx="31">
                  <c:v>1.09516307172483</c:v>
                </c:pt>
                <c:pt idx="32">
                  <c:v>1.1092837459459599</c:v>
                </c:pt>
                <c:pt idx="33">
                  <c:v>1.12383843266462</c:v>
                </c:pt>
                <c:pt idx="34">
                  <c:v>1.1387914399889001</c:v>
                </c:pt>
                <c:pt idx="35">
                  <c:v>1.1541049487500701</c:v>
                </c:pt>
                <c:pt idx="36">
                  <c:v>1.1697388633118999</c:v>
                </c:pt>
                <c:pt idx="37">
                  <c:v>1.18565067531088</c:v>
                </c:pt>
                <c:pt idx="38">
                  <c:v>1.20179794500566</c:v>
                </c:pt>
                <c:pt idx="39">
                  <c:v>1.21816541429422</c:v>
                </c:pt>
                <c:pt idx="40">
                  <c:v>1.23475579464036</c:v>
                </c:pt>
                <c:pt idx="41">
                  <c:v>1.2515721219037299</c:v>
                </c:pt>
                <c:pt idx="42">
                  <c:v>1.2686174732897999</c:v>
                </c:pt>
                <c:pt idx="43">
                  <c:v>1.2858949679130001</c:v>
                </c:pt>
                <c:pt idx="44">
                  <c:v>1.30340776736744</c:v>
                </c:pt>
                <c:pt idx="45">
                  <c:v>1.3211590763054499</c:v>
                </c:pt>
                <c:pt idx="46">
                  <c:v>1.3391521430240301</c:v>
                </c:pt>
                <c:pt idx="47">
                  <c:v>1.35739026005922</c:v>
                </c:pt>
                <c:pt idx="48">
                  <c:v>1.3758767647886101</c:v>
                </c:pt>
                <c:pt idx="49">
                  <c:v>1.3946150400420401</c:v>
                </c:pt>
                <c:pt idx="50">
                  <c:v>1.4136085147206401</c:v>
                </c:pt>
              </c:numCache>
            </c:numRef>
          </c:yVal>
          <c:smooth val="0"/>
          <c:extLst>
            <c:ext xmlns:c16="http://schemas.microsoft.com/office/drawing/2014/chart" uri="{C3380CC4-5D6E-409C-BE32-E72D297353CC}">
              <c16:uniqueId val="{00000000-1BF0-4A18-879C-DDF70FB1E5A1}"/>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0.76260272306271304</c:v>
                </c:pt>
                <c:pt idx="1">
                  <c:v>0.771772089146049</c:v>
                </c:pt>
                <c:pt idx="2">
                  <c:v>0.78105024463612105</c:v>
                </c:pt>
                <c:pt idx="3">
                  <c:v>0.79043820181100699</c:v>
                </c:pt>
                <c:pt idx="4">
                  <c:v>0.79993690934648198</c:v>
                </c:pt>
                <c:pt idx="5">
                  <c:v>0.80954722609819296</c:v>
                </c:pt>
                <c:pt idx="6">
                  <c:v>0.81926988365619702</c:v>
                </c:pt>
                <c:pt idx="7">
                  <c:v>0.82910543169328099</c:v>
                </c:pt>
                <c:pt idx="8">
                  <c:v>0.83905415620469304</c:v>
                </c:pt>
                <c:pt idx="9">
                  <c:v>0.84911595367017101</c:v>
                </c:pt>
                <c:pt idx="10">
                  <c:v>0.85929011515672205</c:v>
                </c:pt>
                <c:pt idx="11">
                  <c:v>0.86957422650713501</c:v>
                </c:pt>
                <c:pt idx="12">
                  <c:v>0.87996419746278398</c:v>
                </c:pt>
                <c:pt idx="13">
                  <c:v>0.89045619851354096</c:v>
                </c:pt>
                <c:pt idx="14">
                  <c:v>0.90104718189323496</c:v>
                </c:pt>
                <c:pt idx="15">
                  <c:v>0.91173541491425902</c:v>
                </c:pt>
                <c:pt idx="16">
                  <c:v>0.922521238612661</c:v>
                </c:pt>
                <c:pt idx="17">
                  <c:v>0.93340816376402402</c:v>
                </c:pt>
                <c:pt idx="18">
                  <c:v>0.94440447296918695</c:v>
                </c:pt>
                <c:pt idx="19">
                  <c:v>0.95552557896076096</c:v>
                </c:pt>
                <c:pt idx="20">
                  <c:v>0.96679749619917599</c:v>
                </c:pt>
                <c:pt idx="21">
                  <c:v>0.97826189477874503</c:v>
                </c:pt>
                <c:pt idx="22">
                  <c:v>0.989983243975603</c:v>
                </c:pt>
                <c:pt idx="23">
                  <c:v>1.00102034996208</c:v>
                </c:pt>
                <c:pt idx="24">
                  <c:v>1.0075966324888499</c:v>
                </c:pt>
                <c:pt idx="25">
                  <c:v>1.01491140759706</c:v>
                </c:pt>
                <c:pt idx="26">
                  <c:v>1.02280474881001</c:v>
                </c:pt>
                <c:pt idx="27">
                  <c:v>1.03113448770102</c:v>
                </c:pt>
                <c:pt idx="28">
                  <c:v>1.0397823585406001</c:v>
                </c:pt>
                <c:pt idx="29">
                  <c:v>1.0486559635006001</c:v>
                </c:pt>
                <c:pt idx="30">
                  <c:v>1.05768706125641</c:v>
                </c:pt>
                <c:pt idx="31">
                  <c:v>1.0668277160408399</c:v>
                </c:pt>
                <c:pt idx="32">
                  <c:v>1.0760458326101601</c:v>
                </c:pt>
                <c:pt idx="33">
                  <c:v>1.0853210501719199</c:v>
                </c:pt>
                <c:pt idx="34">
                  <c:v>1.09464139971937</c:v>
                </c:pt>
                <c:pt idx="35">
                  <c:v>1.10400076566439</c:v>
                </c:pt>
                <c:pt idx="36">
                  <c:v>1.11339702889797</c:v>
                </c:pt>
                <c:pt idx="37">
                  <c:v>1.12283072711133</c:v>
                </c:pt>
                <c:pt idx="38">
                  <c:v>1.1323044205239601</c:v>
                </c:pt>
                <c:pt idx="39">
                  <c:v>1.14182477734595</c:v>
                </c:pt>
                <c:pt idx="40">
                  <c:v>1.1513990199386901</c:v>
                </c:pt>
                <c:pt idx="41">
                  <c:v>1.16103261931086</c:v>
                </c:pt>
                <c:pt idx="42">
                  <c:v>1.1707298182857799</c:v>
                </c:pt>
                <c:pt idx="43">
                  <c:v>1.1804939984244001</c:v>
                </c:pt>
                <c:pt idx="44">
                  <c:v>1.19032792428864</c:v>
                </c:pt>
                <c:pt idx="45">
                  <c:v>1.2002339100402599</c:v>
                </c:pt>
                <c:pt idx="46">
                  <c:v>1.21021393556853</c:v>
                </c:pt>
                <c:pt idx="47">
                  <c:v>1.22026972903828</c:v>
                </c:pt>
                <c:pt idx="48">
                  <c:v>1.2304028266165301</c:v>
                </c:pt>
                <c:pt idx="49">
                  <c:v>1.2406146163868501</c:v>
                </c:pt>
                <c:pt idx="50">
                  <c:v>1.2509063711136701</c:v>
                </c:pt>
              </c:numCache>
            </c:numRef>
          </c:yVal>
          <c:smooth val="0"/>
          <c:extLst>
            <c:ext xmlns:c16="http://schemas.microsoft.com/office/drawing/2014/chart" uri="{C3380CC4-5D6E-409C-BE32-E72D297353CC}">
              <c16:uniqueId val="{00000001-1BF0-4A18-879C-DDF70FB1E5A1}"/>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0.99986097989068901</c:v>
                </c:pt>
                <c:pt idx="1">
                  <c:v>0.99827870559621401</c:v>
                </c:pt>
                <c:pt idx="2">
                  <c:v>0.99670079964860803</c:v>
                </c:pt>
                <c:pt idx="3">
                  <c:v>0.99512757739916102</c:v>
                </c:pt>
                <c:pt idx="4">
                  <c:v>0.99355943384289802</c:v>
                </c:pt>
                <c:pt idx="5">
                  <c:v>0.99199687002947101</c:v>
                </c:pt>
                <c:pt idx="6">
                  <c:v>0.99044053070399596</c:v>
                </c:pt>
                <c:pt idx="7">
                  <c:v>0.98889125915648801</c:v>
                </c:pt>
                <c:pt idx="8">
                  <c:v>0.987350179182236</c:v>
                </c:pt>
                <c:pt idx="9">
                  <c:v>0.985818821122318</c:v>
                </c:pt>
                <c:pt idx="10">
                  <c:v>0.984299895778048</c:v>
                </c:pt>
                <c:pt idx="11">
                  <c:v>0.98283094404381099</c:v>
                </c:pt>
                <c:pt idx="12">
                  <c:v>0.98150191829363598</c:v>
                </c:pt>
                <c:pt idx="13">
                  <c:v>0.98040613610767802</c:v>
                </c:pt>
                <c:pt idx="14">
                  <c:v>0.97963553763929301</c:v>
                </c:pt>
                <c:pt idx="15">
                  <c:v>0.97928043935737197</c:v>
                </c:pt>
                <c:pt idx="16">
                  <c:v>0.97942916641520095</c:v>
                </c:pt>
                <c:pt idx="17">
                  <c:v>0.98016745327264798</c:v>
                </c:pt>
                <c:pt idx="18">
                  <c:v>0.98157744686261195</c:v>
                </c:pt>
                <c:pt idx="19">
                  <c:v>0.98373606675976799</c:v>
                </c:pt>
                <c:pt idx="20">
                  <c:v>0.98671237184902205</c:v>
                </c:pt>
                <c:pt idx="21">
                  <c:v>0.99056347336694195</c:v>
                </c:pt>
                <c:pt idx="22">
                  <c:v>0.99532849862108497</c:v>
                </c:pt>
                <c:pt idx="23">
                  <c:v>1.00205831571778</c:v>
                </c:pt>
                <c:pt idx="24">
                  <c:v>1.0146171078431501</c:v>
                </c:pt>
                <c:pt idx="25">
                  <c:v>1.0277822208938701</c:v>
                </c:pt>
                <c:pt idx="26">
                  <c:v>1.04166393890246</c:v>
                </c:pt>
                <c:pt idx="27">
                  <c:v>1.0563562118221901</c:v>
                </c:pt>
                <c:pt idx="28">
                  <c:v>1.0719295074886399</c:v>
                </c:pt>
                <c:pt idx="29">
                  <c:v>1.08842788674822</c:v>
                </c:pt>
                <c:pt idx="30">
                  <c:v>1.1058697942620399</c:v>
                </c:pt>
                <c:pt idx="31">
                  <c:v>1.12425102538661</c:v>
                </c:pt>
                <c:pt idx="32">
                  <c:v>1.14354834313614</c:v>
                </c:pt>
                <c:pt idx="33">
                  <c:v>1.16372277358299</c:v>
                </c:pt>
                <c:pt idx="34">
                  <c:v>1.1847221785366899</c:v>
                </c:pt>
                <c:pt idx="35">
                  <c:v>1.2064830697176501</c:v>
                </c:pt>
                <c:pt idx="36">
                  <c:v>1.22893179416558</c:v>
                </c:pt>
                <c:pt idx="37">
                  <c:v>1.2519852636040001</c:v>
                </c:pt>
                <c:pt idx="38">
                  <c:v>1.27555653271359</c:v>
                </c:pt>
                <c:pt idx="39">
                  <c:v>1.2996100680455001</c:v>
                </c:pt>
                <c:pt idx="40">
                  <c:v>1.3241472730097901</c:v>
                </c:pt>
                <c:pt idx="41">
                  <c:v>1.34917206482654</c:v>
                </c:pt>
                <c:pt idx="42">
                  <c:v>1.3746897605228201</c:v>
                </c:pt>
                <c:pt idx="43">
                  <c:v>1.40070671321576</c:v>
                </c:pt>
                <c:pt idx="44">
                  <c:v>1.42723007111594</c:v>
                </c:pt>
                <c:pt idx="45">
                  <c:v>1.4542676142567199</c:v>
                </c:pt>
                <c:pt idx="46">
                  <c:v>1.4818276417577301</c:v>
                </c:pt>
                <c:pt idx="47">
                  <c:v>1.5099188927318199</c:v>
                </c:pt>
                <c:pt idx="48">
                  <c:v>1.5385504900787701</c:v>
                </c:pt>
                <c:pt idx="49">
                  <c:v>1.56773190015762</c:v>
                </c:pt>
                <c:pt idx="50">
                  <c:v>1.5974729036767601</c:v>
                </c:pt>
              </c:numCache>
            </c:numRef>
          </c:yVal>
          <c:smooth val="1"/>
          <c:extLst>
            <c:ext xmlns:c16="http://schemas.microsoft.com/office/drawing/2014/chart" uri="{C3380CC4-5D6E-409C-BE32-E72D297353CC}">
              <c16:uniqueId val="{00000002-1BF0-4A18-879C-DDF70FB1E5A1}"/>
            </c:ext>
          </c:extLst>
        </c:ser>
        <c:dLbls>
          <c:showLegendKey val="0"/>
          <c:showVal val="0"/>
          <c:showCatName val="0"/>
          <c:showSerName val="0"/>
          <c:showPercent val="0"/>
          <c:showBubbleSize val="0"/>
        </c:dLbls>
        <c:axId val="693606144"/>
        <c:axId val="693605752"/>
      </c:scatterChart>
      <c:valAx>
        <c:axId val="693606144"/>
        <c:scaling>
          <c:orientation val="minMax"/>
          <c:max val="5"/>
          <c:min val="1.5"/>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4952064896755162"/>
              <c:y val="0.88313203793074257"/>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05752"/>
        <c:crosses val="autoZero"/>
        <c:crossBetween val="midCat"/>
        <c:majorUnit val="0.5"/>
      </c:valAx>
      <c:valAx>
        <c:axId val="6936057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3606144"/>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1.26070720535356</c:v>
                </c:pt>
                <c:pt idx="1">
                  <c:v>1.2363146139969099</c:v>
                </c:pt>
                <c:pt idx="2">
                  <c:v>1.2123939787856399</c:v>
                </c:pt>
                <c:pt idx="3">
                  <c:v>1.18893616815189</c:v>
                </c:pt>
                <c:pt idx="4">
                  <c:v>1.16593222720849</c:v>
                </c:pt>
                <c:pt idx="5">
                  <c:v>1.1433733743304599</c:v>
                </c:pt>
                <c:pt idx="6">
                  <c:v>1.1212509978026799</c:v>
                </c:pt>
                <c:pt idx="7">
                  <c:v>1.0995566525324201</c:v>
                </c:pt>
                <c:pt idx="8">
                  <c:v>1.0782820568254901</c:v>
                </c:pt>
                <c:pt idx="9">
                  <c:v>1.0574781569343299</c:v>
                </c:pt>
                <c:pt idx="10">
                  <c:v>1.0379984610049799</c:v>
                </c:pt>
                <c:pt idx="11">
                  <c:v>1.02121688793151</c:v>
                </c:pt>
                <c:pt idx="12">
                  <c:v>1.0084413296544501</c:v>
                </c:pt>
                <c:pt idx="13">
                  <c:v>1.0009446198285701</c:v>
                </c:pt>
                <c:pt idx="14">
                  <c:v>1.00002676323301</c:v>
                </c:pt>
                <c:pt idx="15">
                  <c:v>1.0067697534075399</c:v>
                </c:pt>
                <c:pt idx="16">
                  <c:v>1.0205963530150599</c:v>
                </c:pt>
                <c:pt idx="17">
                  <c:v>1.0403949046943399</c:v>
                </c:pt>
                <c:pt idx="18">
                  <c:v>1.0650684868118001</c:v>
                </c:pt>
                <c:pt idx="19">
                  <c:v>1.0934696398985799</c:v>
                </c:pt>
                <c:pt idx="20">
                  <c:v>1.1243475084280501</c:v>
                </c:pt>
                <c:pt idx="21">
                  <c:v>1.15647640513288</c:v>
                </c:pt>
                <c:pt idx="22">
                  <c:v>1.1895240712799899</c:v>
                </c:pt>
                <c:pt idx="23">
                  <c:v>1.22351611314711</c:v>
                </c:pt>
              </c:numCache>
            </c:numRef>
          </c:yVal>
          <c:smooth val="0"/>
          <c:extLst>
            <c:ext xmlns:c16="http://schemas.microsoft.com/office/drawing/2014/chart" uri="{C3380CC4-5D6E-409C-BE32-E72D297353CC}">
              <c16:uniqueId val="{00000000-D6BD-49E4-95E3-C070CD231D4F}"/>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1.0128185048179701</c:v>
                </c:pt>
                <c:pt idx="1">
                  <c:v>1.0107218870669501</c:v>
                </c:pt>
                <c:pt idx="2">
                  <c:v>1.0086262752788899</c:v>
                </c:pt>
                <c:pt idx="3">
                  <c:v>1.0065306346271901</c:v>
                </c:pt>
                <c:pt idx="4">
                  <c:v>1.0044334501285801</c:v>
                </c:pt>
                <c:pt idx="5">
                  <c:v>1.00233240894317</c:v>
                </c:pt>
                <c:pt idx="6">
                  <c:v>1.0002237924574899</c:v>
                </c:pt>
                <c:pt idx="7">
                  <c:v>0.998101214172882</c:v>
                </c:pt>
                <c:pt idx="8">
                  <c:v>0.99595270611083697</c:v>
                </c:pt>
                <c:pt idx="9">
                  <c:v>0.99377628385348904</c:v>
                </c:pt>
                <c:pt idx="10">
                  <c:v>0.99187319471896995</c:v>
                </c:pt>
                <c:pt idx="11">
                  <c:v>0.99079140520093101</c:v>
                </c:pt>
                <c:pt idx="12">
                  <c:v>0.99114848723507099</c:v>
                </c:pt>
                <c:pt idx="13">
                  <c:v>0.99376323270321898</c:v>
                </c:pt>
                <c:pt idx="14">
                  <c:v>0.99996733340705002</c:v>
                </c:pt>
                <c:pt idx="15">
                  <c:v>1.0006711822005401</c:v>
                </c:pt>
                <c:pt idx="16">
                  <c:v>1.0068675697818299</c:v>
                </c:pt>
                <c:pt idx="17">
                  <c:v>1.0160450725615</c:v>
                </c:pt>
                <c:pt idx="18">
                  <c:v>1.02704627273283</c:v>
                </c:pt>
                <c:pt idx="19">
                  <c:v>1.0392056512080301</c:v>
                </c:pt>
                <c:pt idx="20">
                  <c:v>1.0519830934702299</c:v>
                </c:pt>
                <c:pt idx="21">
                  <c:v>1.0649193508208701</c:v>
                </c:pt>
                <c:pt idx="22">
                  <c:v>1.0779311828258999</c:v>
                </c:pt>
                <c:pt idx="23">
                  <c:v>1.09105279385709</c:v>
                </c:pt>
              </c:numCache>
            </c:numRef>
          </c:yVal>
          <c:smooth val="0"/>
          <c:extLst>
            <c:ext xmlns:c16="http://schemas.microsoft.com/office/drawing/2014/chart" uri="{C3380CC4-5D6E-409C-BE32-E72D297353CC}">
              <c16:uniqueId val="{00000001-D6BD-49E4-95E3-C070CD231D4F}"/>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1.5692670010171501</c:v>
                </c:pt>
                <c:pt idx="1">
                  <c:v>1.5122595486854</c:v>
                </c:pt>
                <c:pt idx="2">
                  <c:v>1.45732784860203</c:v>
                </c:pt>
                <c:pt idx="3">
                  <c:v>1.40439760431463</c:v>
                </c:pt>
                <c:pt idx="4">
                  <c:v>1.3533977370719099</c:v>
                </c:pt>
                <c:pt idx="5">
                  <c:v>1.3042606040307501</c:v>
                </c:pt>
                <c:pt idx="6">
                  <c:v>1.25692251029604</c:v>
                </c:pt>
                <c:pt idx="7">
                  <c:v>1.2113248786399</c:v>
                </c:pt>
                <c:pt idx="8">
                  <c:v>1.16741707406177</c:v>
                </c:pt>
                <c:pt idx="9">
                  <c:v>1.1252633722119301</c:v>
                </c:pt>
                <c:pt idx="10">
                  <c:v>1.0862686992503801</c:v>
                </c:pt>
                <c:pt idx="11">
                  <c:v>1.0525766843779001</c:v>
                </c:pt>
                <c:pt idx="12">
                  <c:v>1.02603588508938</c:v>
                </c:pt>
                <c:pt idx="13">
                  <c:v>1.0081779029381499</c:v>
                </c:pt>
                <c:pt idx="14">
                  <c:v>1.00008619659099</c:v>
                </c:pt>
                <c:pt idx="15">
                  <c:v>1.0129054922390699</c:v>
                </c:pt>
                <c:pt idx="16">
                  <c:v>1.0345123301700401</c:v>
                </c:pt>
                <c:pt idx="17">
                  <c:v>1.06532828803067</c:v>
                </c:pt>
                <c:pt idx="18">
                  <c:v>1.1044983188354001</c:v>
                </c:pt>
                <c:pt idx="19">
                  <c:v>1.1505671201749199</c:v>
                </c:pt>
                <c:pt idx="20">
                  <c:v>1.2016897681675001</c:v>
                </c:pt>
                <c:pt idx="21">
                  <c:v>1.2559051299031501</c:v>
                </c:pt>
                <c:pt idx="22">
                  <c:v>1.3126696200076999</c:v>
                </c:pt>
                <c:pt idx="23">
                  <c:v>1.3720616340098899</c:v>
                </c:pt>
              </c:numCache>
            </c:numRef>
          </c:yVal>
          <c:smooth val="1"/>
          <c:extLst>
            <c:ext xmlns:c16="http://schemas.microsoft.com/office/drawing/2014/chart" uri="{C3380CC4-5D6E-409C-BE32-E72D297353CC}">
              <c16:uniqueId val="{00000002-D6BD-49E4-95E3-C070CD231D4F}"/>
            </c:ext>
          </c:extLst>
        </c:ser>
        <c:dLbls>
          <c:showLegendKey val="0"/>
          <c:showVal val="0"/>
          <c:showCatName val="0"/>
          <c:showSerName val="0"/>
          <c:showPercent val="0"/>
          <c:showBubbleSize val="0"/>
        </c:dLbls>
        <c:axId val="704286568"/>
        <c:axId val="693603400"/>
      </c:scatterChart>
      <c:valAx>
        <c:axId val="704286568"/>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baseline="0" dirty="0" smtClean="0">
                    <a:solidFill>
                      <a:schemeClr val="bg2"/>
                    </a:solidFill>
                  </a:rPr>
                  <a:t>)</a:t>
                </a:r>
                <a:endParaRPr lang="en-US" sz="1700" dirty="0">
                  <a:solidFill>
                    <a:schemeClr val="bg2"/>
                  </a:solidFill>
                </a:endParaRPr>
              </a:p>
            </c:rich>
          </c:tx>
          <c:layout>
            <c:manualLayout>
              <c:xMode val="edge"/>
              <c:yMode val="edge"/>
              <c:x val="0.449553863842241"/>
              <c:y val="0.8831320379307425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03400"/>
        <c:crosses val="autoZero"/>
        <c:crossBetween val="midCat"/>
        <c:majorUnit val="5"/>
      </c:valAx>
      <c:valAx>
        <c:axId val="6936034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4286568"/>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Microsoft_Excel_Worksheet6!$B$2:$B$10002</c:f>
              <c:numCache>
                <c:formatCode>General</c:formatCode>
                <c:ptCount val="10001"/>
                <c:pt idx="0">
                  <c:v>1.4733029542699201</c:v>
                </c:pt>
                <c:pt idx="1">
                  <c:v>1.4444883484820501</c:v>
                </c:pt>
                <c:pt idx="2">
                  <c:v>1.41623729379838</c:v>
                </c:pt>
                <c:pt idx="3">
                  <c:v>1.3885387683833501</c:v>
                </c:pt>
                <c:pt idx="4">
                  <c:v>1.3613819659645501</c:v>
                </c:pt>
                <c:pt idx="5">
                  <c:v>1.3347562916167901</c:v>
                </c:pt>
                <c:pt idx="6">
                  <c:v>1.3086513576286001</c:v>
                </c:pt>
                <c:pt idx="7">
                  <c:v>1.2830569794495901</c:v>
                </c:pt>
                <c:pt idx="8">
                  <c:v>1.2579631717170601</c:v>
                </c:pt>
                <c:pt idx="9">
                  <c:v>1.23337545737023</c:v>
                </c:pt>
                <c:pt idx="10">
                  <c:v>1.2093584121662</c:v>
                </c:pt>
                <c:pt idx="11">
                  <c:v>1.1859857252625601</c:v>
                </c:pt>
                <c:pt idx="12">
                  <c:v>1.16332470284276</c:v>
                </c:pt>
                <c:pt idx="13">
                  <c:v>1.14143674054236</c:v>
                </c:pt>
                <c:pt idx="14">
                  <c:v>1.12037782782118</c:v>
                </c:pt>
                <c:pt idx="15">
                  <c:v>1.10019907819803</c:v>
                </c:pt>
                <c:pt idx="16">
                  <c:v>1.08094728023336</c:v>
                </c:pt>
                <c:pt idx="17">
                  <c:v>1.06266546513063</c:v>
                </c:pt>
                <c:pt idx="18">
                  <c:v>1.04539348782054</c:v>
                </c:pt>
                <c:pt idx="19">
                  <c:v>1.0291686193864999</c:v>
                </c:pt>
                <c:pt idx="20">
                  <c:v>1.01402614968393</c:v>
                </c:pt>
                <c:pt idx="21">
                  <c:v>1</c:v>
                </c:pt>
                <c:pt idx="22">
                  <c:v>0.98710653887584698</c:v>
                </c:pt>
                <c:pt idx="23">
                  <c:v>0.975296396061611</c:v>
                </c:pt>
                <c:pt idx="24">
                  <c:v>0.96450782469007401</c:v>
                </c:pt>
                <c:pt idx="25">
                  <c:v>0.95468350711545702</c:v>
                </c:pt>
                <c:pt idx="26">
                  <c:v>0.94577013650457398</c:v>
                </c:pt>
                <c:pt idx="27">
                  <c:v>0.93771803581286095</c:v>
                </c:pt>
                <c:pt idx="28">
                  <c:v>0.93048081019767304</c:v>
                </c:pt>
                <c:pt idx="29">
                  <c:v>0.92401502937106705</c:v>
                </c:pt>
                <c:pt idx="30">
                  <c:v>0.91827993679197695</c:v>
                </c:pt>
                <c:pt idx="31">
                  <c:v>0.91323718294970602</c:v>
                </c:pt>
                <c:pt idx="32">
                  <c:v>0.90885058030302701</c:v>
                </c:pt>
                <c:pt idx="33">
                  <c:v>0.90508587771677995</c:v>
                </c:pt>
                <c:pt idx="34">
                  <c:v>0.901910552485232</c:v>
                </c:pt>
                <c:pt idx="35">
                  <c:v>0.89929361825223897</c:v>
                </c:pt>
                <c:pt idx="36">
                  <c:v>0.897205447335919</c:v>
                </c:pt>
                <c:pt idx="37">
                  <c:v>0.89561760614278296</c:v>
                </c:pt>
                <c:pt idx="38">
                  <c:v>0.89450270251580299</c:v>
                </c:pt>
                <c:pt idx="39">
                  <c:v>0.89383424400459099</c:v>
                </c:pt>
                <c:pt idx="40">
                  <c:v>0.89358650617594504</c:v>
                </c:pt>
                <c:pt idx="41">
                  <c:v>0.89373441020073896</c:v>
                </c:pt>
                <c:pt idx="42">
                  <c:v>0.89425340906024497</c:v>
                </c:pt>
                <c:pt idx="43">
                  <c:v>0.89511938181236494</c:v>
                </c:pt>
                <c:pt idx="44">
                  <c:v>0.89630853544720201</c:v>
                </c:pt>
                <c:pt idx="45">
                  <c:v>0.89779731394258699</c:v>
                </c:pt>
                <c:pt idx="46">
                  <c:v>0.89956231420445598</c:v>
                </c:pt>
                <c:pt idx="47">
                  <c:v>0.90158020864492205</c:v>
                </c:pt>
                <c:pt idx="48">
                  <c:v>0.9038276742129</c:v>
                </c:pt>
                <c:pt idx="49">
                  <c:v>0.90628132774884296</c:v>
                </c:pt>
                <c:pt idx="50">
                  <c:v>0.90891766758652504</c:v>
                </c:pt>
                <c:pt idx="51">
                  <c:v>0.91171302137141597</c:v>
                </c:pt>
                <c:pt idx="52">
                  <c:v>0.91464350010689099</c:v>
                </c:pt>
                <c:pt idx="53">
                  <c:v>0.91768495847657205</c:v>
                </c:pt>
                <c:pt idx="54">
                  <c:v>0.92081296152348602</c:v>
                </c:pt>
                <c:pt idx="55">
                  <c:v>0.92400275779433305</c:v>
                </c:pt>
                <c:pt idx="56">
                  <c:v>0.92722925908008902</c:v>
                </c:pt>
                <c:pt idx="57">
                  <c:v>0.93047131777106196</c:v>
                </c:pt>
                <c:pt idx="58">
                  <c:v>0.93372471232579501</c:v>
                </c:pt>
                <c:pt idx="59">
                  <c:v>0.936989482380156</c:v>
                </c:pt>
                <c:pt idx="60">
                  <c:v>0.94026566770859898</c:v>
                </c:pt>
                <c:pt idx="61">
                  <c:v>0.943553308224648</c:v>
                </c:pt>
                <c:pt idx="62">
                  <c:v>0.94685244398138801</c:v>
                </c:pt>
                <c:pt idx="63">
                  <c:v>0.95016311517194496</c:v>
                </c:pt>
                <c:pt idx="64">
                  <c:v>0.95348536212998602</c:v>
                </c:pt>
                <c:pt idx="65">
                  <c:v>0.95681922533020003</c:v>
                </c:pt>
                <c:pt idx="66">
                  <c:v>0.96016474538879903</c:v>
                </c:pt>
                <c:pt idx="67">
                  <c:v>0.96352196306400695</c:v>
                </c:pt>
                <c:pt idx="68">
                  <c:v>0.96689091925656001</c:v>
                </c:pt>
                <c:pt idx="69">
                  <c:v>0.97027165501020696</c:v>
                </c:pt>
                <c:pt idx="70">
                  <c:v>0.97366421151219895</c:v>
                </c:pt>
                <c:pt idx="71">
                  <c:v>0.97706863009380696</c:v>
                </c:pt>
                <c:pt idx="72">
                  <c:v>0.980484952230811</c:v>
                </c:pt>
                <c:pt idx="73">
                  <c:v>0.98391321954401201</c:v>
                </c:pt>
                <c:pt idx="74">
                  <c:v>0.98735347379973903</c:v>
                </c:pt>
                <c:pt idx="75">
                  <c:v>0.99080575691035999</c:v>
                </c:pt>
                <c:pt idx="76">
                  <c:v>0.99427011093478401</c:v>
                </c:pt>
                <c:pt idx="77">
                  <c:v>0.99774657807898004</c:v>
                </c:pt>
                <c:pt idx="78">
                  <c:v>1.0012352006965</c:v>
                </c:pt>
                <c:pt idx="79">
                  <c:v>1.00473602128896</c:v>
                </c:pt>
                <c:pt idx="80">
                  <c:v>1.0082490825066199</c:v>
                </c:pt>
                <c:pt idx="81">
                  <c:v>1.01177442714884</c:v>
                </c:pt>
                <c:pt idx="82">
                  <c:v>1.01531209816463</c:v>
                </c:pt>
                <c:pt idx="83">
                  <c:v>1.01886213865319</c:v>
                </c:pt>
                <c:pt idx="84">
                  <c:v>1.02242459186438</c:v>
                </c:pt>
                <c:pt idx="85">
                  <c:v>1.0259995011993199</c:v>
                </c:pt>
                <c:pt idx="86">
                  <c:v>1.0295869102108799</c:v>
                </c:pt>
                <c:pt idx="87">
                  <c:v>1.03318686260417</c:v>
                </c:pt>
                <c:pt idx="88">
                  <c:v>1.03679940223717</c:v>
                </c:pt>
                <c:pt idx="89">
                  <c:v>1.0404245731211801</c:v>
                </c:pt>
                <c:pt idx="90">
                  <c:v>1.0440624194213901</c:v>
                </c:pt>
                <c:pt idx="91">
                  <c:v>1.0477129854574101</c:v>
                </c:pt>
                <c:pt idx="92">
                  <c:v>1.0513763157038301</c:v>
                </c:pt>
                <c:pt idx="93">
                  <c:v>1.0550524547907201</c:v>
                </c:pt>
                <c:pt idx="94">
                  <c:v>1.0587414475042101</c:v>
                </c:pt>
                <c:pt idx="95">
                  <c:v>1.06244333878704</c:v>
                </c:pt>
                <c:pt idx="96">
                  <c:v>1.06615817373908</c:v>
                </c:pt>
                <c:pt idx="97">
                  <c:v>1.0698859976178801</c:v>
                </c:pt>
                <c:pt idx="98">
                  <c:v>1.0736268558392501</c:v>
                </c:pt>
                <c:pt idx="99">
                  <c:v>1.0773807939778</c:v>
                </c:pt>
                <c:pt idx="100">
                  <c:v>1.08114785776747</c:v>
                </c:pt>
                <c:pt idx="101">
                  <c:v>1.0849280931021199</c:v>
                </c:pt>
                <c:pt idx="102">
                  <c:v>1.0887215460360999</c:v>
                </c:pt>
                <c:pt idx="103">
                  <c:v>1.0925282627847399</c:v>
                </c:pt>
                <c:pt idx="104">
                  <c:v>1.0963482897250201</c:v>
                </c:pt>
                <c:pt idx="105">
                  <c:v>1.1001816733960199</c:v>
                </c:pt>
                <c:pt idx="106">
                  <c:v>1.10402846049959</c:v>
                </c:pt>
                <c:pt idx="107">
                  <c:v>1.10788869790085</c:v>
                </c:pt>
                <c:pt idx="108">
                  <c:v>1.11176243262879</c:v>
                </c:pt>
                <c:pt idx="109">
                  <c:v>1.11564971187684</c:v>
                </c:pt>
                <c:pt idx="110">
                  <c:v>1.11955058300342</c:v>
                </c:pt>
                <c:pt idx="111">
                  <c:v>1.1234650935325801</c:v>
                </c:pt>
                <c:pt idx="112">
                  <c:v>1.1273932911544999</c:v>
                </c:pt>
                <c:pt idx="113">
                  <c:v>1.1313352237261201</c:v>
                </c:pt>
                <c:pt idx="114">
                  <c:v>1.1352909392717301</c:v>
                </c:pt>
                <c:pt idx="115">
                  <c:v>1.13926048598351</c:v>
                </c:pt>
                <c:pt idx="116">
                  <c:v>1.14324391222216</c:v>
                </c:pt>
                <c:pt idx="117">
                  <c:v>1.14724126651747</c:v>
                </c:pt>
                <c:pt idx="118">
                  <c:v>1.1512525975689201</c:v>
                </c:pt>
                <c:pt idx="119">
                  <c:v>1.1552779542462499</c:v>
                </c:pt>
                <c:pt idx="120">
                  <c:v>1.15931738559009</c:v>
                </c:pt>
                <c:pt idx="121">
                  <c:v>1.1633709408125299</c:v>
                </c:pt>
                <c:pt idx="122">
                  <c:v>1.1674386692977501</c:v>
                </c:pt>
                <c:pt idx="123">
                  <c:v>1.1715206206025801</c:v>
                </c:pt>
                <c:pt idx="124">
                  <c:v>1.17561684445713</c:v>
                </c:pt>
                <c:pt idx="125">
                  <c:v>1.17972739076539</c:v>
                </c:pt>
                <c:pt idx="126">
                  <c:v>1.18385230960585</c:v>
                </c:pt>
                <c:pt idx="127">
                  <c:v>1.1879916512321</c:v>
                </c:pt>
                <c:pt idx="128">
                  <c:v>1.1921454660734301</c:v>
                </c:pt>
                <c:pt idx="129">
                  <c:v>1.19631380473546</c:v>
                </c:pt>
                <c:pt idx="130">
                  <c:v>1.20049671800075</c:v>
                </c:pt>
                <c:pt idx="131">
                  <c:v>1.2046942568294301</c:v>
                </c:pt>
                <c:pt idx="132">
                  <c:v>1.20890647235981</c:v>
                </c:pt>
                <c:pt idx="133">
                  <c:v>1.2131334159089999</c:v>
                </c:pt>
                <c:pt idx="134">
                  <c:v>1.2173751389735401</c:v>
                </c:pt>
                <c:pt idx="135">
                  <c:v>1.22163169323004</c:v>
                </c:pt>
                <c:pt idx="136">
                  <c:v>1.2259031305357699</c:v>
                </c:pt>
                <c:pt idx="137">
                  <c:v>1.2301895029293499</c:v>
                </c:pt>
                <c:pt idx="138">
                  <c:v>1.23449086263135</c:v>
                </c:pt>
                <c:pt idx="139">
                  <c:v>1.23880726204491</c:v>
                </c:pt>
                <c:pt idx="140">
                  <c:v>1.2431387537563801</c:v>
                </c:pt>
                <c:pt idx="141">
                  <c:v>1.2474853905360499</c:v>
                </c:pt>
                <c:pt idx="142">
                  <c:v>1.2518472253386601</c:v>
                </c:pt>
                <c:pt idx="143">
                  <c:v>1.25622431130412</c:v>
                </c:pt>
                <c:pt idx="144">
                  <c:v>1.26061670175814</c:v>
                </c:pt>
                <c:pt idx="145">
                  <c:v>1.26502445021291</c:v>
                </c:pt>
                <c:pt idx="146">
                  <c:v>1.2694476103676799</c:v>
                </c:pt>
                <c:pt idx="147">
                  <c:v>1.27388623610951</c:v>
                </c:pt>
                <c:pt idx="148">
                  <c:v>1.2783403815138299</c:v>
                </c:pt>
                <c:pt idx="149">
                  <c:v>1.28281010084518</c:v>
                </c:pt>
                <c:pt idx="150">
                  <c:v>1.2872954485578301</c:v>
                </c:pt>
                <c:pt idx="151">
                  <c:v>1.29179647929643</c:v>
                </c:pt>
                <c:pt idx="152">
                  <c:v>1.2963132478967001</c:v>
                </c:pt>
                <c:pt idx="153">
                  <c:v>1.3008458093861299</c:v>
                </c:pt>
                <c:pt idx="154">
                  <c:v>1.30539421898455</c:v>
                </c:pt>
                <c:pt idx="155">
                  <c:v>1.3099585321049001</c:v>
                </c:pt>
                <c:pt idx="156">
                  <c:v>1.3145388043539099</c:v>
                </c:pt>
                <c:pt idx="157">
                  <c:v>1.3191350915326601</c:v>
                </c:pt>
                <c:pt idx="158">
                  <c:v>1.3237474496374</c:v>
                </c:pt>
                <c:pt idx="159">
                  <c:v>1.32837593486015</c:v>
                </c:pt>
                <c:pt idx="160">
                  <c:v>1.3330206035894001</c:v>
                </c:pt>
                <c:pt idx="161">
                  <c:v>1.3376815124108099</c:v>
                </c:pt>
                <c:pt idx="162">
                  <c:v>1.34235871810788</c:v>
                </c:pt>
                <c:pt idx="163">
                  <c:v>1.3470522776626801</c:v>
                </c:pt>
                <c:pt idx="164">
                  <c:v>1.3517622482564999</c:v>
                </c:pt>
                <c:pt idx="165">
                  <c:v>1.3564886872705599</c:v>
                </c:pt>
                <c:pt idx="166">
                  <c:v>1.3612316522867101</c:v>
                </c:pt>
                <c:pt idx="167">
                  <c:v>1.3659912010881401</c:v>
                </c:pt>
                <c:pt idx="168">
                  <c:v>1.37076739166013</c:v>
                </c:pt>
                <c:pt idx="169">
                  <c:v>1.3755602821906201</c:v>
                </c:pt>
                <c:pt idx="170">
                  <c:v>1.38036993107103</c:v>
                </c:pt>
                <c:pt idx="171">
                  <c:v>1.38519639689701</c:v>
                </c:pt>
                <c:pt idx="172">
                  <c:v>1.390039738469</c:v>
                </c:pt>
                <c:pt idx="173">
                  <c:v>1.3949000147930599</c:v>
                </c:pt>
                <c:pt idx="174">
                  <c:v>1.3997772850816399</c:v>
                </c:pt>
                <c:pt idx="175">
                  <c:v>1.40467160875412</c:v>
                </c:pt>
                <c:pt idx="176">
                  <c:v>1.4095830454376701</c:v>
                </c:pt>
                <c:pt idx="177">
                  <c:v>1.4145116549680199</c:v>
                </c:pt>
                <c:pt idx="178">
                  <c:v>1.41945749739</c:v>
                </c:pt>
                <c:pt idx="179">
                  <c:v>1.4244206329584901</c:v>
                </c:pt>
                <c:pt idx="180">
                  <c:v>1.4294011221389999</c:v>
                </c:pt>
                <c:pt idx="181">
                  <c:v>1.43439902560841</c:v>
                </c:pt>
                <c:pt idx="182">
                  <c:v>1.4394144042558801</c:v>
                </c:pt>
                <c:pt idx="183">
                  <c:v>1.44444731918339</c:v>
                </c:pt>
                <c:pt idx="184">
                  <c:v>1.4494978317065199</c:v>
                </c:pt>
                <c:pt idx="185">
                  <c:v>1.45456600335534</c:v>
                </c:pt>
                <c:pt idx="186">
                  <c:v>1.45965189587503</c:v>
                </c:pt>
                <c:pt idx="187">
                  <c:v>1.4647555712265701</c:v>
                </c:pt>
                <c:pt idx="188">
                  <c:v>1.46987709158772</c:v>
                </c:pt>
                <c:pt idx="189">
                  <c:v>1.47501651935361</c:v>
                </c:pt>
                <c:pt idx="190">
                  <c:v>1.4801739171374599</c:v>
                </c:pt>
                <c:pt idx="191">
                  <c:v>1.4853493477714601</c:v>
                </c:pt>
                <c:pt idx="192">
                  <c:v>1.4905428743075699</c:v>
                </c:pt>
                <c:pt idx="193">
                  <c:v>1.4957545600180899</c:v>
                </c:pt>
                <c:pt idx="194">
                  <c:v>1.5009844683965801</c:v>
                </c:pt>
                <c:pt idx="195">
                  <c:v>1.50623266315871</c:v>
                </c:pt>
                <c:pt idx="196">
                  <c:v>1.51149920824281</c:v>
                </c:pt>
                <c:pt idx="197">
                  <c:v>1.5167841678107501</c:v>
                </c:pt>
                <c:pt idx="198">
                  <c:v>1.5220876062489199</c:v>
                </c:pt>
                <c:pt idx="199">
                  <c:v>1.52740958816866</c:v>
                </c:pt>
                <c:pt idx="200">
                  <c:v>1.5327501784072499</c:v>
                </c:pt>
                <c:pt idx="201">
                  <c:v>1.53810944202879</c:v>
                </c:pt>
                <c:pt idx="202">
                  <c:v>1.5434874443247499</c:v>
                </c:pt>
                <c:pt idx="203">
                  <c:v>1.5488842508148799</c:v>
                </c:pt>
                <c:pt idx="204">
                  <c:v>1.5542999272482001</c:v>
                </c:pt>
                <c:pt idx="205">
                  <c:v>1.5597345396034299</c:v>
                </c:pt>
                <c:pt idx="206">
                  <c:v>1.5651881540900101</c:v>
                </c:pt>
                <c:pt idx="207">
                  <c:v>1.57066083714903</c:v>
                </c:pt>
                <c:pt idx="208">
                  <c:v>1.57615265545373</c:v>
                </c:pt>
                <c:pt idx="209">
                  <c:v>1.5816636759104199</c:v>
                </c:pt>
                <c:pt idx="210">
                  <c:v>1.58719396565972</c:v>
                </c:pt>
                <c:pt idx="211">
                  <c:v>1.59274359207655</c:v>
                </c:pt>
                <c:pt idx="212">
                  <c:v>1.5983126227715301</c:v>
                </c:pt>
                <c:pt idx="213">
                  <c:v>1.6039011255920199</c:v>
                </c:pt>
                <c:pt idx="214">
                  <c:v>1.6095091686220999</c:v>
                </c:pt>
                <c:pt idx="215">
                  <c:v>1.6151368201842</c:v>
                </c:pt>
                <c:pt idx="216">
                  <c:v>1.6207841488397301</c:v>
                </c:pt>
                <c:pt idx="217">
                  <c:v>1.6264512233894799</c:v>
                </c:pt>
                <c:pt idx="218">
                  <c:v>1.63213811287507</c:v>
                </c:pt>
                <c:pt idx="219">
                  <c:v>1.63784488657959</c:v>
                </c:pt>
                <c:pt idx="220">
                  <c:v>1.6435716140280401</c:v>
                </c:pt>
              </c:numCache>
            </c:numRef>
          </c:yVal>
          <c:smooth val="0"/>
          <c:extLst>
            <c:ext xmlns:c16="http://schemas.microsoft.com/office/drawing/2014/chart" uri="{C3380CC4-5D6E-409C-BE32-E72D297353CC}">
              <c16:uniqueId val="{00000000-34DC-4987-91A8-F8CD08EE54AC}"/>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Microsoft_Excel_Worksheet6!$C$2:$C$10002</c:f>
              <c:numCache>
                <c:formatCode>General</c:formatCode>
                <c:ptCount val="10001"/>
                <c:pt idx="0">
                  <c:v>1.34426356793512</c:v>
                </c:pt>
                <c:pt idx="1">
                  <c:v>1.32419137201398</c:v>
                </c:pt>
                <c:pt idx="2">
                  <c:v>1.30441866800597</c:v>
                </c:pt>
                <c:pt idx="3">
                  <c:v>1.2849409509393099</c:v>
                </c:pt>
                <c:pt idx="4">
                  <c:v>1.26575377464644</c:v>
                </c:pt>
                <c:pt idx="5">
                  <c:v>1.2468527480065299</c:v>
                </c:pt>
                <c:pt idx="6">
                  <c:v>1.22823352997469</c:v>
                </c:pt>
                <c:pt idx="7">
                  <c:v>1.20989182270964</c:v>
                </c:pt>
                <c:pt idx="8">
                  <c:v>1.1918233616321501</c:v>
                </c:pt>
                <c:pt idx="9">
                  <c:v>1.1740346603151199</c:v>
                </c:pt>
                <c:pt idx="10">
                  <c:v>1.15657403450526</c:v>
                </c:pt>
                <c:pt idx="11">
                  <c:v>1.1394972371024901</c:v>
                </c:pt>
                <c:pt idx="12">
                  <c:v>1.12285658910936</c:v>
                </c:pt>
                <c:pt idx="13">
                  <c:v>1.1067012162324601</c:v>
                </c:pt>
                <c:pt idx="14">
                  <c:v>1.09107731110586</c:v>
                </c:pt>
                <c:pt idx="15">
                  <c:v>1.0760284202627901</c:v>
                </c:pt>
                <c:pt idx="16">
                  <c:v>1.0615957558803499</c:v>
                </c:pt>
                <c:pt idx="17">
                  <c:v>1.04781853347149</c:v>
                </c:pt>
                <c:pt idx="18">
                  <c:v>1.0347343381988701</c:v>
                </c:pt>
                <c:pt idx="19">
                  <c:v>1.02237952449254</c:v>
                </c:pt>
                <c:pt idx="20">
                  <c:v>1.0107896564051799</c:v>
                </c:pt>
                <c:pt idx="21">
                  <c:v>1</c:v>
                </c:pt>
                <c:pt idx="22">
                  <c:v>0.98418836233749296</c:v>
                </c:pt>
                <c:pt idx="23">
                  <c:v>0.96976122962656397</c:v>
                </c:pt>
                <c:pt idx="24">
                  <c:v>0.95662782950541903</c:v>
                </c:pt>
                <c:pt idx="25">
                  <c:v>0.94470429422532598</c:v>
                </c:pt>
                <c:pt idx="26">
                  <c:v>0.93391289335778105</c:v>
                </c:pt>
                <c:pt idx="27">
                  <c:v>0.92418133900558297</c:v>
                </c:pt>
                <c:pt idx="28">
                  <c:v>0.91544215613197799</c:v>
                </c:pt>
                <c:pt idx="29">
                  <c:v>0.90763211215767803</c:v>
                </c:pt>
                <c:pt idx="30">
                  <c:v>0.90069170147333799</c:v>
                </c:pt>
                <c:pt idx="31">
                  <c:v>0.89456468198029504</c:v>
                </c:pt>
                <c:pt idx="32">
                  <c:v>0.88919766218320595</c:v>
                </c:pt>
                <c:pt idx="33">
                  <c:v>0.88453973865707602</c:v>
                </c:pt>
                <c:pt idx="34">
                  <c:v>0.88054218479570401</c:v>
                </c:pt>
                <c:pt idx="35">
                  <c:v>0.87715819246910298</c:v>
                </c:pt>
                <c:pt idx="36">
                  <c:v>0.87434266838542796</c:v>
                </c:pt>
                <c:pt idx="37">
                  <c:v>0.87205208636799003</c:v>
                </c:pt>
                <c:pt idx="38">
                  <c:v>0.87024439525892305</c:v>
                </c:pt>
                <c:pt idx="39">
                  <c:v>0.86887897969801398</c:v>
                </c:pt>
                <c:pt idx="40">
                  <c:v>0.86791666773859499</c:v>
                </c:pt>
                <c:pt idx="41">
                  <c:v>0.86731977553948003</c:v>
                </c:pt>
                <c:pt idx="42">
                  <c:v>0.86705217584199101</c:v>
                </c:pt>
                <c:pt idx="43">
                  <c:v>0.86707937437827698</c:v>
                </c:pt>
                <c:pt idx="44">
                  <c:v>0.86736857749154905</c:v>
                </c:pt>
                <c:pt idx="45">
                  <c:v>0.86788873553411905</c:v>
                </c:pt>
                <c:pt idx="46">
                  <c:v>0.86861055003451704</c:v>
                </c:pt>
                <c:pt idx="47">
                  <c:v>0.86950643766316005</c:v>
                </c:pt>
                <c:pt idx="48">
                  <c:v>0.87055044975770401</c:v>
                </c:pt>
                <c:pt idx="49">
                  <c:v>0.87171815154558696</c:v>
                </c:pt>
                <c:pt idx="50">
                  <c:v>0.87298646933970103</c:v>
                </c:pt>
                <c:pt idx="51">
                  <c:v>0.87433351638114698</c:v>
                </c:pt>
                <c:pt idx="52">
                  <c:v>0.875738408602174</c:v>
                </c:pt>
                <c:pt idx="53">
                  <c:v>0.87718108068835499</c:v>
                </c:pt>
                <c:pt idx="54">
                  <c:v>0.87864211093932099</c:v>
                </c:pt>
                <c:pt idx="55">
                  <c:v>0.88010256110070595</c:v>
                </c:pt>
                <c:pt idx="56">
                  <c:v>0.88154383501370703</c:v>
                </c:pt>
                <c:pt idx="57">
                  <c:v>0.88295128864165096</c:v>
                </c:pt>
                <c:pt idx="58">
                  <c:v>0.88432513812694402</c:v>
                </c:pt>
                <c:pt idx="59">
                  <c:v>0.88566892099070604</c:v>
                </c:pt>
                <c:pt idx="60">
                  <c:v>0.88698576449269095</c:v>
                </c:pt>
                <c:pt idx="61">
                  <c:v>0.88827843375482396</c:v>
                </c:pt>
                <c:pt idx="62">
                  <c:v>0.88954937537209999</c:v>
                </c:pt>
                <c:pt idx="63">
                  <c:v>0.89080075640536605</c:v>
                </c:pt>
                <c:pt idx="64">
                  <c:v>0.89203449891265696</c:v>
                </c:pt>
                <c:pt idx="65">
                  <c:v>0.89325231032249597</c:v>
                </c:pt>
                <c:pt idx="66">
                  <c:v>0.89445571002347701</c:v>
                </c:pt>
                <c:pt idx="67">
                  <c:v>0.89564605256699303</c:v>
                </c:pt>
                <c:pt idx="68">
                  <c:v>0.89682454787341404</c:v>
                </c:pt>
                <c:pt idx="69">
                  <c:v>0.89799227880876298</c:v>
                </c:pt>
                <c:pt idx="70">
                  <c:v>0.89915021646741899</c:v>
                </c:pt>
                <c:pt idx="71">
                  <c:v>0.90029923346165697</c:v>
                </c:pt>
                <c:pt idx="72">
                  <c:v>0.90144011548408298</c:v>
                </c:pt>
                <c:pt idx="73">
                  <c:v>0.90257357137606398</c:v>
                </c:pt>
                <c:pt idx="74">
                  <c:v>0.90370024190498099</c:v>
                </c:pt>
                <c:pt idx="75">
                  <c:v>0.904820707425952</c:v>
                </c:pt>
                <c:pt idx="76">
                  <c:v>0.905935494579578</c:v>
                </c:pt>
                <c:pt idx="77">
                  <c:v>0.90704508215629698</c:v>
                </c:pt>
                <c:pt idx="78">
                  <c:v>0.90814990623957004</c:v>
                </c:pt>
                <c:pt idx="79">
                  <c:v>0.90925036472438403</c:v>
                </c:pt>
                <c:pt idx="80">
                  <c:v>0.91034682129397804</c:v>
                </c:pt>
                <c:pt idx="81">
                  <c:v>0.91143960892602305</c:v>
                </c:pt>
                <c:pt idx="82">
                  <c:v>0.91252903298953203</c:v>
                </c:pt>
                <c:pt idx="83">
                  <c:v>0.91361537398522097</c:v>
                </c:pt>
                <c:pt idx="84">
                  <c:v>0.91469888997476001</c:v>
                </c:pt>
                <c:pt idx="85">
                  <c:v>0.915779818738092</c:v>
                </c:pt>
                <c:pt idx="86">
                  <c:v>0.91685837969266704</c:v>
                </c:pt>
                <c:pt idx="87">
                  <c:v>0.91793477560386805</c:v>
                </c:pt>
                <c:pt idx="88">
                  <c:v>0.91900919411198501</c:v>
                </c:pt>
                <c:pt idx="89">
                  <c:v>0.92008180909773696</c:v>
                </c:pt>
                <c:pt idx="90">
                  <c:v>0.92115278190545902</c:v>
                </c:pt>
                <c:pt idx="91">
                  <c:v>0.92222226244059402</c:v>
                </c:pt>
                <c:pt idx="92">
                  <c:v>0.92329039015599901</c:v>
                </c:pt>
                <c:pt idx="93">
                  <c:v>0.92435729493972096</c:v>
                </c:pt>
                <c:pt idx="94">
                  <c:v>0.92542309791533806</c:v>
                </c:pt>
                <c:pt idx="95">
                  <c:v>0.92648791216456305</c:v>
                </c:pt>
                <c:pt idx="96">
                  <c:v>0.92755184338062502</c:v>
                </c:pt>
                <c:pt idx="97">
                  <c:v>0.92861499045992202</c:v>
                </c:pt>
                <c:pt idx="98">
                  <c:v>0.92967744603854996</c:v>
                </c:pt>
                <c:pt idx="99">
                  <c:v>0.93073929697948499</c:v>
                </c:pt>
                <c:pt idx="100">
                  <c:v>0.931800624815596</c:v>
                </c:pt>
                <c:pt idx="101">
                  <c:v>0.93286150615300101</c:v>
                </c:pt>
                <c:pt idx="102">
                  <c:v>0.93392201303880396</c:v>
                </c:pt>
                <c:pt idx="103">
                  <c:v>0.93498221329676401</c:v>
                </c:pt>
                <c:pt idx="104">
                  <c:v>0.93604217083411101</c:v>
                </c:pt>
                <c:pt idx="105">
                  <c:v>0.93710194592228402</c:v>
                </c:pt>
                <c:pt idx="106">
                  <c:v>0.93816159545412603</c:v>
                </c:pt>
                <c:pt idx="107">
                  <c:v>0.93922117317980502</c:v>
                </c:pt>
                <c:pt idx="108">
                  <c:v>0.94028072992342304</c:v>
                </c:pt>
                <c:pt idx="109">
                  <c:v>0.941340313782148</c:v>
                </c:pt>
                <c:pt idx="110">
                  <c:v>0.94239997030946099</c:v>
                </c:pt>
                <c:pt idx="111">
                  <c:v>0.94345974268396005</c:v>
                </c:pt>
                <c:pt idx="112">
                  <c:v>0.94451967186502706</c:v>
                </c:pt>
                <c:pt idx="113">
                  <c:v>0.94557979673652204</c:v>
                </c:pt>
                <c:pt idx="114">
                  <c:v>0.94664015423955405</c:v>
                </c:pt>
                <c:pt idx="115">
                  <c:v>0.94770077949527998</c:v>
                </c:pt>
                <c:pt idx="116">
                  <c:v>0.948761705918584</c:v>
                </c:pt>
                <c:pt idx="117">
                  <c:v>0.94982296532339805</c:v>
                </c:pt>
                <c:pt idx="118">
                  <c:v>0.95088458802042197</c:v>
                </c:pt>
                <c:pt idx="119">
                  <c:v>0.95194660290778699</c:v>
                </c:pt>
                <c:pt idx="120">
                  <c:v>0.95300903755530397</c:v>
                </c:pt>
                <c:pt idx="121">
                  <c:v>0.95407191828280502</c:v>
                </c:pt>
                <c:pt idx="122">
                  <c:v>0.95513527023304501</c:v>
                </c:pt>
                <c:pt idx="123">
                  <c:v>0.95619911743960495</c:v>
                </c:pt>
                <c:pt idx="124">
                  <c:v>0.95726348289015795</c:v>
                </c:pt>
                <c:pt idx="125">
                  <c:v>0.95832838858552005</c:v>
                </c:pt>
                <c:pt idx="126">
                  <c:v>0.95939385559476598</c:v>
                </c:pt>
                <c:pt idx="127">
                  <c:v>0.96045990410668702</c:v>
                </c:pt>
                <c:pt idx="128">
                  <c:v>0.96152655347794902</c:v>
                </c:pt>
                <c:pt idx="129">
                  <c:v>0.96259382227811396</c:v>
                </c:pt>
                <c:pt idx="130">
                  <c:v>0.96366172833179697</c:v>
                </c:pt>
                <c:pt idx="131">
                  <c:v>0.96473028875817102</c:v>
                </c:pt>
                <c:pt idx="132">
                  <c:v>0.96579952000798797</c:v>
                </c:pt>
                <c:pt idx="133">
                  <c:v>0.96686943789831803</c:v>
                </c:pt>
                <c:pt idx="134">
                  <c:v>0.96794005764516799</c:v>
                </c:pt>
                <c:pt idx="135">
                  <c:v>0.96901139389409796</c:v>
                </c:pt>
                <c:pt idx="136">
                  <c:v>0.97008346074900298</c:v>
                </c:pt>
                <c:pt idx="137">
                  <c:v>0.97115627179921404</c:v>
                </c:pt>
                <c:pt idx="138">
                  <c:v>0.97222984014496705</c:v>
                </c:pt>
                <c:pt idx="139">
                  <c:v>0.97330417842137595</c:v>
                </c:pt>
                <c:pt idx="140">
                  <c:v>0.97437929882104501</c:v>
                </c:pt>
                <c:pt idx="141">
                  <c:v>0.97545521311540295</c:v>
                </c:pt>
                <c:pt idx="142">
                  <c:v>0.97653193267475602</c:v>
                </c:pt>
                <c:pt idx="143">
                  <c:v>0.97760946848727004</c:v>
                </c:pt>
                <c:pt idx="144">
                  <c:v>0.97868783117689795</c:v>
                </c:pt>
                <c:pt idx="145">
                  <c:v>0.97976703102027096</c:v>
                </c:pt>
                <c:pt idx="146">
                  <c:v>0.980847077962689</c:v>
                </c:pt>
                <c:pt idx="147">
                  <c:v>0.98192798163327</c:v>
                </c:pt>
                <c:pt idx="148">
                  <c:v>0.98300975135922597</c:v>
                </c:pt>
                <c:pt idx="149">
                  <c:v>0.98409239617942101</c:v>
                </c:pt>
                <c:pt idx="150">
                  <c:v>0.98517592485721905</c:v>
                </c:pt>
                <c:pt idx="151">
                  <c:v>0.98626034589258404</c:v>
                </c:pt>
                <c:pt idx="152">
                  <c:v>0.98734566753365804</c:v>
                </c:pt>
                <c:pt idx="153">
                  <c:v>0.98843189778767504</c:v>
                </c:pt>
                <c:pt idx="154">
                  <c:v>0.98951904443130401</c:v>
                </c:pt>
                <c:pt idx="155">
                  <c:v>0.99060711502049803</c:v>
                </c:pt>
                <c:pt idx="156">
                  <c:v>0.991696116899903</c:v>
                </c:pt>
                <c:pt idx="157">
                  <c:v>0.99278605721163804</c:v>
                </c:pt>
                <c:pt idx="158">
                  <c:v>0.99387694290380801</c:v>
                </c:pt>
                <c:pt idx="159">
                  <c:v>0.99496878073852302</c:v>
                </c:pt>
                <c:pt idx="160">
                  <c:v>0.99606157729949496</c:v>
                </c:pt>
                <c:pt idx="161">
                  <c:v>0.99715533899934505</c:v>
                </c:pt>
                <c:pt idx="162">
                  <c:v>0.99825007208650496</c:v>
                </c:pt>
                <c:pt idx="163">
                  <c:v>0.99934578265180996</c:v>
                </c:pt>
                <c:pt idx="164">
                  <c:v>1.0004424766347699</c:v>
                </c:pt>
                <c:pt idx="165">
                  <c:v>1.0015401598295599</c:v>
                </c:pt>
                <c:pt idx="166">
                  <c:v>1.0026388378907101</c:v>
                </c:pt>
                <c:pt idx="167">
                  <c:v>1.0037385163385799</c:v>
                </c:pt>
                <c:pt idx="168">
                  <c:v>1.0048392005645499</c:v>
                </c:pt>
                <c:pt idx="169">
                  <c:v>1.00594089583589</c:v>
                </c:pt>
                <c:pt idx="170">
                  <c:v>1.0070436073006199</c:v>
                </c:pt>
                <c:pt idx="171">
                  <c:v>1.00814733999197</c:v>
                </c:pt>
                <c:pt idx="172">
                  <c:v>1.0092520988326701</c:v>
                </c:pt>
                <c:pt idx="173">
                  <c:v>1.01035788863914</c:v>
                </c:pt>
                <c:pt idx="174">
                  <c:v>1.0114647141254101</c:v>
                </c:pt>
                <c:pt idx="175">
                  <c:v>1.0125725799068801</c:v>
                </c:pt>
                <c:pt idx="176">
                  <c:v>1.01368149050395</c:v>
                </c:pt>
                <c:pt idx="177">
                  <c:v>1.01479145034549</c:v>
                </c:pt>
                <c:pt idx="178">
                  <c:v>1.0159024637721401</c:v>
                </c:pt>
                <c:pt idx="179">
                  <c:v>1.0170145350394599</c:v>
                </c:pt>
                <c:pt idx="180">
                  <c:v>1.0181276683210101</c:v>
                </c:pt>
                <c:pt idx="181">
                  <c:v>1.0192418677112001</c:v>
                </c:pt>
                <c:pt idx="182">
                  <c:v>1.0203571372281699</c:v>
                </c:pt>
                <c:pt idx="183">
                  <c:v>1.0214734808163899</c:v>
                </c:pt>
                <c:pt idx="184">
                  <c:v>1.0225909023491999</c:v>
                </c:pt>
                <c:pt idx="185">
                  <c:v>1.0237094056314</c:v>
                </c:pt>
                <c:pt idx="186">
                  <c:v>1.0248289944015001</c:v>
                </c:pt>
                <c:pt idx="187">
                  <c:v>1.0259496723339701</c:v>
                </c:pt>
                <c:pt idx="188">
                  <c:v>1.02707144304156</c:v>
                </c:pt>
                <c:pt idx="189">
                  <c:v>1.0281943100772399</c:v>
                </c:pt>
                <c:pt idx="190">
                  <c:v>1.0293182769362801</c:v>
                </c:pt>
                <c:pt idx="191">
                  <c:v>1.03044334705814</c:v>
                </c:pt>
                <c:pt idx="192">
                  <c:v>1.0315695238284299</c:v>
                </c:pt>
                <c:pt idx="193">
                  <c:v>1.0326968105805401</c:v>
                </c:pt>
                <c:pt idx="194">
                  <c:v>1.0338252105974599</c:v>
                </c:pt>
                <c:pt idx="195">
                  <c:v>1.0349547271134401</c:v>
                </c:pt>
                <c:pt idx="196">
                  <c:v>1.03608536331551</c:v>
                </c:pt>
                <c:pt idx="197">
                  <c:v>1.03721712234499</c:v>
                </c:pt>
                <c:pt idx="198">
                  <c:v>1.0383500072991401</c:v>
                </c:pt>
                <c:pt idx="199">
                  <c:v>1.03948402123235</c:v>
                </c:pt>
                <c:pt idx="200">
                  <c:v>1.0406191671576199</c:v>
                </c:pt>
                <c:pt idx="201">
                  <c:v>1.0417554480478901</c:v>
                </c:pt>
                <c:pt idx="202">
                  <c:v>1.0428928668372699</c:v>
                </c:pt>
                <c:pt idx="203">
                  <c:v>1.0440314264221899</c:v>
                </c:pt>
                <c:pt idx="204">
                  <c:v>1.0451711296627999</c:v>
                </c:pt>
                <c:pt idx="205">
                  <c:v>1.04631197938383</c:v>
                </c:pt>
                <c:pt idx="206">
                  <c:v>1.0474539783758301</c:v>
                </c:pt>
                <c:pt idx="207">
                  <c:v>1.0485971293962899</c:v>
                </c:pt>
                <c:pt idx="208">
                  <c:v>1.0497414351704899</c:v>
                </c:pt>
                <c:pt idx="209">
                  <c:v>1.0508868983925499</c:v>
                </c:pt>
                <c:pt idx="210">
                  <c:v>1.05203352172656</c:v>
                </c:pt>
                <c:pt idx="211">
                  <c:v>1.0531813078071099</c:v>
                </c:pt>
                <c:pt idx="212">
                  <c:v>1.0543302592404999</c:v>
                </c:pt>
                <c:pt idx="213">
                  <c:v>1.05548037860559</c:v>
                </c:pt>
                <c:pt idx="214">
                  <c:v>1.05663166845433</c:v>
                </c:pt>
                <c:pt idx="215">
                  <c:v>1.05778413131289</c:v>
                </c:pt>
                <c:pt idx="216">
                  <c:v>1.0589377696822999</c:v>
                </c:pt>
                <c:pt idx="217">
                  <c:v>1.06009258603907</c:v>
                </c:pt>
                <c:pt idx="218">
                  <c:v>1.06124858283613</c:v>
                </c:pt>
                <c:pt idx="219">
                  <c:v>1.06240576250346</c:v>
                </c:pt>
                <c:pt idx="220">
                  <c:v>1.0635641274485801</c:v>
                </c:pt>
              </c:numCache>
            </c:numRef>
          </c:yVal>
          <c:smooth val="0"/>
          <c:extLst>
            <c:ext xmlns:c16="http://schemas.microsoft.com/office/drawing/2014/chart" uri="{C3380CC4-5D6E-409C-BE32-E72D297353CC}">
              <c16:uniqueId val="{00000001-34DC-4987-91A8-F8CD08EE54AC}"/>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Microsoft_Excel_Worksheet6!$D$2:$D$10002</c:f>
              <c:numCache>
                <c:formatCode>General</c:formatCode>
                <c:ptCount val="10001"/>
                <c:pt idx="0">
                  <c:v>1.61472916981207</c:v>
                </c:pt>
                <c:pt idx="1">
                  <c:v>1.5757137774783601</c:v>
                </c:pt>
                <c:pt idx="2">
                  <c:v>1.53764134287611</c:v>
                </c:pt>
                <c:pt idx="3">
                  <c:v>1.5004891157793201</c:v>
                </c:pt>
                <c:pt idx="4">
                  <c:v>1.46423490443171</c:v>
                </c:pt>
                <c:pt idx="5">
                  <c:v>1.4288570650054599</c:v>
                </c:pt>
                <c:pt idx="6">
                  <c:v>1.3943344926094501</c:v>
                </c:pt>
                <c:pt idx="7">
                  <c:v>1.3606466145274501</c:v>
                </c:pt>
                <c:pt idx="8">
                  <c:v>1.32777338684595</c:v>
                </c:pt>
                <c:pt idx="9">
                  <c:v>1.2957155953427399</c:v>
                </c:pt>
                <c:pt idx="10">
                  <c:v>1.26455179300543</c:v>
                </c:pt>
                <c:pt idx="11">
                  <c:v>1.23437082138362</c:v>
                </c:pt>
                <c:pt idx="12">
                  <c:v>1.20525130045116</c:v>
                </c:pt>
                <c:pt idx="13">
                  <c:v>1.1772624928482101</c:v>
                </c:pt>
                <c:pt idx="14">
                  <c:v>1.1504652001250499</c:v>
                </c:pt>
                <c:pt idx="15">
                  <c:v>1.1249126778381799</c:v>
                </c:pt>
                <c:pt idx="16">
                  <c:v>1.1006515579698599</c:v>
                </c:pt>
                <c:pt idx="17">
                  <c:v>1.07772276850267</c:v>
                </c:pt>
                <c:pt idx="18">
                  <c:v>1.0561624409603401</c:v>
                </c:pt>
                <c:pt idx="19">
                  <c:v>1.0360027971566099</c:v>
                </c:pt>
                <c:pt idx="20">
                  <c:v>1.01727300603742</c:v>
                </c:pt>
                <c:pt idx="21">
                  <c:v>1</c:v>
                </c:pt>
                <c:pt idx="22">
                  <c:v>0.99003336797974095</c:v>
                </c:pt>
                <c:pt idx="23">
                  <c:v>0.98086315591009599</c:v>
                </c:pt>
                <c:pt idx="24">
                  <c:v>0.97245272946882</c:v>
                </c:pt>
                <c:pt idx="25">
                  <c:v>0.964768133615451</c:v>
                </c:pt>
                <c:pt idx="26">
                  <c:v>0.95777792282947405</c:v>
                </c:pt>
                <c:pt idx="27">
                  <c:v>0.95145300773425201</c:v>
                </c:pt>
                <c:pt idx="28">
                  <c:v>0.94576651549931201</c:v>
                </c:pt>
                <c:pt idx="29">
                  <c:v>0.94069366108466601</c:v>
                </c:pt>
                <c:pt idx="30">
                  <c:v>0.93621162594850105</c:v>
                </c:pt>
                <c:pt idx="31">
                  <c:v>0.93229944029948397</c:v>
                </c:pt>
                <c:pt idx="32">
                  <c:v>0.92893786437661896</c:v>
                </c:pt>
                <c:pt idx="33">
                  <c:v>0.92610926365620205</c:v>
                </c:pt>
                <c:pt idx="34">
                  <c:v>0.92379747243221999</c:v>
                </c:pt>
                <c:pt idx="35">
                  <c:v>0.92198764005466605</c:v>
                </c:pt>
                <c:pt idx="36">
                  <c:v>0.92066605443804705</c:v>
                </c:pt>
                <c:pt idx="37">
                  <c:v>0.91981993847835997</c:v>
                </c:pt>
                <c:pt idx="38">
                  <c:v>0.91943721690963798</c:v>
                </c:pt>
                <c:pt idx="39">
                  <c:v>0.91950625394682395</c:v>
                </c:pt>
                <c:pt idx="40">
                  <c:v>0.92001556566514497</c:v>
                </c:pt>
                <c:pt idx="41">
                  <c:v>0.92095351507467604</c:v>
                </c:pt>
                <c:pt idx="42">
                  <c:v>0.92230800163703497</c:v>
                </c:pt>
                <c:pt idx="43">
                  <c:v>0.92406615976843398</c:v>
                </c:pt>
                <c:pt idx="44">
                  <c:v>0.92621408195218602</c:v>
                </c:pt>
                <c:pt idx="45">
                  <c:v>0.92873658099326195</c:v>
                </c:pt>
                <c:pt idx="46">
                  <c:v>0.93161700270014003</c:v>
                </c:pt>
                <c:pt idx="47">
                  <c:v>0.93483709540412996</c:v>
                </c:pt>
                <c:pt idx="48">
                  <c:v>0.93837693714415604</c:v>
                </c:pt>
                <c:pt idx="49">
                  <c:v>0.94221491610554398</c:v>
                </c:pt>
                <c:pt idx="50">
                  <c:v>0.94632775588811602</c:v>
                </c:pt>
                <c:pt idx="51">
                  <c:v>0.95069057489481201</c:v>
                </c:pt>
                <c:pt idx="52">
                  <c:v>0.95527696863621003</c:v>
                </c:pt>
                <c:pt idx="53">
                  <c:v>0.96005910473272704</c:v>
                </c:pt>
                <c:pt idx="54">
                  <c:v>0.96500782235807003</c:v>
                </c:pt>
                <c:pt idx="55">
                  <c:v>0.97009273026514897</c:v>
                </c:pt>
                <c:pt idx="56">
                  <c:v>0.97528229992198001</c:v>
                </c:pt>
                <c:pt idx="57">
                  <c:v>0.98054885284390203</c:v>
                </c:pt>
                <c:pt idx="58">
                  <c:v>0.98588381220792198</c:v>
                </c:pt>
                <c:pt idx="59">
                  <c:v>0.99128384126764002</c:v>
                </c:pt>
                <c:pt idx="60">
                  <c:v>0.99674601472003999</c:v>
                </c:pt>
                <c:pt idx="61">
                  <c:v>1.00226777058893</c:v>
                </c:pt>
                <c:pt idx="62">
                  <c:v>1.0078468666211</c:v>
                </c:pt>
                <c:pt idx="63">
                  <c:v>1.0134813413005499</c:v>
                </c:pt>
                <c:pt idx="64">
                  <c:v>1.01916947932433</c:v>
                </c:pt>
                <c:pt idx="65">
                  <c:v>1.0249097812363399</c:v>
                </c:pt>
                <c:pt idx="66">
                  <c:v>1.03070093684498</c:v>
                </c:pt>
                <c:pt idx="67">
                  <c:v>1.03654180202762</c:v>
                </c:pt>
                <c:pt idx="68">
                  <c:v>1.0424313785317501</c:v>
                </c:pt>
                <c:pt idx="69">
                  <c:v>1.0483687964055799</c:v>
                </c:pt>
                <c:pt idx="70">
                  <c:v>1.05435329872272</c:v>
                </c:pt>
                <c:pt idx="71">
                  <c:v>1.06038422830007</c:v>
                </c:pt>
                <c:pt idx="72">
                  <c:v>1.0664610161428201</c:v>
                </c:pt>
                <c:pt idx="73">
                  <c:v>1.0725831713834899</c:v>
                </c:pt>
                <c:pt idx="74">
                  <c:v>1.07875027251228</c:v>
                </c:pt>
                <c:pt idx="75">
                  <c:v>1.0849619597228899</c:v>
                </c:pt>
                <c:pt idx="76">
                  <c:v>1.0912179282223999</c:v>
                </c:pt>
                <c:pt idx="77">
                  <c:v>1.0975179223746401</c:v>
                </c:pt>
                <c:pt idx="78">
                  <c:v>1.1038617305646701</c:v>
                </c:pt>
                <c:pt idx="79">
                  <c:v>1.1102491806880701</c:v>
                </c:pt>
                <c:pt idx="80">
                  <c:v>1.11668013618204</c:v>
                </c:pt>
                <c:pt idx="81">
                  <c:v>1.12315449252706</c:v>
                </c:pt>
                <c:pt idx="82">
                  <c:v>1.1296721741578799</c:v>
                </c:pt>
                <c:pt idx="83">
                  <c:v>1.13623313173114</c:v>
                </c:pt>
                <c:pt idx="84">
                  <c:v>1.1428373397041001</c:v>
                </c:pt>
                <c:pt idx="85">
                  <c:v>1.1494847941853601</c:v>
                </c:pt>
                <c:pt idx="86">
                  <c:v>1.1561755110237499</c:v>
                </c:pt>
                <c:pt idx="87">
                  <c:v>1.1629095241060201</c:v>
                </c:pt>
                <c:pt idx="88">
                  <c:v>1.1696868838380501</c:v>
                </c:pt>
                <c:pt idx="89">
                  <c:v>1.1765076557876</c:v>
                </c:pt>
                <c:pt idx="90">
                  <c:v>1.1833719194694099</c:v>
                </c:pt>
                <c:pt idx="91">
                  <c:v>1.1902797672559899</c:v>
                </c:pt>
                <c:pt idx="92">
                  <c:v>1.1972313033997799</c:v>
                </c:pt>
                <c:pt idx="93">
                  <c:v>1.2042266431537201</c:v>
                </c:pt>
                <c:pt idx="94">
                  <c:v>1.21126591197949</c:v>
                </c:pt>
                <c:pt idx="95">
                  <c:v>1.2183492448333899</c:v>
                </c:pt>
                <c:pt idx="96">
                  <c:v>1.2254767855215201</c:v>
                </c:pt>
                <c:pt idx="97">
                  <c:v>1.23264868611682</c:v>
                </c:pt>
                <c:pt idx="98">
                  <c:v>1.2398651064312101</c:v>
                </c:pt>
                <c:pt idx="99">
                  <c:v>1.2471262135371199</c:v>
                </c:pt>
                <c:pt idx="100">
                  <c:v>1.2544321813333299</c:v>
                </c:pt>
                <c:pt idx="101">
                  <c:v>1.26178319015036</c:v>
                </c:pt>
                <c:pt idx="102">
                  <c:v>1.26917942639176</c:v>
                </c:pt>
                <c:pt idx="103">
                  <c:v>1.2766210822072599</c:v>
                </c:pt>
                <c:pt idx="104">
                  <c:v>1.2841083551950201</c:v>
                </c:pt>
                <c:pt idx="105">
                  <c:v>1.2916414481299701</c:v>
                </c:pt>
                <c:pt idx="106">
                  <c:v>1.2992205687156599</c:v>
                </c:pt>
                <c:pt idx="107">
                  <c:v>1.3068459293575501</c:v>
                </c:pt>
                <c:pt idx="108">
                  <c:v>1.31451774695558</c:v>
                </c:pt>
                <c:pt idx="109">
                  <c:v>1.3222362427143599</c:v>
                </c:pt>
                <c:pt idx="110">
                  <c:v>1.3300016419692</c:v>
                </c:pt>
                <c:pt idx="111">
                  <c:v>1.33781417402668</c:v>
                </c:pt>
                <c:pt idx="112">
                  <c:v>1.3456740720184801</c:v>
                </c:pt>
                <c:pt idx="113">
                  <c:v>1.3535815727671201</c:v>
                </c:pt>
                <c:pt idx="114">
                  <c:v>1.36153691666276</c:v>
                </c:pt>
                <c:pt idx="115">
                  <c:v>1.3695403475500101</c:v>
                </c:pt>
                <c:pt idx="116">
                  <c:v>1.3775921126238999</c:v>
                </c:pt>
                <c:pt idx="117">
                  <c:v>1.3856924623342699</c:v>
                </c:pt>
                <c:pt idx="118">
                  <c:v>1.3938416502978499</c:v>
                </c:pt>
                <c:pt idx="119">
                  <c:v>1.40203993321743</c:v>
                </c:pt>
                <c:pt idx="120">
                  <c:v>1.41028757080747</c:v>
                </c:pt>
                <c:pt idx="121">
                  <c:v>1.4185848257257501</c:v>
                </c:pt>
                <c:pt idx="122">
                  <c:v>1.4269319635104201</c:v>
                </c:pt>
                <c:pt idx="123">
                  <c:v>1.4353292525222801</c:v>
                </c:pt>
                <c:pt idx="124">
                  <c:v>1.4437769638914699</c:v>
                </c:pt>
                <c:pt idx="125">
                  <c:v>1.4522753714687699</c:v>
                </c:pt>
                <c:pt idx="126">
                  <c:v>1.4608247517806601</c:v>
                </c:pt>
                <c:pt idx="127">
                  <c:v>1.4694253839881399</c:v>
                </c:pt>
                <c:pt idx="128">
                  <c:v>1.478077549849</c:v>
                </c:pt>
                <c:pt idx="129">
                  <c:v>1.48678153368321</c:v>
                </c:pt>
                <c:pt idx="130">
                  <c:v>1.49553762234123</c:v>
                </c:pt>
                <c:pt idx="131">
                  <c:v>1.5043461051751199</c:v>
                </c:pt>
                <c:pt idx="132">
                  <c:v>1.5132072740120699</c:v>
                </c:pt>
                <c:pt idx="133">
                  <c:v>1.5221214231303599</c:v>
                </c:pt>
                <c:pt idx="134">
                  <c:v>1.5310888492375201</c:v>
                </c:pt>
                <c:pt idx="135">
                  <c:v>1.54010985145052</c:v>
                </c:pt>
                <c:pt idx="136">
                  <c:v>1.54918473127773</c:v>
                </c:pt>
                <c:pt idx="137">
                  <c:v>1.55831379260294</c:v>
                </c:pt>
                <c:pt idx="138">
                  <c:v>1.56749734167083</c:v>
                </c:pt>
                <c:pt idx="139">
                  <c:v>1.5767356870739699</c:v>
                </c:pt>
                <c:pt idx="140">
                  <c:v>1.5860291397414099</c:v>
                </c:pt>
                <c:pt idx="141">
                  <c:v>1.5953780129285999</c:v>
                </c:pt>
                <c:pt idx="142">
                  <c:v>1.60478262220848</c:v>
                </c:pt>
                <c:pt idx="143">
                  <c:v>1.61424328546389</c:v>
                </c:pt>
                <c:pt idx="144">
                  <c:v>1.62376032288107</c:v>
                </c:pt>
                <c:pt idx="145">
                  <c:v>1.6333340569441499</c:v>
                </c:pt>
                <c:pt idx="146">
                  <c:v>1.6429648124307401</c:v>
                </c:pt>
                <c:pt idx="147">
                  <c:v>1.6526529164084001</c:v>
                </c:pt>
                <c:pt idx="148">
                  <c:v>1.66239869823199</c:v>
                </c:pt>
                <c:pt idx="149">
                  <c:v>1.6722024895418399</c:v>
                </c:pt>
                <c:pt idx="150">
                  <c:v>1.6820646242627999</c:v>
                </c:pt>
                <c:pt idx="151">
                  <c:v>1.69198543860386</c:v>
                </c:pt>
                <c:pt idx="152">
                  <c:v>1.7019652710586399</c:v>
                </c:pt>
                <c:pt idx="153">
                  <c:v>1.71200446240652</c:v>
                </c:pt>
                <c:pt idx="154">
                  <c:v>1.72210335571424</c:v>
                </c:pt>
                <c:pt idx="155">
                  <c:v>1.7322622963382599</c:v>
                </c:pt>
                <c:pt idx="156">
                  <c:v>1.7424816319278</c:v>
                </c:pt>
                <c:pt idx="157">
                  <c:v>1.75276171242798</c:v>
                </c:pt>
                <c:pt idx="158">
                  <c:v>1.76310289008396</c:v>
                </c:pt>
                <c:pt idx="159">
                  <c:v>1.77350551944535</c:v>
                </c:pt>
                <c:pt idx="160">
                  <c:v>1.78396995737098</c:v>
                </c:pt>
                <c:pt idx="161">
                  <c:v>1.7944965630343399</c:v>
                </c:pt>
                <c:pt idx="162">
                  <c:v>1.80508569792929</c:v>
                </c:pt>
                <c:pt idx="163">
                  <c:v>1.8157377258762499</c:v>
                </c:pt>
                <c:pt idx="164">
                  <c:v>1.82645301302869</c:v>
                </c:pt>
                <c:pt idx="165">
                  <c:v>1.8372319278800999</c:v>
                </c:pt>
                <c:pt idx="166">
                  <c:v>1.8480748412711701</c:v>
                </c:pt>
                <c:pt idx="167">
                  <c:v>1.8589821263975399</c:v>
                </c:pt>
                <c:pt idx="168">
                  <c:v>1.86995415881769</c:v>
                </c:pt>
                <c:pt idx="169">
                  <c:v>1.8809913164610199</c:v>
                </c:pt>
                <c:pt idx="170">
                  <c:v>1.8920939796366101</c:v>
                </c:pt>
                <c:pt idx="171">
                  <c:v>1.9032625310420901</c:v>
                </c:pt>
                <c:pt idx="172">
                  <c:v>1.9144973557724601</c:v>
                </c:pt>
                <c:pt idx="173">
                  <c:v>1.9257988413297999</c:v>
                </c:pt>
                <c:pt idx="174">
                  <c:v>1.9371673776328899</c:v>
                </c:pt>
                <c:pt idx="175">
                  <c:v>1.9486033570268499</c:v>
                </c:pt>
                <c:pt idx="176">
                  <c:v>1.9601071742935301</c:v>
                </c:pt>
                <c:pt idx="177">
                  <c:v>1.9716792266619501</c:v>
                </c:pt>
                <c:pt idx="178">
                  <c:v>1.9833199138186399</c:v>
                </c:pt>
                <c:pt idx="179">
                  <c:v>1.99502963791874</c:v>
                </c:pt>
                <c:pt idx="180">
                  <c:v>2.00680880359694</c:v>
                </c:pt>
                <c:pt idx="181">
                  <c:v>2.0186578179786401</c:v>
                </c:pt>
                <c:pt idx="182">
                  <c:v>2.03057709069172</c:v>
                </c:pt>
                <c:pt idx="183">
                  <c:v>2.04256703387792</c:v>
                </c:pt>
                <c:pt idx="184">
                  <c:v>2.0546280622047099</c:v>
                </c:pt>
                <c:pt idx="185">
                  <c:v>2.06676059287761</c:v>
                </c:pt>
                <c:pt idx="186">
                  <c:v>2.07896504565216</c:v>
                </c:pt>
                <c:pt idx="187">
                  <c:v>2.0912418428463302</c:v>
                </c:pt>
                <c:pt idx="188">
                  <c:v>2.1035914093533599</c:v>
                </c:pt>
                <c:pt idx="189">
                  <c:v>2.11601417265438</c:v>
                </c:pt>
                <c:pt idx="190">
                  <c:v>2.12851056283117</c:v>
                </c:pt>
                <c:pt idx="191">
                  <c:v>2.1410810125795501</c:v>
                </c:pt>
                <c:pt idx="192">
                  <c:v>2.1537259572226302</c:v>
                </c:pt>
                <c:pt idx="193">
                  <c:v>2.1664458347239299</c:v>
                </c:pt>
                <c:pt idx="194">
                  <c:v>2.1792410857012898</c:v>
                </c:pt>
                <c:pt idx="195">
                  <c:v>2.1921121534406098</c:v>
                </c:pt>
                <c:pt idx="196">
                  <c:v>2.2050594839094702</c:v>
                </c:pt>
                <c:pt idx="197">
                  <c:v>2.2180835257713198</c:v>
                </c:pt>
                <c:pt idx="198">
                  <c:v>2.2311847303999901</c:v>
                </c:pt>
                <c:pt idx="199">
                  <c:v>2.2443635518934699</c:v>
                </c:pt>
                <c:pt idx="200">
                  <c:v>2.2576204470887098</c:v>
                </c:pt>
                <c:pt idx="201">
                  <c:v>2.2709558755764201</c:v>
                </c:pt>
                <c:pt idx="202">
                  <c:v>2.2843702997154498</c:v>
                </c:pt>
                <c:pt idx="203">
                  <c:v>2.29786418464787</c:v>
                </c:pt>
                <c:pt idx="204">
                  <c:v>2.31143799831439</c:v>
                </c:pt>
                <c:pt idx="205">
                  <c:v>2.3250922114688901</c:v>
                </c:pt>
                <c:pt idx="206">
                  <c:v>2.3388272976941198</c:v>
                </c:pt>
                <c:pt idx="207">
                  <c:v>2.3526437334174299</c:v>
                </c:pt>
                <c:pt idx="208">
                  <c:v>2.36654199792576</c:v>
                </c:pt>
                <c:pt idx="209">
                  <c:v>2.38052257338164</c:v>
                </c:pt>
                <c:pt idx="210">
                  <c:v>2.3945859448397102</c:v>
                </c:pt>
                <c:pt idx="211">
                  <c:v>2.40873260026137</c:v>
                </c:pt>
                <c:pt idx="212">
                  <c:v>2.4229630305318799</c:v>
                </c:pt>
                <c:pt idx="213">
                  <c:v>2.4372777294769898</c:v>
                </c:pt>
                <c:pt idx="214">
                  <c:v>2.4516771938778499</c:v>
                </c:pt>
                <c:pt idx="215">
                  <c:v>2.4661619234890102</c:v>
                </c:pt>
                <c:pt idx="216">
                  <c:v>2.4807324210545998</c:v>
                </c:pt>
                <c:pt idx="217">
                  <c:v>2.4953891923244198</c:v>
                </c:pt>
                <c:pt idx="218">
                  <c:v>2.51013274607193</c:v>
                </c:pt>
                <c:pt idx="219">
                  <c:v>2.5249635941109201</c:v>
                </c:pt>
                <c:pt idx="220">
                  <c:v>2.5398822513119601</c:v>
                </c:pt>
              </c:numCache>
            </c:numRef>
          </c:yVal>
          <c:smooth val="1"/>
          <c:extLst>
            <c:ext xmlns:c16="http://schemas.microsoft.com/office/drawing/2014/chart" uri="{C3380CC4-5D6E-409C-BE32-E72D297353CC}">
              <c16:uniqueId val="{00000002-34DC-4987-91A8-F8CD08EE54AC}"/>
            </c:ext>
          </c:extLst>
        </c:ser>
        <c:dLbls>
          <c:showLegendKey val="0"/>
          <c:showVal val="0"/>
          <c:showCatName val="0"/>
          <c:showSerName val="0"/>
          <c:showPercent val="0"/>
          <c:showBubbleSize val="0"/>
        </c:dLbls>
        <c:axId val="691795072"/>
        <c:axId val="691795856"/>
      </c:scatterChart>
      <c:valAx>
        <c:axId val="691795072"/>
        <c:scaling>
          <c:orientation val="minMax"/>
          <c:max val="70"/>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313203793074257"/>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795856"/>
        <c:crosses val="autoZero"/>
        <c:crossBetween val="midCat"/>
        <c:majorUnit val="5"/>
      </c:valAx>
      <c:valAx>
        <c:axId val="69179585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179507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Microsoft_Excel_Worksheet7!$B$2:$B$10002</c:f>
              <c:numCache>
                <c:formatCode>General</c:formatCode>
                <c:ptCount val="10001"/>
                <c:pt idx="0">
                  <c:v>0.898733707828967</c:v>
                </c:pt>
                <c:pt idx="1">
                  <c:v>0.911109557591959</c:v>
                </c:pt>
                <c:pt idx="2">
                  <c:v>0.92365582675284696</c:v>
                </c:pt>
                <c:pt idx="3">
                  <c:v>0.936374862041085</c:v>
                </c:pt>
                <c:pt idx="4">
                  <c:v>0.94926904250134203</c:v>
                </c:pt>
                <c:pt idx="5">
                  <c:v>0.96230104723101595</c:v>
                </c:pt>
                <c:pt idx="6">
                  <c:v>0.97527032721423301</c:v>
                </c:pt>
                <c:pt idx="7">
                  <c:v>0.98792479938871502</c:v>
                </c:pt>
                <c:pt idx="8">
                  <c:v>1</c:v>
                </c:pt>
                <c:pt idx="9">
                  <c:v>1.0112748560714799</c:v>
                </c:pt>
                <c:pt idx="10">
                  <c:v>1.0217418225305801</c:v>
                </c:pt>
                <c:pt idx="11">
                  <c:v>1.0314519181867501</c:v>
                </c:pt>
                <c:pt idx="12">
                  <c:v>1.0404609021969899</c:v>
                </c:pt>
                <c:pt idx="13">
                  <c:v>1.04882880567017</c:v>
                </c:pt>
                <c:pt idx="14">
                  <c:v>1.0566194868635901</c:v>
                </c:pt>
                <c:pt idx="15">
                  <c:v>1.0639002167724301</c:v>
                </c:pt>
                <c:pt idx="16">
                  <c:v>1.0707413011351501</c:v>
                </c:pt>
                <c:pt idx="17">
                  <c:v>1.0772157441350001</c:v>
                </c:pt>
                <c:pt idx="18">
                  <c:v>1.08339895838739</c:v>
                </c:pt>
                <c:pt idx="19">
                  <c:v>1.0893685251838701</c:v>
                </c:pt>
                <c:pt idx="20">
                  <c:v>1.09520400843008</c:v>
                </c:pt>
                <c:pt idx="21">
                  <c:v>1.10098682527957</c:v>
                </c:pt>
                <c:pt idx="22">
                  <c:v>1.10678611529733</c:v>
                </c:pt>
                <c:pt idx="23">
                  <c:v>1.11261595224257</c:v>
                </c:pt>
                <c:pt idx="24">
                  <c:v>1.1184764970168499</c:v>
                </c:pt>
                <c:pt idx="25">
                  <c:v>1.12436791136925</c:v>
                </c:pt>
                <c:pt idx="26">
                  <c:v>1.1302903579008301</c:v>
                </c:pt>
                <c:pt idx="27">
                  <c:v>1.1362440000691501</c:v>
                </c:pt>
                <c:pt idx="28">
                  <c:v>1.1422290021927399</c:v>
                </c:pt>
                <c:pt idx="29">
                  <c:v>1.1482455294556599</c:v>
                </c:pt>
                <c:pt idx="30">
                  <c:v>1.1542937479120701</c:v>
                </c:pt>
                <c:pt idx="31">
                  <c:v>1.16037382449076</c:v>
                </c:pt>
                <c:pt idx="32">
                  <c:v>1.16648592699983</c:v>
                </c:pt>
                <c:pt idx="33">
                  <c:v>1.1726302241312601</c:v>
                </c:pt>
                <c:pt idx="34">
                  <c:v>1.17880688546561</c:v>
                </c:pt>
                <c:pt idx="35">
                  <c:v>1.1850160814766599</c:v>
                </c:pt>
                <c:pt idx="36">
                  <c:v>1.1912579835361601</c:v>
                </c:pt>
                <c:pt idx="37">
                  <c:v>1.19753276391852</c:v>
                </c:pt>
                <c:pt idx="38">
                  <c:v>1.20384059580558</c:v>
                </c:pt>
                <c:pt idx="39">
                  <c:v>1.21018165329141</c:v>
                </c:pt>
                <c:pt idx="40">
                  <c:v>1.21655611138706</c:v>
                </c:pt>
              </c:numCache>
            </c:numRef>
          </c:yVal>
          <c:smooth val="0"/>
          <c:extLst>
            <c:ext xmlns:c16="http://schemas.microsoft.com/office/drawing/2014/chart" uri="{C3380CC4-5D6E-409C-BE32-E72D297353CC}">
              <c16:uniqueId val="{00000000-5DD0-4765-AE9E-B4CACE561157}"/>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Microsoft_Excel_Worksheet7!$C$2:$C$10002</c:f>
              <c:numCache>
                <c:formatCode>General</c:formatCode>
                <c:ptCount val="10001"/>
                <c:pt idx="0">
                  <c:v>0.79551885376820397</c:v>
                </c:pt>
                <c:pt idx="1">
                  <c:v>0.81945475370145504</c:v>
                </c:pt>
                <c:pt idx="2">
                  <c:v>0.84411009427916395</c:v>
                </c:pt>
                <c:pt idx="3">
                  <c:v>0.869505975818051</c:v>
                </c:pt>
                <c:pt idx="4">
                  <c:v>0.89566351905597597</c:v>
                </c:pt>
                <c:pt idx="5">
                  <c:v>0.92248260099335</c:v>
                </c:pt>
                <c:pt idx="6">
                  <c:v>0.94935429149065598</c:v>
                </c:pt>
                <c:pt idx="7">
                  <c:v>0.975480101888755</c:v>
                </c:pt>
                <c:pt idx="8">
                  <c:v>1</c:v>
                </c:pt>
                <c:pt idx="9">
                  <c:v>1.00047580400931</c:v>
                </c:pt>
                <c:pt idx="10">
                  <c:v>1.0018619198412</c:v>
                </c:pt>
                <c:pt idx="11">
                  <c:v>1.0039951629494599</c:v>
                </c:pt>
                <c:pt idx="12">
                  <c:v>1.0067010582312901</c:v>
                </c:pt>
                <c:pt idx="13">
                  <c:v>1.00979347473067</c:v>
                </c:pt>
                <c:pt idx="14">
                  <c:v>1.01307712163311</c:v>
                </c:pt>
                <c:pt idx="15">
                  <c:v>1.01635421801202</c:v>
                </c:pt>
                <c:pt idx="16">
                  <c:v>1.01943614347544</c:v>
                </c:pt>
                <c:pt idx="17">
                  <c:v>1.0221594294115</c:v>
                </c:pt>
                <c:pt idx="18">
                  <c:v>1.02440328945628</c:v>
                </c:pt>
                <c:pt idx="19">
                  <c:v>1.02610414228822</c:v>
                </c:pt>
                <c:pt idx="20">
                  <c:v>1.0272627273011801</c:v>
                </c:pt>
                <c:pt idx="21">
                  <c:v>1.0279418533752001</c:v>
                </c:pt>
                <c:pt idx="22">
                  <c:v>1.0282440155468999</c:v>
                </c:pt>
                <c:pt idx="23">
                  <c:v>1.0282463505977599</c:v>
                </c:pt>
                <c:pt idx="24">
                  <c:v>1.0280048315074</c:v>
                </c:pt>
                <c:pt idx="25">
                  <c:v>1.0275641918501299</c:v>
                </c:pt>
                <c:pt idx="26">
                  <c:v>1.0269600719512499</c:v>
                </c:pt>
                <c:pt idx="27">
                  <c:v>1.0262208968639399</c:v>
                </c:pt>
                <c:pt idx="28">
                  <c:v>1.02536941990671</c:v>
                </c:pt>
                <c:pt idx="29">
                  <c:v>1.02442394990821</c:v>
                </c:pt>
                <c:pt idx="30">
                  <c:v>1.02339931010899</c:v>
                </c:pt>
                <c:pt idx="31">
                  <c:v>1.0223075812379701</c:v>
                </c:pt>
                <c:pt idx="32">
                  <c:v>1.0211586758223099</c:v>
                </c:pt>
                <c:pt idx="33">
                  <c:v>1.0199607824485899</c:v>
                </c:pt>
                <c:pt idx="34">
                  <c:v>1.01872071048836</c:v>
                </c:pt>
                <c:pt idx="35">
                  <c:v>1.0174441587907801</c:v>
                </c:pt>
                <c:pt idx="36">
                  <c:v>1.01613592623203</c:v>
                </c:pt>
                <c:pt idx="37">
                  <c:v>1.0148000776667301</c:v>
                </c:pt>
                <c:pt idx="38">
                  <c:v>1.01344007552433</c:v>
                </c:pt>
                <c:pt idx="39">
                  <c:v>1.0120588848069101</c:v>
                </c:pt>
                <c:pt idx="40">
                  <c:v>1.0106590573796499</c:v>
                </c:pt>
              </c:numCache>
            </c:numRef>
          </c:yVal>
          <c:smooth val="0"/>
          <c:extLst>
            <c:ext xmlns:c16="http://schemas.microsoft.com/office/drawing/2014/chart" uri="{C3380CC4-5D6E-409C-BE32-E72D297353CC}">
              <c16:uniqueId val="{00000001-5DD0-4765-AE9E-B4CACE561157}"/>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Microsoft_Excel_Worksheet7!$D$2:$D$10002</c:f>
              <c:numCache>
                <c:formatCode>General</c:formatCode>
                <c:ptCount val="10001"/>
                <c:pt idx="0">
                  <c:v>1.01534020691275</c:v>
                </c:pt>
                <c:pt idx="1">
                  <c:v>1.01301581592612</c:v>
                </c:pt>
                <c:pt idx="2">
                  <c:v>1.0106976472340801</c:v>
                </c:pt>
                <c:pt idx="3">
                  <c:v>1.0083862637488501</c:v>
                </c:pt>
                <c:pt idx="4">
                  <c:v>1.0060828602254399</c:v>
                </c:pt>
                <c:pt idx="5">
                  <c:v>1.00383823446073</c:v>
                </c:pt>
                <c:pt idx="6">
                  <c:v>1.0018938342302901</c:v>
                </c:pt>
                <c:pt idx="7">
                  <c:v>1.00052826024588</c:v>
                </c:pt>
                <c:pt idx="8">
                  <c:v>1</c:v>
                </c:pt>
                <c:pt idx="9">
                  <c:v>1.02219047219745</c:v>
                </c:pt>
                <c:pt idx="10">
                  <c:v>1.04201620126813</c:v>
                </c:pt>
                <c:pt idx="11">
                  <c:v>1.0596595469700401</c:v>
                </c:pt>
                <c:pt idx="12">
                  <c:v>1.0753528866877</c:v>
                </c:pt>
                <c:pt idx="13">
                  <c:v>1.08937311552435</c:v>
                </c:pt>
                <c:pt idx="14">
                  <c:v>1.1020333162989</c:v>
                </c:pt>
                <c:pt idx="15">
                  <c:v>1.11367046172385</c:v>
                </c:pt>
                <c:pt idx="16">
                  <c:v>1.1246284932060699</c:v>
                </c:pt>
                <c:pt idx="17">
                  <c:v>1.1352375432083099</c:v>
                </c:pt>
                <c:pt idx="18">
                  <c:v>1.14579220421858</c:v>
                </c:pt>
                <c:pt idx="19">
                  <c:v>1.1565334694145999</c:v>
                </c:pt>
                <c:pt idx="20">
                  <c:v>1.16763880184046</c:v>
                </c:pt>
                <c:pt idx="21">
                  <c:v>1.17922233194326</c:v>
                </c:pt>
                <c:pt idx="22">
                  <c:v>1.1913276289416701</c:v>
                </c:pt>
                <c:pt idx="23">
                  <c:v>1.20390824286903</c:v>
                </c:pt>
                <c:pt idx="24">
                  <c:v>1.2169103062917801</c:v>
                </c:pt>
                <c:pt idx="25">
                  <c:v>1.2302912169804701</c:v>
                </c:pt>
                <c:pt idx="26">
                  <c:v>1.2440174920688101</c:v>
                </c:pt>
                <c:pt idx="27">
                  <c:v>1.25806289039573</c:v>
                </c:pt>
                <c:pt idx="28">
                  <c:v>1.272406869291</c:v>
                </c:pt>
                <c:pt idx="29">
                  <c:v>1.2870333576573001</c:v>
                </c:pt>
                <c:pt idx="30">
                  <c:v>1.3019297973994</c:v>
                </c:pt>
                <c:pt idx="31">
                  <c:v>1.3170864006826599</c:v>
                </c:pt>
                <c:pt idx="32">
                  <c:v>1.3324955759622099</c:v>
                </c:pt>
                <c:pt idx="33">
                  <c:v>1.34815148406497</c:v>
                </c:pt>
                <c:pt idx="34">
                  <c:v>1.3640496938115401</c:v>
                </c:pt>
                <c:pt idx="35">
                  <c:v>1.3801869136751901</c:v>
                </c:pt>
                <c:pt idx="36">
                  <c:v>1.39656078158839</c:v>
                </c:pt>
                <c:pt idx="37">
                  <c:v>1.41316969935166</c:v>
                </c:pt>
                <c:pt idx="38">
                  <c:v>1.4300127014019499</c:v>
                </c:pt>
                <c:pt idx="39">
                  <c:v>1.4470893501839599</c:v>
                </c:pt>
                <c:pt idx="40">
                  <c:v>1.46439965223332</c:v>
                </c:pt>
              </c:numCache>
            </c:numRef>
          </c:yVal>
          <c:smooth val="1"/>
          <c:extLst>
            <c:ext xmlns:c16="http://schemas.microsoft.com/office/drawing/2014/chart" uri="{C3380CC4-5D6E-409C-BE32-E72D297353CC}">
              <c16:uniqueId val="{00000002-5DD0-4765-AE9E-B4CACE561157}"/>
            </c:ext>
          </c:extLst>
        </c:ser>
        <c:dLbls>
          <c:showLegendKey val="0"/>
          <c:showVal val="0"/>
          <c:showCatName val="0"/>
          <c:showSerName val="0"/>
          <c:showPercent val="0"/>
          <c:showBubbleSize val="0"/>
        </c:dLbls>
        <c:axId val="691797032"/>
        <c:axId val="691797816"/>
      </c:scatterChart>
      <c:valAx>
        <c:axId val="691797032"/>
        <c:scaling>
          <c:orientation val="minMax"/>
          <c:max val="2.8"/>
          <c:min val="0.2"/>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45049410029498532"/>
              <c:y val="0.88313203793074257"/>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797816"/>
        <c:crosses val="autoZero"/>
        <c:crossBetween val="midCat"/>
        <c:majorUnit val="0.2"/>
      </c:valAx>
      <c:valAx>
        <c:axId val="69179781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179703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2.5425740077083701</c:v>
                </c:pt>
                <c:pt idx="1">
                  <c:v>2.4889593434162198</c:v>
                </c:pt>
                <c:pt idx="2">
                  <c:v>2.4364752390284901</c:v>
                </c:pt>
                <c:pt idx="3">
                  <c:v>2.3850978546925301</c:v>
                </c:pt>
                <c:pt idx="4">
                  <c:v>2.33480385326106</c:v>
                </c:pt>
                <c:pt idx="5">
                  <c:v>2.28557038969182</c:v>
                </c:pt>
                <c:pt idx="6">
                  <c:v>2.2373751006705702</c:v>
                </c:pt>
                <c:pt idx="7">
                  <c:v>2.1901960944530798</c:v>
                </c:pt>
                <c:pt idx="8">
                  <c:v>2.1440119409212302</c:v>
                </c:pt>
                <c:pt idx="9">
                  <c:v>2.0988016618487801</c:v>
                </c:pt>
                <c:pt idx="10">
                  <c:v>2.0545447213724399</c:v>
                </c:pt>
                <c:pt idx="11">
                  <c:v>2.01122101666388</c:v>
                </c:pt>
                <c:pt idx="12">
                  <c:v>1.96881086879843</c:v>
                </c:pt>
                <c:pt idx="13">
                  <c:v>1.9272950138162901</c:v>
                </c:pt>
                <c:pt idx="14">
                  <c:v>1.8866545939722901</c:v>
                </c:pt>
                <c:pt idx="15">
                  <c:v>1.84687114917013</c:v>
                </c:pt>
                <c:pt idx="16">
                  <c:v>1.8079266085772401</c:v>
                </c:pt>
                <c:pt idx="17">
                  <c:v>1.76980328241648</c:v>
                </c:pt>
                <c:pt idx="18">
                  <c:v>1.73248385393092</c:v>
                </c:pt>
                <c:pt idx="19">
                  <c:v>1.6959513715180301</c:v>
                </c:pt>
                <c:pt idx="20">
                  <c:v>1.6601892410297501</c:v>
                </c:pt>
                <c:pt idx="21">
                  <c:v>1.6251812182349801</c:v>
                </c:pt>
                <c:pt idx="22">
                  <c:v>1.5909114014408801</c:v>
                </c:pt>
                <c:pt idx="23">
                  <c:v>1.5573642242699399</c:v>
                </c:pt>
                <c:pt idx="24">
                  <c:v>1.52452444858919</c:v>
                </c:pt>
                <c:pt idx="25">
                  <c:v>1.49237715758862</c:v>
                </c:pt>
                <c:pt idx="26">
                  <c:v>1.4609077490055</c:v>
                </c:pt>
                <c:pt idx="27">
                  <c:v>1.4301019284916101</c:v>
                </c:pt>
                <c:pt idx="28">
                  <c:v>1.39994570312032</c:v>
                </c:pt>
                <c:pt idx="29">
                  <c:v>1.3704253750305599</c:v>
                </c:pt>
                <c:pt idx="30">
                  <c:v>1.3415275352048699</c:v>
                </c:pt>
                <c:pt idx="31">
                  <c:v>1.3132390573786099</c:v>
                </c:pt>
                <c:pt idx="32">
                  <c:v>1.2855700926106399</c:v>
                </c:pt>
                <c:pt idx="33">
                  <c:v>1.25861919627081</c:v>
                </c:pt>
                <c:pt idx="34">
                  <c:v>1.2324978888023901</c:v>
                </c:pt>
                <c:pt idx="35">
                  <c:v>1.20730744787574</c:v>
                </c:pt>
                <c:pt idx="36">
                  <c:v>1.18313978803034</c:v>
                </c:pt>
                <c:pt idx="37">
                  <c:v>1.1600784101503701</c:v>
                </c:pt>
                <c:pt idx="38">
                  <c:v>1.1381994073231201</c:v>
                </c:pt>
                <c:pt idx="39">
                  <c:v>1.11757251624624</c:v>
                </c:pt>
                <c:pt idx="40">
                  <c:v>1.0982622060260501</c:v>
                </c:pt>
                <c:pt idx="41">
                  <c:v>1.08032879892093</c:v>
                </c:pt>
                <c:pt idx="42">
                  <c:v>1.0638296203184701</c:v>
                </c:pt>
                <c:pt idx="43">
                  <c:v>1.0488201779966499</c:v>
                </c:pt>
                <c:pt idx="44">
                  <c:v>1.0353553735223999</c:v>
                </c:pt>
                <c:pt idx="45">
                  <c:v>1.0234907515148</c:v>
                </c:pt>
                <c:pt idx="46">
                  <c:v>1.01328379548813</c:v>
                </c:pt>
                <c:pt idx="47">
                  <c:v>1.0047952821501001</c:v>
                </c:pt>
                <c:pt idx="48">
                  <c:v>0.99809070943548295</c:v>
                </c:pt>
                <c:pt idx="49">
                  <c:v>0.99324181729934702</c:v>
                </c:pt>
                <c:pt idx="50">
                  <c:v>0.99032822448796398</c:v>
                </c:pt>
                <c:pt idx="51">
                  <c:v>0.98943920928984297</c:v>
                </c:pt>
                <c:pt idx="52">
                  <c:v>0.99067566781157301</c:v>
                </c:pt>
                <c:pt idx="53">
                  <c:v>0.99415228983038695</c:v>
                </c:pt>
                <c:pt idx="54">
                  <c:v>1</c:v>
                </c:pt>
                <c:pt idx="55">
                  <c:v>1.00831295927612</c:v>
                </c:pt>
                <c:pt idx="56">
                  <c:v>1.01897962618384</c:v>
                </c:pt>
                <c:pt idx="57">
                  <c:v>1.0318414617279801</c:v>
                </c:pt>
                <c:pt idx="58">
                  <c:v>1.04674354447185</c:v>
                </c:pt>
                <c:pt idx="59">
                  <c:v>1.06353054967112</c:v>
                </c:pt>
                <c:pt idx="60">
                  <c:v>1.08204302368143</c:v>
                </c:pt>
                <c:pt idx="61">
                  <c:v>1.10211392737507</c:v>
                </c:pt>
                <c:pt idx="62">
                  <c:v>1.12356544199818</c:v>
                </c:pt>
                <c:pt idx="63">
                  <c:v>1.1462060491202399</c:v>
                </c:pt>
                <c:pt idx="64">
                  <c:v>1.16982791325255</c:v>
                </c:pt>
                <c:pt idx="65">
                  <c:v>1.19420461133105</c:v>
                </c:pt>
                <c:pt idx="66">
                  <c:v>1.21913487367373</c:v>
                </c:pt>
                <c:pt idx="67">
                  <c:v>1.2445855811516799</c:v>
                </c:pt>
                <c:pt idx="68">
                  <c:v>1.2705675985979501</c:v>
                </c:pt>
                <c:pt idx="69">
                  <c:v>1.29709201766032</c:v>
                </c:pt>
                <c:pt idx="70">
                  <c:v>1.32417016153621</c:v>
                </c:pt>
              </c:numCache>
            </c:numRef>
          </c:yVal>
          <c:smooth val="0"/>
          <c:extLst>
            <c:ext xmlns:c16="http://schemas.microsoft.com/office/drawing/2014/chart" uri="{C3380CC4-5D6E-409C-BE32-E72D297353CC}">
              <c16:uniqueId val="{00000000-6B1D-43E8-A9A8-407F898C78DE}"/>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1.8308832903153001</c:v>
                </c:pt>
                <c:pt idx="1">
                  <c:v>1.8052176509171001</c:v>
                </c:pt>
                <c:pt idx="2">
                  <c:v>1.7799067881705299</c:v>
                </c:pt>
                <c:pt idx="3">
                  <c:v>1.7549455219175001</c:v>
                </c:pt>
                <c:pt idx="4">
                  <c:v>1.7303287236053</c:v>
                </c:pt>
                <c:pt idx="5">
                  <c:v>1.7060513131275401</c:v>
                </c:pt>
                <c:pt idx="6">
                  <c:v>1.68210825535498</c:v>
                </c:pt>
                <c:pt idx="7">
                  <c:v>1.6584945562989299</c:v>
                </c:pt>
                <c:pt idx="8">
                  <c:v>1.6352052588384101</c:v>
                </c:pt>
                <c:pt idx="9">
                  <c:v>1.6122354379278201</c:v>
                </c:pt>
                <c:pt idx="10">
                  <c:v>1.5895801951839199</c:v>
                </c:pt>
                <c:pt idx="11">
                  <c:v>1.56723465272874</c:v>
                </c:pt>
                <c:pt idx="12">
                  <c:v>1.5451939461370101</c:v>
                </c:pt>
                <c:pt idx="13">
                  <c:v>1.5234532163015</c:v>
                </c:pt>
                <c:pt idx="14">
                  <c:v>1.5020075999851199</c:v>
                </c:pt>
                <c:pt idx="15">
                  <c:v>1.4808522187717601</c:v>
                </c:pt>
                <c:pt idx="16">
                  <c:v>1.45998216605509</c:v>
                </c:pt>
                <c:pt idx="17">
                  <c:v>1.43939249161038</c:v>
                </c:pt>
                <c:pt idx="18">
                  <c:v>1.41907818317271</c:v>
                </c:pt>
                <c:pt idx="19">
                  <c:v>1.3990341442851399</c:v>
                </c:pt>
                <c:pt idx="20">
                  <c:v>1.37925516747082</c:v>
                </c:pt>
                <c:pt idx="21">
                  <c:v>1.3597359015041799</c:v>
                </c:pt>
                <c:pt idx="22">
                  <c:v>1.34047081118509</c:v>
                </c:pt>
                <c:pt idx="23">
                  <c:v>1.3214541275185701</c:v>
                </c:pt>
                <c:pt idx="24">
                  <c:v>1.3026797855238801</c:v>
                </c:pt>
                <c:pt idx="25">
                  <c:v>1.28414134596778</c:v>
                </c:pt>
                <c:pt idx="26">
                  <c:v>1.2658318960368</c:v>
                </c:pt>
                <c:pt idx="27">
                  <c:v>1.24774392218601</c:v>
                </c:pt>
                <c:pt idx="28">
                  <c:v>1.2298691459171101</c:v>
                </c:pt>
                <c:pt idx="29">
                  <c:v>1.21219830974363</c:v>
                </c:pt>
                <c:pt idx="30">
                  <c:v>1.1947208956650599</c:v>
                </c:pt>
                <c:pt idx="31">
                  <c:v>1.17742475149146</c:v>
                </c:pt>
                <c:pt idx="32">
                  <c:v>1.16031224350184</c:v>
                </c:pt>
                <c:pt idx="33">
                  <c:v>1.1434491316208899</c:v>
                </c:pt>
                <c:pt idx="34">
                  <c:v>1.12691371368674</c:v>
                </c:pt>
                <c:pt idx="35">
                  <c:v>1.1107806590776499</c:v>
                </c:pt>
                <c:pt idx="36">
                  <c:v>1.09512184282592</c:v>
                </c:pt>
                <c:pt idx="37">
                  <c:v>1.0800073933177401</c:v>
                </c:pt>
                <c:pt idx="38">
                  <c:v>1.0655069911356301</c:v>
                </c:pt>
                <c:pt idx="39">
                  <c:v>1.05169145088605</c:v>
                </c:pt>
                <c:pt idx="40">
                  <c:v>1.0386345979877001</c:v>
                </c:pt>
                <c:pt idx="41">
                  <c:v>1.02641541200443</c:v>
                </c:pt>
                <c:pt idx="42">
                  <c:v>1.0151203443074099</c:v>
                </c:pt>
                <c:pt idx="43">
                  <c:v>1.0048456376350401</c:v>
                </c:pt>
                <c:pt idx="44">
                  <c:v>0.995699401971464</c:v>
                </c:pt>
                <c:pt idx="45">
                  <c:v>0.98780317529855199</c:v>
                </c:pt>
                <c:pt idx="46">
                  <c:v>0.98129276178129099</c:v>
                </c:pt>
                <c:pt idx="47">
                  <c:v>0.97631830950634502</c:v>
                </c:pt>
                <c:pt idx="48">
                  <c:v>0.97304382706853998</c:v>
                </c:pt>
                <c:pt idx="49">
                  <c:v>0.97164655591345905</c:v>
                </c:pt>
                <c:pt idx="50">
                  <c:v>0.97231672271788205</c:v>
                </c:pt>
                <c:pt idx="51">
                  <c:v>0.97525815612289501</c:v>
                </c:pt>
                <c:pt idx="52">
                  <c:v>0.98069010222554498</c:v>
                </c:pt>
                <c:pt idx="53">
                  <c:v>0.98885039453330703</c:v>
                </c:pt>
                <c:pt idx="54">
                  <c:v>1</c:v>
                </c:pt>
                <c:pt idx="55">
                  <c:v>1.0023044685931399</c:v>
                </c:pt>
                <c:pt idx="56">
                  <c:v>1.0062432960585099</c:v>
                </c:pt>
                <c:pt idx="57">
                  <c:v>1.0116443594783699</c:v>
                </c:pt>
                <c:pt idx="58">
                  <c:v>1.01835018604431</c:v>
                </c:pt>
                <c:pt idx="59">
                  <c:v>1.02621241470035</c:v>
                </c:pt>
                <c:pt idx="60">
                  <c:v>1.03508766699302</c:v>
                </c:pt>
                <c:pt idx="61">
                  <c:v>1.04483439700504</c:v>
                </c:pt>
                <c:pt idx="62">
                  <c:v>1.0553104419823001</c:v>
                </c:pt>
                <c:pt idx="63">
                  <c:v>1.06637109600993</c:v>
                </c:pt>
                <c:pt idx="64">
                  <c:v>1.0778675952154599</c:v>
                </c:pt>
                <c:pt idx="65">
                  <c:v>1.08964594639548</c:v>
                </c:pt>
                <c:pt idx="66">
                  <c:v>1.1015740968432299</c:v>
                </c:pt>
                <c:pt idx="67">
                  <c:v>1.1136275660722701</c:v>
                </c:pt>
                <c:pt idx="68">
                  <c:v>1.1258088996384901</c:v>
                </c:pt>
                <c:pt idx="69">
                  <c:v>1.1381203219343601</c:v>
                </c:pt>
                <c:pt idx="70">
                  <c:v>1.15056385331668</c:v>
                </c:pt>
              </c:numCache>
            </c:numRef>
          </c:yVal>
          <c:smooth val="0"/>
          <c:extLst>
            <c:ext xmlns:c16="http://schemas.microsoft.com/office/drawing/2014/chart" uri="{C3380CC4-5D6E-409C-BE32-E72D297353CC}">
              <c16:uniqueId val="{00000001-6B1D-43E8-A9A8-407F898C78DE}"/>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3.5309091621896602</c:v>
                </c:pt>
                <c:pt idx="1">
                  <c:v>3.4316740754399802</c:v>
                </c:pt>
                <c:pt idx="2">
                  <c:v>3.3352373449289798</c:v>
                </c:pt>
                <c:pt idx="3">
                  <c:v>3.2415204377645099</c:v>
                </c:pt>
                <c:pt idx="4">
                  <c:v>3.15044705600471</c:v>
                </c:pt>
                <c:pt idx="5">
                  <c:v>3.0619430764128999</c:v>
                </c:pt>
                <c:pt idx="6">
                  <c:v>2.97593649229445</c:v>
                </c:pt>
                <c:pt idx="7">
                  <c:v>2.8923573574232102</c:v>
                </c:pt>
                <c:pt idx="8">
                  <c:v>2.8111377320778899</c:v>
                </c:pt>
                <c:pt idx="9">
                  <c:v>2.7322116312247999</c:v>
                </c:pt>
                <c:pt idx="10">
                  <c:v>2.6555149749025002</c:v>
                </c:pt>
                <c:pt idx="11">
                  <c:v>2.5809855408873501</c:v>
                </c:pt>
                <c:pt idx="12">
                  <c:v>2.5085629197482802</c:v>
                </c:pt>
                <c:pt idx="13">
                  <c:v>2.4381884724355198</c:v>
                </c:pt>
                <c:pt idx="14">
                  <c:v>2.3698052905937499</c:v>
                </c:pt>
                <c:pt idx="15">
                  <c:v>2.3033581598480302</c:v>
                </c:pt>
                <c:pt idx="16">
                  <c:v>2.2387935263849399</c:v>
                </c:pt>
                <c:pt idx="17">
                  <c:v>2.1760594672464002</c:v>
                </c:pt>
                <c:pt idx="18">
                  <c:v>2.11510566487657</c:v>
                </c:pt>
                <c:pt idx="19">
                  <c:v>2.0558833866228001</c:v>
                </c:pt>
                <c:pt idx="20">
                  <c:v>1.99834547010262</c:v>
                </c:pt>
                <c:pt idx="21">
                  <c:v>1.94244631562786</c:v>
                </c:pt>
                <c:pt idx="22">
                  <c:v>1.88814188725003</c:v>
                </c:pt>
                <c:pt idx="23">
                  <c:v>1.8353897244926001</c:v>
                </c:pt>
                <c:pt idx="24">
                  <c:v>1.78414896751584</c:v>
                </c:pt>
                <c:pt idx="25">
                  <c:v>1.7343803993895901</c:v>
                </c:pt>
                <c:pt idx="26">
                  <c:v>1.6860465104303799</c:v>
                </c:pt>
                <c:pt idx="27">
                  <c:v>1.63911159133704</c:v>
                </c:pt>
                <c:pt idx="28">
                  <c:v>1.59354186434492</c:v>
                </c:pt>
                <c:pt idx="29">
                  <c:v>1.5493056651141901</c:v>
                </c:pt>
                <c:pt idx="30">
                  <c:v>1.5063736930047</c:v>
                </c:pt>
                <c:pt idx="31">
                  <c:v>1.4647193543707</c:v>
                </c:pt>
                <c:pt idx="32">
                  <c:v>1.4243497578092299</c:v>
                </c:pt>
                <c:pt idx="33">
                  <c:v>1.38538937799166</c:v>
                </c:pt>
                <c:pt idx="34">
                  <c:v>1.3479745853235801</c:v>
                </c:pt>
                <c:pt idx="35">
                  <c:v>1.3122224102340501</c:v>
                </c:pt>
                <c:pt idx="36">
                  <c:v>1.2782319768258099</c:v>
                </c:pt>
                <c:pt idx="37">
                  <c:v>1.2460858379522901</c:v>
                </c:pt>
                <c:pt idx="38">
                  <c:v>1.2158511409202</c:v>
                </c:pt>
                <c:pt idx="39">
                  <c:v>1.18758056654039</c:v>
                </c:pt>
                <c:pt idx="40">
                  <c:v>1.1613130118350701</c:v>
                </c:pt>
                <c:pt idx="41">
                  <c:v>1.1370740346725301</c:v>
                </c:pt>
                <c:pt idx="42">
                  <c:v>1.1148761498215201</c:v>
                </c:pt>
                <c:pt idx="43">
                  <c:v>1.0947191534431999</c:v>
                </c:pt>
                <c:pt idx="44">
                  <c:v>1.0765907334675999</c:v>
                </c:pt>
                <c:pt idx="45">
                  <c:v>1.0604676565447599</c:v>
                </c:pt>
                <c:pt idx="46">
                  <c:v>1.0463177658979601</c:v>
                </c:pt>
                <c:pt idx="47">
                  <c:v>1.03410286297057</c:v>
                </c:pt>
                <c:pt idx="48">
                  <c:v>1.0237823174549101</c:v>
                </c:pt>
                <c:pt idx="49">
                  <c:v>1.0153170426304401</c:v>
                </c:pt>
                <c:pt idx="50">
                  <c:v>1.00867337700007</c:v>
                </c:pt>
                <c:pt idx="51">
                  <c:v>1.0038264665963399</c:v>
                </c:pt>
                <c:pt idx="52">
                  <c:v>1.00076290824865</c:v>
                </c:pt>
                <c:pt idx="53">
                  <c:v>0.999482612171535</c:v>
                </c:pt>
                <c:pt idx="54">
                  <c:v>1</c:v>
                </c:pt>
                <c:pt idx="55">
                  <c:v>1.01435746891484</c:v>
                </c:pt>
                <c:pt idx="56">
                  <c:v>1.03187716394721</c:v>
                </c:pt>
                <c:pt idx="57">
                  <c:v>1.05244179158961</c:v>
                </c:pt>
                <c:pt idx="58">
                  <c:v>1.07592855867148</c:v>
                </c:pt>
                <c:pt idx="59">
                  <c:v>1.10220575572946</c:v>
                </c:pt>
                <c:pt idx="60">
                  <c:v>1.1311284468289899</c:v>
                </c:pt>
                <c:pt idx="61">
                  <c:v>1.16253361527514</c:v>
                </c:pt>
                <c:pt idx="62">
                  <c:v>1.1962350150551599</c:v>
                </c:pt>
                <c:pt idx="63">
                  <c:v>1.23201792692587</c:v>
                </c:pt>
                <c:pt idx="64">
                  <c:v>1.2696340002236299</c:v>
                </c:pt>
                <c:pt idx="65">
                  <c:v>1.30879636494948</c:v>
                </c:pt>
                <c:pt idx="66">
                  <c:v>1.34924182083322</c:v>
                </c:pt>
                <c:pt idx="67">
                  <c:v>1.3909437194284799</c:v>
                </c:pt>
                <c:pt idx="68">
                  <c:v>1.4339396527468899</c:v>
                </c:pt>
                <c:pt idx="69">
                  <c:v>1.4782687470325</c:v>
                </c:pt>
                <c:pt idx="70">
                  <c:v>1.5239715828446301</c:v>
                </c:pt>
              </c:numCache>
            </c:numRef>
          </c:yVal>
          <c:smooth val="1"/>
          <c:extLst>
            <c:ext xmlns:c16="http://schemas.microsoft.com/office/drawing/2014/chart" uri="{C3380CC4-5D6E-409C-BE32-E72D297353CC}">
              <c16:uniqueId val="{00000002-6B1D-43E8-A9A8-407F898C78DE}"/>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0.82867783327419298</c:v>
                </c:pt>
                <c:pt idx="1">
                  <c:v>0.83313467547984799</c:v>
                </c:pt>
                <c:pt idx="2">
                  <c:v>0.83761548772747696</c:v>
                </c:pt>
                <c:pt idx="3">
                  <c:v>0.84212039893412105</c:v>
                </c:pt>
                <c:pt idx="4">
                  <c:v>0.84664953871017001</c:v>
                </c:pt>
                <c:pt idx="5">
                  <c:v>0.851203037363094</c:v>
                </c:pt>
                <c:pt idx="6">
                  <c:v>0.85578102590118799</c:v>
                </c:pt>
                <c:pt idx="7">
                  <c:v>0.86038363603734402</c:v>
                </c:pt>
                <c:pt idx="8">
                  <c:v>0.86501100019283905</c:v>
                </c:pt>
                <c:pt idx="9">
                  <c:v>0.86966325150114598</c:v>
                </c:pt>
                <c:pt idx="10">
                  <c:v>0.87434052381176597</c:v>
                </c:pt>
                <c:pt idx="11">
                  <c:v>0.87904295169407398</c:v>
                </c:pt>
                <c:pt idx="12">
                  <c:v>0.88377067044119395</c:v>
                </c:pt>
                <c:pt idx="13">
                  <c:v>0.88852381607389397</c:v>
                </c:pt>
                <c:pt idx="14">
                  <c:v>0.89330252534449395</c:v>
                </c:pt>
                <c:pt idx="15">
                  <c:v>0.89810693574080303</c:v>
                </c:pt>
                <c:pt idx="16">
                  <c:v>0.90293718549007695</c:v>
                </c:pt>
                <c:pt idx="17">
                  <c:v>0.90779341356299104</c:v>
                </c:pt>
                <c:pt idx="18">
                  <c:v>0.91267575967764103</c:v>
                </c:pt>
                <c:pt idx="19">
                  <c:v>0.91758560830069502</c:v>
                </c:pt>
                <c:pt idx="20">
                  <c:v>0.92252937421458703</c:v>
                </c:pt>
                <c:pt idx="21">
                  <c:v>0.927514865530226</c:v>
                </c:pt>
                <c:pt idx="22">
                  <c:v>0.93255005607671004</c:v>
                </c:pt>
                <c:pt idx="23">
                  <c:v>0.937643089186597</c:v>
                </c:pt>
                <c:pt idx="24">
                  <c:v>0.942802282179802</c:v>
                </c:pt>
                <c:pt idx="25">
                  <c:v>0.94803613157171196</c:v>
                </c:pt>
                <c:pt idx="26">
                  <c:v>0.95335331903224796</c:v>
                </c:pt>
                <c:pt idx="27">
                  <c:v>0.95876271812393299</c:v>
                </c:pt>
                <c:pt idx="28">
                  <c:v>0.96427340184850596</c:v>
                </c:pt>
                <c:pt idx="29">
                  <c:v>0.96989465103337802</c:v>
                </c:pt>
                <c:pt idx="30">
                  <c:v>0.97563596359111404</c:v>
                </c:pt>
                <c:pt idx="31">
                  <c:v>0.98150706468729698</c:v>
                </c:pt>
                <c:pt idx="32">
                  <c:v>0.98751791785450604</c:v>
                </c:pt>
                <c:pt idx="33">
                  <c:v>0.99367873709280496</c:v>
                </c:pt>
                <c:pt idx="34">
                  <c:v>1</c:v>
                </c:pt>
                <c:pt idx="35">
                  <c:v>1.0064899483704299</c:v>
                </c:pt>
                <c:pt idx="36">
                  <c:v>1.01314692952639</c:v>
                </c:pt>
                <c:pt idx="37">
                  <c:v>1.0199667085764701</c:v>
                </c:pt>
                <c:pt idx="38">
                  <c:v>1.02694494052579</c:v>
                </c:pt>
                <c:pt idx="39">
                  <c:v>1.0340771609405599</c:v>
                </c:pt>
                <c:pt idx="40">
                  <c:v>1.0413587767864001</c:v>
                </c:pt>
                <c:pt idx="41">
                  <c:v>1.04878505744883</c:v>
                </c:pt>
                <c:pt idx="42">
                  <c:v>1.05635112594526</c:v>
                </c:pt>
                <c:pt idx="43">
                  <c:v>1.0640519503397501</c:v>
                </c:pt>
                <c:pt idx="44">
                  <c:v>1.071882335373</c:v>
                </c:pt>
                <c:pt idx="45">
                  <c:v>1.07983691432164</c:v>
                </c:pt>
                <c:pt idx="46">
                  <c:v>1.0879101411021399</c:v>
                </c:pt>
                <c:pt idx="47">
                  <c:v>1.09609628263613</c:v>
                </c:pt>
                <c:pt idx="48">
                  <c:v>1.1043894114953601</c:v>
                </c:pt>
                <c:pt idx="49">
                  <c:v>1.1127833988457201</c:v>
                </c:pt>
                <c:pt idx="50">
                  <c:v>1.12127190771104</c:v>
                </c:pt>
                <c:pt idx="51">
                  <c:v>1.1298483865787701</c:v>
                </c:pt>
                <c:pt idx="52">
                  <c:v>1.1385060633706201</c:v>
                </c:pt>
                <c:pt idx="53">
                  <c:v>1.14723793980261</c:v>
                </c:pt>
                <c:pt idx="54">
                  <c:v>1.15603810596974</c:v>
                </c:pt>
                <c:pt idx="55">
                  <c:v>1.16490577594047</c:v>
                </c:pt>
                <c:pt idx="56">
                  <c:v>1.17384146751906</c:v>
                </c:pt>
                <c:pt idx="57">
                  <c:v>1.1828457024817001</c:v>
                </c:pt>
                <c:pt idx="58">
                  <c:v>1.19191900660701</c:v>
                </c:pt>
                <c:pt idx="59">
                  <c:v>1.2010619097067099</c:v>
                </c:pt>
                <c:pt idx="60">
                  <c:v>1.21027494565656</c:v>
                </c:pt>
                <c:pt idx="61">
                  <c:v>1.2195586524275599</c:v>
                </c:pt>
                <c:pt idx="62">
                  <c:v>1.2289135721173501</c:v>
                </c:pt>
                <c:pt idx="63">
                  <c:v>1.23834025098184</c:v>
                </c:pt>
                <c:pt idx="64">
                  <c:v>1.24783923946714</c:v>
                </c:pt>
                <c:pt idx="65">
                  <c:v>1.2574110922416999</c:v>
                </c:pt>
                <c:pt idx="66">
                  <c:v>1.26705636822868</c:v>
                </c:pt>
                <c:pt idx="67">
                  <c:v>1.27677563063858</c:v>
                </c:pt>
                <c:pt idx="68">
                  <c:v>1.28656944700217</c:v>
                </c:pt>
                <c:pt idx="69">
                  <c:v>1.29643838920358</c:v>
                </c:pt>
                <c:pt idx="70">
                  <c:v>1.3063830335137301</c:v>
                </c:pt>
              </c:numCache>
            </c:numRef>
          </c:yVal>
          <c:smooth val="0"/>
          <c:extLst>
            <c:ext xmlns:c16="http://schemas.microsoft.com/office/drawing/2014/chart" uri="{C3380CC4-5D6E-409C-BE32-E72D297353CC}">
              <c16:uniqueId val="{00000000-C07B-4C3D-9A8B-3EDE66FC1AF2}"/>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0.61031524141932703</c:v>
                </c:pt>
                <c:pt idx="1">
                  <c:v>0.61980622914327899</c:v>
                </c:pt>
                <c:pt idx="2">
                  <c:v>0.62944412673022598</c:v>
                </c:pt>
                <c:pt idx="3">
                  <c:v>0.639231121383808</c:v>
                </c:pt>
                <c:pt idx="4">
                  <c:v>0.64916941857028099</c:v>
                </c:pt>
                <c:pt idx="5">
                  <c:v>0.65926123911817502</c:v>
                </c:pt>
                <c:pt idx="6">
                  <c:v>0.66950881547832497</c:v>
                </c:pt>
                <c:pt idx="7">
                  <c:v>0.67991438689165096</c:v>
                </c:pt>
                <c:pt idx="8">
                  <c:v>0.69048019312225095</c:v>
                </c:pt>
                <c:pt idx="9">
                  <c:v>0.70120846628608902</c:v>
                </c:pt>
                <c:pt idx="10">
                  <c:v>0.712101420122629</c:v>
                </c:pt>
                <c:pt idx="11">
                  <c:v>0.72316123578965597</c:v>
                </c:pt>
                <c:pt idx="12">
                  <c:v>0.73439004286518195</c:v>
                </c:pt>
                <c:pt idx="13">
                  <c:v>0.74578989364141501</c:v>
                </c:pt>
                <c:pt idx="14">
                  <c:v>0.75736272787256398</c:v>
                </c:pt>
                <c:pt idx="15">
                  <c:v>0.76911032368396803</c:v>
                </c:pt>
                <c:pt idx="16">
                  <c:v>0.78103422800316902</c:v>
                </c:pt>
                <c:pt idx="17">
                  <c:v>0.79313565598359004</c:v>
                </c:pt>
                <c:pt idx="18">
                  <c:v>0.80541534224797096</c:v>
                </c:pt>
                <c:pt idx="19">
                  <c:v>0.81786751134778402</c:v>
                </c:pt>
                <c:pt idx="20">
                  <c:v>0.83046188747499505</c:v>
                </c:pt>
                <c:pt idx="21">
                  <c:v>0.84316051520393198</c:v>
                </c:pt>
                <c:pt idx="22">
                  <c:v>0.85592363896433199</c:v>
                </c:pt>
                <c:pt idx="23">
                  <c:v>0.86870995354007796</c:v>
                </c:pt>
                <c:pt idx="24">
                  <c:v>0.88147697279235004</c:v>
                </c:pt>
                <c:pt idx="25">
                  <c:v>0.89418155744380001</c:v>
                </c:pt>
                <c:pt idx="26">
                  <c:v>0.90678065933088203</c:v>
                </c:pt>
                <c:pt idx="27">
                  <c:v>0.91923236335342995</c:v>
                </c:pt>
                <c:pt idx="28">
                  <c:v>0.93149734193495304</c:v>
                </c:pt>
                <c:pt idx="29">
                  <c:v>0.943540882314998</c:v>
                </c:pt>
                <c:pt idx="30">
                  <c:v>0.95533570393298195</c:v>
                </c:pt>
                <c:pt idx="31">
                  <c:v>0.96686584262504605</c:v>
                </c:pt>
                <c:pt idx="32">
                  <c:v>0.97813191074508898</c:v>
                </c:pt>
                <c:pt idx="33">
                  <c:v>0.98915797604441402</c:v>
                </c:pt>
                <c:pt idx="34">
                  <c:v>1</c:v>
                </c:pt>
                <c:pt idx="35">
                  <c:v>1.00224073345403</c:v>
                </c:pt>
                <c:pt idx="36">
                  <c:v>1.0047935282096001</c:v>
                </c:pt>
                <c:pt idx="37">
                  <c:v>1.0075046229912801</c:v>
                </c:pt>
                <c:pt idx="38">
                  <c:v>1.01023439501295</c:v>
                </c:pt>
                <c:pt idx="39">
                  <c:v>1.01286435930545</c:v>
                </c:pt>
                <c:pt idx="40">
                  <c:v>1.01530121998526</c:v>
                </c:pt>
                <c:pt idx="41">
                  <c:v>1.0174776100779299</c:v>
                </c:pt>
                <c:pt idx="42">
                  <c:v>1.01935018034728</c:v>
                </c:pt>
                <c:pt idx="43">
                  <c:v>1.0208961587805601</c:v>
                </c:pt>
                <c:pt idx="44">
                  <c:v>1.02210942020232</c:v>
                </c:pt>
                <c:pt idx="45">
                  <c:v>1.02299675941417</c:v>
                </c:pt>
                <c:pt idx="46">
                  <c:v>1.02357470518746</c:v>
                </c:pt>
                <c:pt idx="47">
                  <c:v>1.0238669626622801</c:v>
                </c:pt>
                <c:pt idx="48">
                  <c:v>1.02390243769734</c:v>
                </c:pt>
                <c:pt idx="49">
                  <c:v>1.0237137446643501</c:v>
                </c:pt>
                <c:pt idx="50">
                  <c:v>1.02333609242124</c:v>
                </c:pt>
                <c:pt idx="51">
                  <c:v>1.02280645619267</c:v>
                </c:pt>
                <c:pt idx="52">
                  <c:v>1.02216296167377</c:v>
                </c:pt>
                <c:pt idx="53">
                  <c:v>1.0214444253716899</c:v>
                </c:pt>
                <c:pt idx="54">
                  <c:v>1.02068470257176</c:v>
                </c:pt>
                <c:pt idx="55">
                  <c:v>1.01989590420441</c:v>
                </c:pt>
                <c:pt idx="56">
                  <c:v>1.01908338664443</c:v>
                </c:pt>
                <c:pt idx="57">
                  <c:v>1.0182513145291201</c:v>
                </c:pt>
                <c:pt idx="58">
                  <c:v>1.01740297210855</c:v>
                </c:pt>
                <c:pt idx="59">
                  <c:v>1.01654098254618</c:v>
                </c:pt>
                <c:pt idx="60">
                  <c:v>1.0156674652067099</c:v>
                </c:pt>
                <c:pt idx="61">
                  <c:v>1.01478415034124</c:v>
                </c:pt>
                <c:pt idx="62">
                  <c:v>1.0138924639751401</c:v>
                </c:pt>
                <c:pt idx="63">
                  <c:v>1.0129935916102899</c:v>
                </c:pt>
                <c:pt idx="64">
                  <c:v>1.01208852663522</c:v>
                </c:pt>
                <c:pt idx="65">
                  <c:v>1.01117810754325</c:v>
                </c:pt>
                <c:pt idx="66">
                  <c:v>1.0102630468535301</c:v>
                </c:pt>
                <c:pt idx="67">
                  <c:v>1.00934395380803</c:v>
                </c:pt>
                <c:pt idx="68">
                  <c:v>1.0084213523478001</c:v>
                </c:pt>
                <c:pt idx="69">
                  <c:v>1.0074956954721299</c:v>
                </c:pt>
                <c:pt idx="70">
                  <c:v>1.00656737679981</c:v>
                </c:pt>
              </c:numCache>
            </c:numRef>
          </c:yVal>
          <c:smooth val="0"/>
          <c:extLst>
            <c:ext xmlns:c16="http://schemas.microsoft.com/office/drawing/2014/chart" uri="{C3380CC4-5D6E-409C-BE32-E72D297353CC}">
              <c16:uniqueId val="{00000001-C07B-4C3D-9A8B-3EDE66FC1AF2}"/>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1.12516762609931</c:v>
                </c:pt>
                <c:pt idx="1">
                  <c:v>1.11988772433982</c:v>
                </c:pt>
                <c:pt idx="2">
                  <c:v>1.11463381019303</c:v>
                </c:pt>
                <c:pt idx="3">
                  <c:v>1.10940588243851</c:v>
                </c:pt>
                <c:pt idx="4">
                  <c:v>1.1042039580004299</c:v>
                </c:pt>
                <c:pt idx="5">
                  <c:v>1.09902807540347</c:v>
                </c:pt>
                <c:pt idx="6">
                  <c:v>1.093878299077</c:v>
                </c:pt>
                <c:pt idx="7">
                  <c:v>1.0887547247603799</c:v>
                </c:pt>
                <c:pt idx="8">
                  <c:v>1.08365748635187</c:v>
                </c:pt>
                <c:pt idx="9">
                  <c:v>1.07858676467117</c:v>
                </c:pt>
                <c:pt idx="10">
                  <c:v>1.0735427987881101</c:v>
                </c:pt>
                <c:pt idx="11">
                  <c:v>1.06852590083768</c:v>
                </c:pt>
                <c:pt idx="12">
                  <c:v>1.0635364756374599</c:v>
                </c:pt>
                <c:pt idx="13">
                  <c:v>1.0585750470227</c:v>
                </c:pt>
                <c:pt idx="14">
                  <c:v>1.0536422937373799</c:v>
                </c:pt>
                <c:pt idx="15">
                  <c:v>1.04873909917398</c:v>
                </c:pt>
                <c:pt idx="16">
                  <c:v>1.0438666216014201</c:v>
                </c:pt>
                <c:pt idx="17">
                  <c:v>1.0390263954107199</c:v>
                </c:pt>
                <c:pt idx="18">
                  <c:v>1.0342204805513899</c:v>
                </c:pt>
                <c:pt idx="19">
                  <c:v>1.02946178553182</c:v>
                </c:pt>
                <c:pt idx="20">
                  <c:v>1.02480373768433</c:v>
                </c:pt>
                <c:pt idx="21">
                  <c:v>1.02030848250938</c:v>
                </c:pt>
                <c:pt idx="22">
                  <c:v>1.0160364400508399</c:v>
                </c:pt>
                <c:pt idx="23">
                  <c:v>1.01204614856393</c:v>
                </c:pt>
                <c:pt idx="24">
                  <c:v>1.00839405987845</c:v>
                </c:pt>
                <c:pt idx="25">
                  <c:v>1.0051342473834699</c:v>
                </c:pt>
                <c:pt idx="26">
                  <c:v>1.0023179713388199</c:v>
                </c:pt>
                <c:pt idx="27">
                  <c:v>0.99999302277716295</c:v>
                </c:pt>
                <c:pt idx="28">
                  <c:v>0.99820273408511695</c:v>
                </c:pt>
                <c:pt idx="29">
                  <c:v>0.99698449927801802</c:v>
                </c:pt>
                <c:pt idx="30">
                  <c:v>0.99636759050631696</c:v>
                </c:pt>
                <c:pt idx="31">
                  <c:v>0.99636999836043005</c:v>
                </c:pt>
                <c:pt idx="32">
                  <c:v>0.99699399168037695</c:v>
                </c:pt>
                <c:pt idx="33">
                  <c:v>0.99822015943186004</c:v>
                </c:pt>
                <c:pt idx="34">
                  <c:v>1</c:v>
                </c:pt>
                <c:pt idx="35">
                  <c:v>1.0107571787464</c:v>
                </c:pt>
                <c:pt idx="36">
                  <c:v>1.0215697772633601</c:v>
                </c:pt>
                <c:pt idx="37">
                  <c:v>1.0325829409254399</c:v>
                </c:pt>
                <c:pt idx="38">
                  <c:v>1.0439318994459701</c:v>
                </c:pt>
                <c:pt idx="39">
                  <c:v>1.0557342303091299</c:v>
                </c:pt>
                <c:pt idx="40">
                  <c:v>1.06808509695854</c:v>
                </c:pt>
                <c:pt idx="41">
                  <c:v>1.0810558245539199</c:v>
                </c:pt>
                <c:pt idx="42">
                  <c:v>1.09469515265663</c:v>
                </c:pt>
                <c:pt idx="43">
                  <c:v>1.10903204335122</c:v>
                </c:pt>
                <c:pt idx="44">
                  <c:v>1.1240790058047301</c:v>
                </c:pt>
                <c:pt idx="45">
                  <c:v>1.1398352446389399</c:v>
                </c:pt>
                <c:pt idx="46">
                  <c:v>1.1562892958517501</c:v>
                </c:pt>
                <c:pt idx="47">
                  <c:v>1.17342106408508</c:v>
                </c:pt>
                <c:pt idx="48">
                  <c:v>1.19120330933677</c:v>
                </c:pt>
                <c:pt idx="49">
                  <c:v>1.20960268356329</c:v>
                </c:pt>
                <c:pt idx="50">
                  <c:v>1.2285804246845899</c:v>
                </c:pt>
                <c:pt idx="51">
                  <c:v>1.2480928028226901</c:v>
                </c:pt>
                <c:pt idx="52">
                  <c:v>1.26809139533796</c:v>
                </c:pt>
                <c:pt idx="53">
                  <c:v>1.2885232498514101</c:v>
                </c:pt>
                <c:pt idx="54">
                  <c:v>1.3093407778982</c:v>
                </c:pt>
                <c:pt idx="55">
                  <c:v>1.33053330366891</c:v>
                </c:pt>
                <c:pt idx="56">
                  <c:v>1.35210112236681</c:v>
                </c:pt>
                <c:pt idx="57">
                  <c:v>1.3740458135587501</c:v>
                </c:pt>
                <c:pt idx="58">
                  <c:v>1.3963699313426701</c:v>
                </c:pt>
                <c:pt idx="59">
                  <c:v>1.4190767865896501</c:v>
                </c:pt>
                <c:pt idx="60">
                  <c:v>1.4421702912240699</c:v>
                </c:pt>
                <c:pt idx="61">
                  <c:v>1.4656548451321301</c:v>
                </c:pt>
                <c:pt idx="62">
                  <c:v>1.48953525289369</c:v>
                </c:pt>
                <c:pt idx="63">
                  <c:v>1.5138166617264299</c:v>
                </c:pt>
                <c:pt idx="64">
                  <c:v>1.53850451474898</c:v>
                </c:pt>
                <c:pt idx="65">
                  <c:v>1.5636045154635201</c:v>
                </c:pt>
                <c:pt idx="66">
                  <c:v>1.5891226005632699</c:v>
                </c:pt>
                <c:pt idx="67">
                  <c:v>1.6150649189925099</c:v>
                </c:pt>
                <c:pt idx="68">
                  <c:v>1.6414378157559899</c:v>
                </c:pt>
                <c:pt idx="69">
                  <c:v>1.6682478193746899</c:v>
                </c:pt>
                <c:pt idx="70">
                  <c:v>1.6955016321693701</c:v>
                </c:pt>
              </c:numCache>
            </c:numRef>
          </c:yVal>
          <c:smooth val="1"/>
          <c:extLst>
            <c:ext xmlns:c16="http://schemas.microsoft.com/office/drawing/2014/chart" uri="{C3380CC4-5D6E-409C-BE32-E72D297353CC}">
              <c16:uniqueId val="{00000002-C07B-4C3D-9A8B-3EDE66FC1AF2}"/>
            </c:ext>
          </c:extLst>
        </c:ser>
        <c:dLbls>
          <c:showLegendKey val="0"/>
          <c:showVal val="0"/>
          <c:showCatName val="0"/>
          <c:showSerName val="0"/>
          <c:showPercent val="0"/>
          <c:showBubbleSize val="0"/>
        </c:dLbls>
        <c:axId val="247118384"/>
        <c:axId val="247118776"/>
      </c:scatterChart>
      <c:valAx>
        <c:axId val="247118384"/>
        <c:scaling>
          <c:orientation val="minMax"/>
          <c:max val="55"/>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0.78233686623092402</c:v>
                </c:pt>
                <c:pt idx="1">
                  <c:v>0.78410863753218096</c:v>
                </c:pt>
                <c:pt idx="2">
                  <c:v>0.78588442139334502</c:v>
                </c:pt>
                <c:pt idx="3">
                  <c:v>0.78766422690172799</c:v>
                </c:pt>
                <c:pt idx="4">
                  <c:v>0.78944806316522198</c:v>
                </c:pt>
                <c:pt idx="5">
                  <c:v>0.79123593931234404</c:v>
                </c:pt>
                <c:pt idx="6">
                  <c:v>0.79302786449228602</c:v>
                </c:pt>
                <c:pt idx="7">
                  <c:v>0.79482384787495997</c:v>
                </c:pt>
                <c:pt idx="8">
                  <c:v>0.79662389865104499</c:v>
                </c:pt>
                <c:pt idx="9">
                  <c:v>0.798428026032034</c:v>
                </c:pt>
                <c:pt idx="10">
                  <c:v>0.80023623925028298</c:v>
                </c:pt>
                <c:pt idx="11">
                  <c:v>0.80204854755905497</c:v>
                </c:pt>
                <c:pt idx="12">
                  <c:v>0.80386496023257004</c:v>
                </c:pt>
                <c:pt idx="13">
                  <c:v>0.80568548656604899</c:v>
                </c:pt>
                <c:pt idx="14">
                  <c:v>0.80751013587576903</c:v>
                </c:pt>
                <c:pt idx="15">
                  <c:v>0.80933891749910103</c:v>
                </c:pt>
                <c:pt idx="16">
                  <c:v>0.81117184079456495</c:v>
                </c:pt>
                <c:pt idx="17">
                  <c:v>0.81300891514187401</c:v>
                </c:pt>
                <c:pt idx="18">
                  <c:v>0.81485014994198401</c:v>
                </c:pt>
                <c:pt idx="19">
                  <c:v>0.81669555461714305</c:v>
                </c:pt>
                <c:pt idx="20">
                  <c:v>0.81854513861093503</c:v>
                </c:pt>
                <c:pt idx="21">
                  <c:v>0.82039891138833299</c:v>
                </c:pt>
                <c:pt idx="22">
                  <c:v>0.82225688243574402</c:v>
                </c:pt>
                <c:pt idx="23">
                  <c:v>0.82411906126106105</c:v>
                </c:pt>
                <c:pt idx="24">
                  <c:v>0.82598545739370799</c:v>
                </c:pt>
                <c:pt idx="25">
                  <c:v>0.82785608038469105</c:v>
                </c:pt>
                <c:pt idx="26">
                  <c:v>0.82973093980664703</c:v>
                </c:pt>
                <c:pt idx="27">
                  <c:v>0.83161004525389004</c:v>
                </c:pt>
                <c:pt idx="28">
                  <c:v>0.83349340634246505</c:v>
                </c:pt>
                <c:pt idx="29">
                  <c:v>0.83538103271019404</c:v>
                </c:pt>
                <c:pt idx="30">
                  <c:v>0.83727293401672498</c:v>
                </c:pt>
                <c:pt idx="31">
                  <c:v>0.83916911994358401</c:v>
                </c:pt>
                <c:pt idx="32">
                  <c:v>0.84106960019421995</c:v>
                </c:pt>
                <c:pt idx="33">
                  <c:v>0.84297438449406004</c:v>
                </c:pt>
                <c:pt idx="34">
                  <c:v>0.84488348259055701</c:v>
                </c:pt>
                <c:pt idx="35">
                  <c:v>0.84679690425323695</c:v>
                </c:pt>
                <c:pt idx="36">
                  <c:v>0.848714659273752</c:v>
                </c:pt>
                <c:pt idx="37">
                  <c:v>0.85063675746593004</c:v>
                </c:pt>
                <c:pt idx="38">
                  <c:v>0.85256320866582402</c:v>
                </c:pt>
                <c:pt idx="39">
                  <c:v>0.854494022731763</c:v>
                </c:pt>
                <c:pt idx="40">
                  <c:v>0.85642920954440105</c:v>
                </c:pt>
                <c:pt idx="41">
                  <c:v>0.858368779006772</c:v>
                </c:pt>
                <c:pt idx="42">
                  <c:v>0.86031274104433497</c:v>
                </c:pt>
                <c:pt idx="43">
                  <c:v>0.862261105605027</c:v>
                </c:pt>
                <c:pt idx="44">
                  <c:v>0.86421388265931598</c:v>
                </c:pt>
                <c:pt idx="45">
                  <c:v>0.86617108220025096</c:v>
                </c:pt>
                <c:pt idx="46">
                  <c:v>0.86813271424350802</c:v>
                </c:pt>
                <c:pt idx="47">
                  <c:v>0.87009878882745195</c:v>
                </c:pt>
                <c:pt idx="48">
                  <c:v>0.87206931601317605</c:v>
                </c:pt>
                <c:pt idx="49">
                  <c:v>0.87404430588456195</c:v>
                </c:pt>
                <c:pt idx="50">
                  <c:v>0.87602376854832897</c:v>
                </c:pt>
                <c:pt idx="51">
                  <c:v>0.87800771413408396</c:v>
                </c:pt>
                <c:pt idx="52">
                  <c:v>0.87999615279437504</c:v>
                </c:pt>
                <c:pt idx="53">
                  <c:v>0.88198909470474196</c:v>
                </c:pt>
                <c:pt idx="54">
                  <c:v>0.88398655006377103</c:v>
                </c:pt>
                <c:pt idx="55">
                  <c:v>0.88598852909314396</c:v>
                </c:pt>
                <c:pt idx="56">
                  <c:v>0.88799504203769197</c:v>
                </c:pt>
                <c:pt idx="57">
                  <c:v>0.89000609916544804</c:v>
                </c:pt>
                <c:pt idx="58">
                  <c:v>0.89202171076769998</c:v>
                </c:pt>
                <c:pt idx="59">
                  <c:v>0.89404188715904098</c:v>
                </c:pt>
                <c:pt idx="60">
                  <c:v>0.89606663867742598</c:v>
                </c:pt>
                <c:pt idx="61">
                  <c:v>0.89809597568421995</c:v>
                </c:pt>
                <c:pt idx="62">
                  <c:v>0.90012990856425601</c:v>
                </c:pt>
                <c:pt idx="63">
                  <c:v>0.902168447725883</c:v>
                </c:pt>
                <c:pt idx="64">
                  <c:v>0.90421160360102504</c:v>
                </c:pt>
                <c:pt idx="65">
                  <c:v>0.90625938664522898</c:v>
                </c:pt>
                <c:pt idx="66">
                  <c:v>0.90831180733772099</c:v>
                </c:pt>
                <c:pt idx="67">
                  <c:v>0.91036887618146101</c:v>
                </c:pt>
                <c:pt idx="68">
                  <c:v>0.91243060370319495</c:v>
                </c:pt>
                <c:pt idx="69">
                  <c:v>0.91449700045350801</c:v>
                </c:pt>
                <c:pt idx="70">
                  <c:v>0.91656807700687803</c:v>
                </c:pt>
                <c:pt idx="71">
                  <c:v>0.91864382684683699</c:v>
                </c:pt>
                <c:pt idx="72">
                  <c:v>0.92072417471125201</c:v>
                </c:pt>
                <c:pt idx="73">
                  <c:v>0.922809027392125</c:v>
                </c:pt>
                <c:pt idx="74">
                  <c:v>0.92489829076818797</c:v>
                </c:pt>
                <c:pt idx="75">
                  <c:v>0.92699186979994197</c:v>
                </c:pt>
                <c:pt idx="76">
                  <c:v>0.92908966852479902</c:v>
                </c:pt>
                <c:pt idx="77">
                  <c:v>0.93119159005232399</c:v>
                </c:pt>
                <c:pt idx="78">
                  <c:v>0.93329753655956604</c:v>
                </c:pt>
                <c:pt idx="79">
                  <c:v>0.93540740928650501</c:v>
                </c:pt>
                <c:pt idx="80">
                  <c:v>0.93752110853158799</c:v>
                </c:pt>
                <c:pt idx="81">
                  <c:v>0.93963853364738503</c:v>
                </c:pt>
                <c:pt idx="82">
                  <c:v>0.941759583036338</c:v>
                </c:pt>
                <c:pt idx="83">
                  <c:v>0.94388415414662696</c:v>
                </c:pt>
                <c:pt idx="84">
                  <c:v>0.94601214346814699</c:v>
                </c:pt>
                <c:pt idx="85">
                  <c:v>0.94814344652859195</c:v>
                </c:pt>
                <c:pt idx="86">
                  <c:v>0.95027795788966096</c:v>
                </c:pt>
                <c:pt idx="87">
                  <c:v>0.95241557114337305</c:v>
                </c:pt>
                <c:pt idx="88">
                  <c:v>0.95455617890850597</c:v>
                </c:pt>
                <c:pt idx="89">
                  <c:v>0.95669967282715396</c:v>
                </c:pt>
                <c:pt idx="90">
                  <c:v>0.95884594356140596</c:v>
                </c:pt>
                <c:pt idx="91">
                  <c:v>0.96099488079015005</c:v>
                </c:pt>
                <c:pt idx="92">
                  <c:v>0.96314637320600605</c:v>
                </c:pt>
                <c:pt idx="93">
                  <c:v>0.96530030851237603</c:v>
                </c:pt>
                <c:pt idx="94">
                  <c:v>0.96745657342064295</c:v>
                </c:pt>
                <c:pt idx="95">
                  <c:v>0.96961505364748202</c:v>
                </c:pt>
                <c:pt idx="96">
                  <c:v>0.97177563391232202</c:v>
                </c:pt>
                <c:pt idx="97">
                  <c:v>0.97393819793492997</c:v>
                </c:pt>
                <c:pt idx="98">
                  <c:v>0.97610262843314599</c:v>
                </c:pt>
                <c:pt idx="99">
                  <c:v>0.97826880712074804</c:v>
                </c:pt>
                <c:pt idx="100">
                  <c:v>0.98043661470546495</c:v>
                </c:pt>
                <c:pt idx="101">
                  <c:v>0.98260593088713299</c:v>
                </c:pt>
                <c:pt idx="102">
                  <c:v>0.98477663435599605</c:v>
                </c:pt>
                <c:pt idx="103">
                  <c:v>0.98694860279115704</c:v>
                </c:pt>
                <c:pt idx="104">
                  <c:v>0.98912171285917705</c:v>
                </c:pt>
                <c:pt idx="105">
                  <c:v>0.99129584021283301</c:v>
                </c:pt>
                <c:pt idx="106">
                  <c:v>0.99347085949002001</c:v>
                </c:pt>
                <c:pt idx="107">
                  <c:v>0.99564664431281802</c:v>
                </c:pt>
                <c:pt idx="108">
                  <c:v>0.99782306728671799</c:v>
                </c:pt>
                <c:pt idx="109">
                  <c:v>1</c:v>
                </c:pt>
                <c:pt idx="110">
                  <c:v>1.00217734363177</c:v>
                </c:pt>
                <c:pt idx="111">
                  <c:v>1.0043551213092401</c:v>
                </c:pt>
                <c:pt idx="112">
                  <c:v>1.0065333872134801</c:v>
                </c:pt>
                <c:pt idx="113">
                  <c:v>1.00871219610452</c:v>
                </c:pt>
                <c:pt idx="114">
                  <c:v>1.01089160332188</c:v>
                </c:pt>
                <c:pt idx="115">
                  <c:v>1.0130716647851301</c:v>
                </c:pt>
                <c:pt idx="116">
                  <c:v>1.0152524369945699</c:v>
                </c:pt>
                <c:pt idx="117">
                  <c:v>1.0174339770318199</c:v>
                </c:pt>
                <c:pt idx="118">
                  <c:v>1.01961634256052</c:v>
                </c:pt>
                <c:pt idx="119">
                  <c:v>1.0217995918270499</c:v>
                </c:pt>
                <c:pt idx="120">
                  <c:v>1.02398378366128</c:v>
                </c:pt>
                <c:pt idx="121">
                  <c:v>1.02616897747729</c:v>
                </c:pt>
                <c:pt idx="122">
                  <c:v>1.02835523327425</c:v>
                </c:pt>
                <c:pt idx="123">
                  <c:v>1.0305426116372201</c:v>
                </c:pt>
                <c:pt idx="124">
                  <c:v>1.0327311737380001</c:v>
                </c:pt>
                <c:pt idx="125">
                  <c:v>1.03492098133613</c:v>
                </c:pt>
                <c:pt idx="126">
                  <c:v>1.03711209677975</c:v>
                </c:pt>
                <c:pt idx="127">
                  <c:v>1.0393045830066101</c:v>
                </c:pt>
                <c:pt idx="128">
                  <c:v>1.0414985035451301</c:v>
                </c:pt>
                <c:pt idx="129">
                  <c:v>1.0436939225153901</c:v>
                </c:pt>
                <c:pt idx="130">
                  <c:v>1.0458909046303</c:v>
                </c:pt>
                <c:pt idx="131">
                  <c:v>1.0480895151967</c:v>
                </c:pt>
                <c:pt idx="132">
                  <c:v>1.0502898201165201</c:v>
                </c:pt>
                <c:pt idx="133">
                  <c:v>1.0524918858880601</c:v>
                </c:pt>
                <c:pt idx="134">
                  <c:v>1.0546957796071901</c:v>
                </c:pt>
                <c:pt idx="135">
                  <c:v>1.05690156896868</c:v>
                </c:pt>
                <c:pt idx="136">
                  <c:v>1.05910932226756</c:v>
                </c:pt>
                <c:pt idx="137">
                  <c:v>1.0613191084004701</c:v>
                </c:pt>
                <c:pt idx="138">
                  <c:v>1.06353099686713</c:v>
                </c:pt>
                <c:pt idx="139">
                  <c:v>1.0657450577718199</c:v>
                </c:pt>
                <c:pt idx="140">
                  <c:v>1.06796136182488</c:v>
                </c:pt>
                <c:pt idx="141">
                  <c:v>1.07017998034429</c:v>
                </c:pt>
                <c:pt idx="142">
                  <c:v>1.0724009852573</c:v>
                </c:pt>
                <c:pt idx="143">
                  <c:v>1.07462444910211</c:v>
                </c:pt>
                <c:pt idx="144">
                  <c:v>1.07685044502955</c:v>
                </c:pt>
                <c:pt idx="145">
                  <c:v>1.0790790468048601</c:v>
                </c:pt>
                <c:pt idx="146">
                  <c:v>1.08131032880952</c:v>
                </c:pt>
                <c:pt idx="147">
                  <c:v>1.0835443660431201</c:v>
                </c:pt>
                <c:pt idx="148">
                  <c:v>1.08578123412524</c:v>
                </c:pt>
                <c:pt idx="149">
                  <c:v>1.08802100929747</c:v>
                </c:pt>
                <c:pt idx="150">
                  <c:v>1.09026376842541</c:v>
                </c:pt>
                <c:pt idx="151">
                  <c:v>1.0925095890007299</c:v>
                </c:pt>
                <c:pt idx="152">
                  <c:v>1.09475854914337</c:v>
                </c:pt>
                <c:pt idx="153">
                  <c:v>1.0970107276036301</c:v>
                </c:pt>
                <c:pt idx="154">
                  <c:v>1.09926620376451</c:v>
                </c:pt>
                <c:pt idx="155">
                  <c:v>1.1015250576439499</c:v>
                </c:pt>
                <c:pt idx="156">
                  <c:v>1.10378736989724</c:v>
                </c:pt>
                <c:pt idx="157">
                  <c:v>1.1060532218193699</c:v>
                </c:pt>
                <c:pt idx="158">
                  <c:v>1.1083226953476</c:v>
                </c:pt>
                <c:pt idx="159">
                  <c:v>1.1105958730639001</c:v>
                </c:pt>
                <c:pt idx="160">
                  <c:v>1.11287283819764</c:v>
                </c:pt>
                <c:pt idx="161">
                  <c:v>1.11515367462818</c:v>
                </c:pt>
                <c:pt idx="162">
                  <c:v>1.11743846688766</c:v>
                </c:pt>
                <c:pt idx="163">
                  <c:v>1.11972730016371</c:v>
                </c:pt>
                <c:pt idx="164">
                  <c:v>1.1220202603023901</c:v>
                </c:pt>
                <c:pt idx="165">
                  <c:v>1.12431743381103</c:v>
                </c:pt>
                <c:pt idx="166">
                  <c:v>1.1266189078612701</c:v>
                </c:pt>
                <c:pt idx="167">
                  <c:v>1.12892477029206</c:v>
                </c:pt>
                <c:pt idx="168">
                  <c:v>1.1312351096128399</c:v>
                </c:pt>
                <c:pt idx="169">
                  <c:v>1.13355001500666</c:v>
                </c:pt>
                <c:pt idx="170">
                  <c:v>1.1358695763334801</c:v>
                </c:pt>
                <c:pt idx="171">
                  <c:v>1.1381938705760399</c:v>
                </c:pt>
                <c:pt idx="172">
                  <c:v>1.1405229209489001</c:v>
                </c:pt>
                <c:pt idx="173">
                  <c:v>1.1428567371844001</c:v>
                </c:pt>
                <c:pt idx="174">
                  <c:v>1.1451953290347801</c:v>
                </c:pt>
                <c:pt idx="175">
                  <c:v>1.14753870627221</c:v>
                </c:pt>
                <c:pt idx="176">
                  <c:v>1.1498868786888901</c:v>
                </c:pt>
                <c:pt idx="177">
                  <c:v>1.1522398560970399</c:v>
                </c:pt>
                <c:pt idx="178">
                  <c:v>1.1545976483289699</c:v>
                </c:pt>
                <c:pt idx="179">
                  <c:v>1.1569602652371</c:v>
                </c:pt>
                <c:pt idx="180">
                  <c:v>1.1593277166940099</c:v>
                </c:pt>
                <c:pt idx="181">
                  <c:v>1.1617000125924899</c:v>
                </c:pt>
                <c:pt idx="182">
                  <c:v>1.1640771628455699</c:v>
                </c:pt>
                <c:pt idx="183">
                  <c:v>1.16645917738655</c:v>
                </c:pt>
                <c:pt idx="184">
                  <c:v>1.16884606616908</c:v>
                </c:pt>
                <c:pt idx="185">
                  <c:v>1.1712378391671701</c:v>
                </c:pt>
                <c:pt idx="186">
                  <c:v>1.17363450637524</c:v>
                </c:pt>
                <c:pt idx="187">
                  <c:v>1.17603607780814</c:v>
                </c:pt>
                <c:pt idx="188">
                  <c:v>1.1784425635012501</c:v>
                </c:pt>
                <c:pt idx="189">
                  <c:v>1.18085397351045</c:v>
                </c:pt>
                <c:pt idx="190">
                  <c:v>1.1832703179122299</c:v>
                </c:pt>
                <c:pt idx="191">
                  <c:v>1.18569160680368</c:v>
                </c:pt>
                <c:pt idx="192">
                  <c:v>1.18811785030254</c:v>
                </c:pt>
                <c:pt idx="193">
                  <c:v>1.19054905854728</c:v>
                </c:pt>
                <c:pt idx="194">
                  <c:v>1.1929852416971001</c:v>
                </c:pt>
                <c:pt idx="195">
                  <c:v>1.19542640993199</c:v>
                </c:pt>
                <c:pt idx="196">
                  <c:v>1.19787257345278</c:v>
                </c:pt>
                <c:pt idx="197">
                  <c:v>1.2003237424811599</c:v>
                </c:pt>
                <c:pt idx="198">
                  <c:v>1.2027799272597399</c:v>
                </c:pt>
                <c:pt idx="199">
                  <c:v>1.2052411380521</c:v>
                </c:pt>
                <c:pt idx="200">
                  <c:v>1.2077073851428199</c:v>
                </c:pt>
                <c:pt idx="201">
                  <c:v>1.2101786788375</c:v>
                </c:pt>
                <c:pt idx="202">
                  <c:v>1.21265502946286</c:v>
                </c:pt>
                <c:pt idx="203">
                  <c:v>1.2151364473667301</c:v>
                </c:pt>
                <c:pt idx="204">
                  <c:v>1.21762294291814</c:v>
                </c:pt>
                <c:pt idx="205">
                  <c:v>1.2201145265072999</c:v>
                </c:pt>
                <c:pt idx="206">
                  <c:v>1.2226112085457199</c:v>
                </c:pt>
                <c:pt idx="207">
                  <c:v>1.22511299946618</c:v>
                </c:pt>
                <c:pt idx="208">
                  <c:v>1.22761990972284</c:v>
                </c:pt>
                <c:pt idx="209">
                  <c:v>1.23013194979122</c:v>
                </c:pt>
                <c:pt idx="210">
                  <c:v>1.23264913016831</c:v>
                </c:pt>
                <c:pt idx="211">
                  <c:v>1.23517146137256</c:v>
                </c:pt>
                <c:pt idx="212">
                  <c:v>1.23769895394393</c:v>
                </c:pt>
                <c:pt idx="213">
                  <c:v>1.2402316184439801</c:v>
                </c:pt>
                <c:pt idx="214">
                  <c:v>1.2427694654558501</c:v>
                </c:pt>
                <c:pt idx="215">
                  <c:v>1.2453125055843699</c:v>
                </c:pt>
                <c:pt idx="216">
                  <c:v>1.2478607494560401</c:v>
                </c:pt>
                <c:pt idx="217">
                  <c:v>1.25041420771912</c:v>
                </c:pt>
                <c:pt idx="218">
                  <c:v>1.25297289104365</c:v>
                </c:pt>
                <c:pt idx="219">
                  <c:v>1.2555368101215101</c:v>
                </c:pt>
                <c:pt idx="220">
                  <c:v>1.2581059756664601</c:v>
                </c:pt>
                <c:pt idx="221">
                  <c:v>1.2606803984141901</c:v>
                </c:pt>
                <c:pt idx="222">
                  <c:v>1.26326008912233</c:v>
                </c:pt>
                <c:pt idx="223">
                  <c:v>1.2658450585705601</c:v>
                </c:pt>
                <c:pt idx="224">
                  <c:v>1.26843531756059</c:v>
                </c:pt>
                <c:pt idx="225">
                  <c:v>1.2710308769162399</c:v>
                </c:pt>
                <c:pt idx="226">
                  <c:v>1.27363174748349</c:v>
                </c:pt>
                <c:pt idx="227">
                  <c:v>1.27623794013051</c:v>
                </c:pt>
                <c:pt idx="228">
                  <c:v>1.2788494657476901</c:v>
                </c:pt>
                <c:pt idx="229">
                  <c:v>1.28146633524773</c:v>
                </c:pt>
                <c:pt idx="230">
                  <c:v>1.2840885595656399</c:v>
                </c:pt>
                <c:pt idx="231">
                  <c:v>1.28671614965883</c:v>
                </c:pt>
                <c:pt idx="232">
                  <c:v>1.2893491165071</c:v>
                </c:pt>
                <c:pt idx="233">
                  <c:v>1.2919874711127499</c:v>
                </c:pt>
                <c:pt idx="234">
                  <c:v>1.29463122450057</c:v>
                </c:pt>
                <c:pt idx="235">
                  <c:v>1.29728038771793</c:v>
                </c:pt>
                <c:pt idx="236">
                  <c:v>1.2999349718347799</c:v>
                </c:pt>
                <c:pt idx="237">
                  <c:v>1.30259498794374</c:v>
                </c:pt>
                <c:pt idx="238">
                  <c:v>1.3052604471601299</c:v>
                </c:pt>
                <c:pt idx="239">
                  <c:v>1.307931360622</c:v>
                </c:pt>
                <c:pt idx="240">
                  <c:v>1.31060773949022</c:v>
                </c:pt>
              </c:numCache>
            </c:numRef>
          </c:yVal>
          <c:smooth val="0"/>
          <c:extLst>
            <c:ext xmlns:c16="http://schemas.microsoft.com/office/drawing/2014/chart" uri="{C3380CC4-5D6E-409C-BE32-E72D297353CC}">
              <c16:uniqueId val="{00000000-13ED-4B9E-A605-E9855B315A9F}"/>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0.55733742906338202</c:v>
                </c:pt>
                <c:pt idx="1">
                  <c:v>0.56044609147487001</c:v>
                </c:pt>
                <c:pt idx="2">
                  <c:v>0.56357208303962103</c:v>
                </c:pt>
                <c:pt idx="3">
                  <c:v>0.56671549999884596</c:v>
                </c:pt>
                <c:pt idx="4">
                  <c:v>0.569876439112183</c:v>
                </c:pt>
                <c:pt idx="5">
                  <c:v>0.57305499765960699</c:v>
                </c:pt>
                <c:pt idx="6">
                  <c:v>0.57625127344329696</c:v>
                </c:pt>
                <c:pt idx="7">
                  <c:v>0.57946536478944899</c:v>
                </c:pt>
                <c:pt idx="8">
                  <c:v>0.58269737055001802</c:v>
                </c:pt>
                <c:pt idx="9">
                  <c:v>0.585947390104405</c:v>
                </c:pt>
                <c:pt idx="10">
                  <c:v>0.58921552336106198</c:v>
                </c:pt>
                <c:pt idx="11">
                  <c:v>0.59250187075901795</c:v>
                </c:pt>
                <c:pt idx="12">
                  <c:v>0.59580653326932498</c:v>
                </c:pt>
                <c:pt idx="13">
                  <c:v>0.59912961239639995</c:v>
                </c:pt>
                <c:pt idx="14">
                  <c:v>0.60247121017926597</c:v>
                </c:pt>
                <c:pt idx="15">
                  <c:v>0.60583142919267596</c:v>
                </c:pt>
                <c:pt idx="16">
                  <c:v>0.60921037254812405</c:v>
                </c:pt>
                <c:pt idx="17">
                  <c:v>0.61260814389470197</c:v>
                </c:pt>
                <c:pt idx="18">
                  <c:v>0.61602484741982499</c:v>
                </c:pt>
                <c:pt idx="19">
                  <c:v>0.61946058784978297</c:v>
                </c:pt>
                <c:pt idx="20">
                  <c:v>0.62291547045011997</c:v>
                </c:pt>
                <c:pt idx="21">
                  <c:v>0.62638960102582297</c:v>
                </c:pt>
                <c:pt idx="22">
                  <c:v>0.62988308592128694</c:v>
                </c:pt>
                <c:pt idx="23">
                  <c:v>0.63339603202005801</c:v>
                </c:pt>
                <c:pt idx="24">
                  <c:v>0.63692854674432298</c:v>
                </c:pt>
                <c:pt idx="25">
                  <c:v>0.64048073805410399</c:v>
                </c:pt>
                <c:pt idx="26">
                  <c:v>0.64405271444617096</c:v>
                </c:pt>
                <c:pt idx="27">
                  <c:v>0.64764458495259603</c:v>
                </c:pt>
                <c:pt idx="28">
                  <c:v>0.65125645913895502</c:v>
                </c:pt>
                <c:pt idx="29">
                  <c:v>0.65488844710211003</c:v>
                </c:pt>
                <c:pt idx="30">
                  <c:v>0.65854065946755802</c:v>
                </c:pt>
                <c:pt idx="31">
                  <c:v>0.66221320738627698</c:v>
                </c:pt>
                <c:pt idx="32">
                  <c:v>0.66590620253103705</c:v>
                </c:pt>
                <c:pt idx="33">
                  <c:v>0.66961975709211297</c:v>
                </c:pt>
                <c:pt idx="34">
                  <c:v>0.67335398377232802</c:v>
                </c:pt>
                <c:pt idx="35">
                  <c:v>0.67710899578137596</c:v>
                </c:pt>
                <c:pt idx="36">
                  <c:v>0.680884906829332</c:v>
                </c:pt>
                <c:pt idx="37">
                  <c:v>0.68468183111925796</c:v>
                </c:pt>
                <c:pt idx="38">
                  <c:v>0.68849988333882495</c:v>
                </c:pt>
                <c:pt idx="39">
                  <c:v>0.69233917865081296</c:v>
                </c:pt>
                <c:pt idx="40">
                  <c:v>0.69619983268238805</c:v>
                </c:pt>
                <c:pt idx="41">
                  <c:v>0.70008196151300495</c:v>
                </c:pt>
                <c:pt idx="42">
                  <c:v>0.70398568166076303</c:v>
                </c:pt>
                <c:pt idx="43">
                  <c:v>0.70791111006705798</c:v>
                </c:pt>
                <c:pt idx="44">
                  <c:v>0.71185836407930303</c:v>
                </c:pt>
                <c:pt idx="45">
                  <c:v>0.71582756143149795</c:v>
                </c:pt>
                <c:pt idx="46">
                  <c:v>0.71981882022235799</c:v>
                </c:pt>
                <c:pt idx="47">
                  <c:v>0.723832258890729</c:v>
                </c:pt>
                <c:pt idx="48">
                  <c:v>0.72786799618790299</c:v>
                </c:pt>
                <c:pt idx="49">
                  <c:v>0.73192615114645498</c:v>
                </c:pt>
                <c:pt idx="50">
                  <c:v>0.73600684304512398</c:v>
                </c:pt>
                <c:pt idx="51">
                  <c:v>0.74011019136921197</c:v>
                </c:pt>
                <c:pt idx="52">
                  <c:v>0.74423631576587101</c:v>
                </c:pt>
                <c:pt idx="53">
                  <c:v>0.74838533599357004</c:v>
                </c:pt>
                <c:pt idx="54">
                  <c:v>0.75255737186489702</c:v>
                </c:pt>
                <c:pt idx="55">
                  <c:v>0.75675254318172103</c:v>
                </c:pt>
                <c:pt idx="56">
                  <c:v>0.76097096966157596</c:v>
                </c:pt>
                <c:pt idx="57">
                  <c:v>0.76521277085392303</c:v>
                </c:pt>
                <c:pt idx="58">
                  <c:v>0.76947806604471103</c:v>
                </c:pt>
                <c:pt idx="59">
                  <c:v>0.77376697414735995</c:v>
                </c:pt>
                <c:pt idx="60">
                  <c:v>0.77807961357797095</c:v>
                </c:pt>
                <c:pt idx="61">
                  <c:v>0.78241610211210699</c:v>
                </c:pt>
                <c:pt idx="62">
                  <c:v>0.78677655671999902</c:v>
                </c:pt>
                <c:pt idx="63">
                  <c:v>0.79116109337639795</c:v>
                </c:pt>
                <c:pt idx="64">
                  <c:v>0.79556982684050903</c:v>
                </c:pt>
                <c:pt idx="65">
                  <c:v>0.800002870400499</c:v>
                </c:pt>
                <c:pt idx="66">
                  <c:v>0.80446033557584795</c:v>
                </c:pt>
                <c:pt idx="67">
                  <c:v>0.80894233176937302</c:v>
                </c:pt>
                <c:pt idx="68">
                  <c:v>0.81344896585881998</c:v>
                </c:pt>
                <c:pt idx="69">
                  <c:v>0.81798034171561396</c:v>
                </c:pt>
                <c:pt idx="70">
                  <c:v>0.82253655963529004</c:v>
                </c:pt>
                <c:pt idx="71">
                  <c:v>0.82711741954682005</c:v>
                </c:pt>
                <c:pt idx="72">
                  <c:v>0.83172152124264498</c:v>
                </c:pt>
                <c:pt idx="73">
                  <c:v>0.83634713363053204</c:v>
                </c:pt>
                <c:pt idx="74">
                  <c:v>0.84099248816567396</c:v>
                </c:pt>
                <c:pt idx="75">
                  <c:v>0.84565577894617705</c:v>
                </c:pt>
                <c:pt idx="76">
                  <c:v>0.85033516289296196</c:v>
                </c:pt>
                <c:pt idx="77">
                  <c:v>0.85502876002061701</c:v>
                </c:pt>
                <c:pt idx="78">
                  <c:v>0.859734653806281</c:v>
                </c:pt>
                <c:pt idx="79">
                  <c:v>0.86445089166424305</c:v>
                </c:pt>
                <c:pt idx="80">
                  <c:v>0.86917548553465396</c:v>
                </c:pt>
                <c:pt idx="81">
                  <c:v>0.87390641259549295</c:v>
                </c:pt>
                <c:pt idx="82">
                  <c:v>0.87864161610784097</c:v>
                </c:pt>
                <c:pt idx="83">
                  <c:v>0.88337900640548705</c:v>
                </c:pt>
                <c:pt idx="84">
                  <c:v>0.88811646204102301</c:v>
                </c:pt>
                <c:pt idx="85">
                  <c:v>0.89285183110189303</c:v>
                </c:pt>
                <c:pt idx="86">
                  <c:v>0.89758293271127698</c:v>
                </c:pt>
                <c:pt idx="87">
                  <c:v>0.90230755873038704</c:v>
                </c:pt>
                <c:pt idx="88">
                  <c:v>0.90702347568064301</c:v>
                </c:pt>
                <c:pt idx="89">
                  <c:v>0.91172842690633804</c:v>
                </c:pt>
                <c:pt idx="90">
                  <c:v>0.91642013500092401</c:v>
                </c:pt>
                <c:pt idx="91">
                  <c:v>0.92109630452282298</c:v>
                </c:pt>
                <c:pt idx="92">
                  <c:v>0.92575462502998296</c:v>
                </c:pt>
                <c:pt idx="93">
                  <c:v>0.93039277446604995</c:v>
                </c:pt>
                <c:pt idx="94">
                  <c:v>0.93500842293534503</c:v>
                </c:pt>
                <c:pt idx="95">
                  <c:v>0.93959923690869696</c:v>
                </c:pt>
                <c:pt idx="96">
                  <c:v>0.94416288390780201</c:v>
                </c:pt>
                <c:pt idx="97">
                  <c:v>0.94869703772220904</c:v>
                </c:pt>
                <c:pt idx="98">
                  <c:v>0.95319938422039896</c:v>
                </c:pt>
                <c:pt idx="99">
                  <c:v>0.95766762782487103</c:v>
                </c:pt>
                <c:pt idx="100">
                  <c:v>0.96209949873075495</c:v>
                </c:pt>
                <c:pt idx="101">
                  <c:v>0.966492760958513</c:v>
                </c:pt>
                <c:pt idx="102">
                  <c:v>0.97084522134373297</c:v>
                </c:pt>
                <c:pt idx="103">
                  <c:v>0.97515473958122101</c:v>
                </c:pt>
                <c:pt idx="104">
                  <c:v>0.97941923945653298</c:v>
                </c:pt>
                <c:pt idx="105">
                  <c:v>0.98363672141596403</c:v>
                </c:pt>
                <c:pt idx="106">
                  <c:v>0.98780527664587803</c:v>
                </c:pt>
                <c:pt idx="107">
                  <c:v>0.99192310285402396</c:v>
                </c:pt>
                <c:pt idx="108">
                  <c:v>0.99598852196912402</c:v>
                </c:pt>
                <c:pt idx="109">
                  <c:v>1</c:v>
                </c:pt>
                <c:pt idx="110">
                  <c:v>1.00040117712788</c:v>
                </c:pt>
                <c:pt idx="111">
                  <c:v>1.0008626607211</c:v>
                </c:pt>
                <c:pt idx="112">
                  <c:v>1.0013821111346499</c:v>
                </c:pt>
                <c:pt idx="113">
                  <c:v>1.0019571538051499</c:v>
                </c:pt>
                <c:pt idx="114">
                  <c:v>1.0025853783455201</c:v>
                </c:pt>
                <c:pt idx="115">
                  <c:v>1.0032643380441999</c:v>
                </c:pt>
                <c:pt idx="116">
                  <c:v>1.00399154981839</c:v>
                </c:pt>
                <c:pt idx="117">
                  <c:v>1.0047644946715899</c:v>
                </c:pt>
                <c:pt idx="118">
                  <c:v>1.00558061870531</c:v>
                </c:pt>
                <c:pt idx="119">
                  <c:v>1.0064373347331901</c:v>
                </c:pt>
                <c:pt idx="120">
                  <c:v>1.00733202454263</c:v>
                </c:pt>
                <c:pt idx="121">
                  <c:v>1.0082620418438899</c:v>
                </c:pt>
                <c:pt idx="122">
                  <c:v>1.0092247159397101</c:v>
                </c:pt>
                <c:pt idx="123">
                  <c:v>1.0102173561397001</c:v>
                </c:pt>
                <c:pt idx="124">
                  <c:v>1.0112372569324299</c:v>
                </c:pt>
                <c:pt idx="125">
                  <c:v>1.0122817039151899</c:v>
                </c:pt>
                <c:pt idx="126">
                  <c:v>1.0133479804665699</c:v>
                </c:pt>
                <c:pt idx="127">
                  <c:v>1.01443337513015</c:v>
                </c:pt>
                <c:pt idx="128">
                  <c:v>1.0155351896600699</c:v>
                </c:pt>
                <c:pt idx="129">
                  <c:v>1.0166507476609301</c:v>
                </c:pt>
                <c:pt idx="130">
                  <c:v>1.0177774037357701</c:v>
                </c:pt>
                <c:pt idx="131">
                  <c:v>1.01891255303863</c:v>
                </c:pt>
                <c:pt idx="132">
                  <c:v>1.0200536411118599</c:v>
                </c:pt>
                <c:pt idx="133">
                  <c:v>1.0211981738745399</c:v>
                </c:pt>
                <c:pt idx="134">
                  <c:v>1.0223437276178899</c:v>
                </c:pt>
                <c:pt idx="135">
                  <c:v>1.0234879588564201</c:v>
                </c:pt>
                <c:pt idx="136">
                  <c:v>1.0246286138812399</c:v>
                </c:pt>
                <c:pt idx="137">
                  <c:v>1.02576353786369</c:v>
                </c:pt>
                <c:pt idx="138">
                  <c:v>1.02689068336444</c:v>
                </c:pt>
                <c:pt idx="139">
                  <c:v>1.0280081181145</c:v>
                </c:pt>
                <c:pt idx="140">
                  <c:v>1.02911403195007</c:v>
                </c:pt>
                <c:pt idx="141">
                  <c:v>1.03020674280242</c:v>
                </c:pt>
                <c:pt idx="142">
                  <c:v>1.0312847016658599</c:v>
                </c:pt>
                <c:pt idx="143">
                  <c:v>1.03234649649078</c:v>
                </c:pt>
                <c:pt idx="144">
                  <c:v>1.0333908549732</c:v>
                </c:pt>
                <c:pt idx="145">
                  <c:v>1.0344166462370501</c:v>
                </c:pt>
                <c:pt idx="146">
                  <c:v>1.0354228814286</c:v>
                </c:pt>
                <c:pt idx="147">
                  <c:v>1.0364087132638999</c:v>
                </c:pt>
                <c:pt idx="148">
                  <c:v>1.0373734345891401</c:v>
                </c:pt>
                <c:pt idx="149">
                  <c:v>1.0383164760292301</c:v>
                </c:pt>
                <c:pt idx="150">
                  <c:v>1.0392374028124001</c:v>
                </c:pt>
                <c:pt idx="151">
                  <c:v>1.04013591086715</c:v>
                </c:pt>
                <c:pt idx="152">
                  <c:v>1.04101182229329</c:v>
                </c:pt>
                <c:pt idx="153">
                  <c:v>1.04186508031057</c:v>
                </c:pt>
                <c:pt idx="154">
                  <c:v>1.04269574378772</c:v>
                </c:pt>
                <c:pt idx="155">
                  <c:v>1.0435039814509799</c:v>
                </c:pt>
                <c:pt idx="156">
                  <c:v>1.0442900658658201</c:v>
                </c:pt>
                <c:pt idx="157">
                  <c:v>1.04505436727849</c:v>
                </c:pt>
                <c:pt idx="158">
                  <c:v>1.0457973473956099</c:v>
                </c:pt>
                <c:pt idx="159">
                  <c:v>1.0465195531712601</c:v>
                </c:pt>
                <c:pt idx="160">
                  <c:v>1.0472216106618899</c:v>
                </c:pt>
                <c:pt idx="161">
                  <c:v>1.04790421899983</c:v>
                </c:pt>
                <c:pt idx="162">
                  <c:v>1.04856814452769</c:v>
                </c:pt>
                <c:pt idx="163">
                  <c:v>1.04921421512708</c:v>
                </c:pt>
                <c:pt idx="164">
                  <c:v>1.04984331476768</c:v>
                </c:pt>
                <c:pt idx="165">
                  <c:v>1.0504563782952701</c:v>
                </c:pt>
                <c:pt idx="166">
                  <c:v>1.05105438647126</c:v>
                </c:pt>
                <c:pt idx="167">
                  <c:v>1.0516383612706901</c:v>
                </c:pt>
                <c:pt idx="168">
                  <c:v>1.0522093614408701</c:v>
                </c:pt>
                <c:pt idx="169">
                  <c:v>1.0527684783189899</c:v>
                </c:pt>
                <c:pt idx="170">
                  <c:v>1.0533168319036801</c:v>
                </c:pt>
                <c:pt idx="171">
                  <c:v>1.05385546949437</c:v>
                </c:pt>
                <c:pt idx="172">
                  <c:v>1.0543850488859401</c:v>
                </c:pt>
                <c:pt idx="173">
                  <c:v>1.0549060955199101</c:v>
                </c:pt>
                <c:pt idx="174">
                  <c:v>1.0554190979450599</c:v>
                </c:pt>
                <c:pt idx="175">
                  <c:v>1.0559245107523301</c:v>
                </c:pt>
                <c:pt idx="176">
                  <c:v>1.05642275726253</c:v>
                </c:pt>
                <c:pt idx="177">
                  <c:v>1.05691423198701</c:v>
                </c:pt>
                <c:pt idx="178">
                  <c:v>1.05739930287994</c:v>
                </c:pt>
                <c:pt idx="179">
                  <c:v>1.0578783133999199</c:v>
                </c:pt>
                <c:pt idx="180">
                  <c:v>1.05835158439718</c:v>
                </c:pt>
                <c:pt idx="181">
                  <c:v>1.0588194158414701</c:v>
                </c:pt>
                <c:pt idx="182">
                  <c:v>1.0592820884046299</c:v>
                </c:pt>
                <c:pt idx="183">
                  <c:v>1.0597398649104299</c:v>
                </c:pt>
                <c:pt idx="184">
                  <c:v>1.0601929916636099</c:v>
                </c:pt>
                <c:pt idx="185">
                  <c:v>1.0606416996685299</c:v>
                </c:pt>
                <c:pt idx="186">
                  <c:v>1.0610862057474</c:v>
                </c:pt>
                <c:pt idx="187">
                  <c:v>1.06152671356683</c:v>
                </c:pt>
                <c:pt idx="188">
                  <c:v>1.0619634145807799</c:v>
                </c:pt>
                <c:pt idx="189">
                  <c:v>1.06239648889742</c:v>
                </c:pt>
                <c:pt idx="190">
                  <c:v>1.06282610607627</c:v>
                </c:pt>
                <c:pt idx="191">
                  <c:v>1.0632524258621101</c:v>
                </c:pt>
                <c:pt idx="192">
                  <c:v>1.0636755988607001</c:v>
                </c:pt>
                <c:pt idx="193">
                  <c:v>1.0640957671617799</c:v>
                </c:pt>
                <c:pt idx="194">
                  <c:v>1.0645130649135499</c:v>
                </c:pt>
                <c:pt idx="195">
                  <c:v>1.0649276188529899</c:v>
                </c:pt>
                <c:pt idx="196">
                  <c:v>1.0653395487956201</c:v>
                </c:pt>
                <c:pt idx="197">
                  <c:v>1.0657489680882699</c:v>
                </c:pt>
                <c:pt idx="198">
                  <c:v>1.0661559840278301</c:v>
                </c:pt>
                <c:pt idx="199">
                  <c:v>1.06656069824894</c:v>
                </c:pt>
                <c:pt idx="200">
                  <c:v>1.066963207083</c:v>
                </c:pt>
                <c:pt idx="201">
                  <c:v>1.0673636018911401</c:v>
                </c:pt>
                <c:pt idx="202">
                  <c:v>1.0677619693729199</c:v>
                </c:pt>
                <c:pt idx="203">
                  <c:v>1.0681583918530799</c:v>
                </c:pt>
                <c:pt idx="204">
                  <c:v>1.06855294754777</c:v>
                </c:pt>
                <c:pt idx="205">
                  <c:v>1.0689457108121301</c:v>
                </c:pt>
                <c:pt idx="206">
                  <c:v>1.0693367523706301</c:v>
                </c:pt>
                <c:pt idx="207">
                  <c:v>1.0697261395313999</c:v>
                </c:pt>
                <c:pt idx="208">
                  <c:v>1.07011393638599</c:v>
                </c:pt>
                <c:pt idx="209">
                  <c:v>1.0705002039955001</c:v>
                </c:pt>
                <c:pt idx="210">
                  <c:v>1.07088500056429</c:v>
                </c:pt>
                <c:pt idx="211">
                  <c:v>1.0712683816020201</c:v>
                </c:pt>
                <c:pt idx="212">
                  <c:v>1.0716504000750899</c:v>
                </c:pt>
                <c:pt idx="213">
                  <c:v>1.0720311065481301</c:v>
                </c:pt>
                <c:pt idx="214">
                  <c:v>1.07241054931635</c:v>
                </c:pt>
                <c:pt idx="215">
                  <c:v>1.0727887745293301</c:v>
                </c:pt>
                <c:pt idx="216">
                  <c:v>1.07316582630706</c:v>
                </c:pt>
                <c:pt idx="217">
                  <c:v>1.07354174684853</c:v>
                </c:pt>
                <c:pt idx="218">
                  <c:v>1.0739165765336001</c:v>
                </c:pt>
                <c:pt idx="219">
                  <c:v>1.07429035401858</c:v>
                </c:pt>
                <c:pt idx="220">
                  <c:v>1.0746631163259199</c:v>
                </c:pt>
                <c:pt idx="221">
                  <c:v>1.0750348989284</c:v>
                </c:pt>
                <c:pt idx="222">
                  <c:v>1.07540573582834</c:v>
                </c:pt>
                <c:pt idx="223">
                  <c:v>1.0757756596319601</c:v>
                </c:pt>
                <c:pt idx="224">
                  <c:v>1.0761447016194701</c:v>
                </c:pt>
                <c:pt idx="225">
                  <c:v>1.0765128918109099</c:v>
                </c:pt>
                <c:pt idx="226">
                  <c:v>1.07688025902823</c:v>
                </c:pt>
                <c:pt idx="227">
                  <c:v>1.0772468309537899</c:v>
                </c:pt>
                <c:pt idx="228">
                  <c:v>1.0776126341854699</c:v>
                </c:pt>
                <c:pt idx="229">
                  <c:v>1.0779776942886801</c:v>
                </c:pt>
                <c:pt idx="230">
                  <c:v>1.0783420358454301</c:v>
                </c:pt>
                <c:pt idx="231">
                  <c:v>1.07870568250071</c:v>
                </c:pt>
                <c:pt idx="232">
                  <c:v>1.07906865700619</c:v>
                </c:pt>
                <c:pt idx="233">
                  <c:v>1.07943098126165</c:v>
                </c:pt>
                <c:pt idx="234">
                  <c:v>1.0797926763540899</c:v>
                </c:pt>
                <c:pt idx="235">
                  <c:v>1.08015376259472</c:v>
                </c:pt>
                <c:pt idx="236">
                  <c:v>1.080514259554</c:v>
                </c:pt>
                <c:pt idx="237">
                  <c:v>1.0808741860947999</c:v>
                </c:pt>
                <c:pt idx="238">
                  <c:v>1.0812335604038099</c:v>
                </c:pt>
                <c:pt idx="239">
                  <c:v>1.0815924000213599</c:v>
                </c:pt>
                <c:pt idx="240">
                  <c:v>1.0819507218695901</c:v>
                </c:pt>
              </c:numCache>
            </c:numRef>
          </c:yVal>
          <c:smooth val="0"/>
          <c:extLst>
            <c:ext xmlns:c16="http://schemas.microsoft.com/office/drawing/2014/chart" uri="{C3380CC4-5D6E-409C-BE32-E72D297353CC}">
              <c16:uniqueId val="{00000001-13ED-4B9E-A605-E9855B315A9F}"/>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1.0981695115876</c:v>
                </c:pt>
                <c:pt idx="1">
                  <c:v>1.09703032067651</c:v>
                </c:pt>
                <c:pt idx="2">
                  <c:v>1.0958923310353801</c:v>
                </c:pt>
                <c:pt idx="3">
                  <c:v>1.09475554196411</c:v>
                </c:pt>
                <c:pt idx="4">
                  <c:v>1.0936199527853001</c:v>
                </c:pt>
                <c:pt idx="5">
                  <c:v>1.09248556284533</c:v>
                </c:pt>
                <c:pt idx="6">
                  <c:v>1.09135237151554</c:v>
                </c:pt>
                <c:pt idx="7">
                  <c:v>1.0902203781934501</c:v>
                </c:pt>
                <c:pt idx="8">
                  <c:v>1.0890895823040501</c:v>
                </c:pt>
                <c:pt idx="9">
                  <c:v>1.0879599833012701</c:v>
                </c:pt>
                <c:pt idx="10">
                  <c:v>1.08683158066938</c:v>
                </c:pt>
                <c:pt idx="11">
                  <c:v>1.0857043739246299</c:v>
                </c:pt>
                <c:pt idx="12">
                  <c:v>1.0845783626169201</c:v>
                </c:pt>
                <c:pt idx="13">
                  <c:v>1.0834535463316299</c:v>
                </c:pt>
                <c:pt idx="14">
                  <c:v>1.0823299246914699</c:v>
                </c:pt>
                <c:pt idx="15">
                  <c:v>1.0812074973586301</c:v>
                </c:pt>
                <c:pt idx="16">
                  <c:v>1.08008626403692</c:v>
                </c:pt>
                <c:pt idx="17">
                  <c:v>1.0789662244741201</c:v>
                </c:pt>
                <c:pt idx="18">
                  <c:v>1.0778473784645399</c:v>
                </c:pt>
                <c:pt idx="19">
                  <c:v>1.0767297258516599</c:v>
                </c:pt>
                <c:pt idx="20">
                  <c:v>1.07561326653107</c:v>
                </c:pt>
                <c:pt idx="21">
                  <c:v>1.07449800045358</c:v>
                </c:pt>
                <c:pt idx="22">
                  <c:v>1.0733839276285</c:v>
                </c:pt>
                <c:pt idx="23">
                  <c:v>1.0722710481272899</c:v>
                </c:pt>
                <c:pt idx="24">
                  <c:v>1.0711593620873801</c:v>
                </c:pt>
                <c:pt idx="25">
                  <c:v>1.0700488697163799</c:v>
                </c:pt>
                <c:pt idx="26">
                  <c:v>1.06893957129648</c:v>
                </c:pt>
                <c:pt idx="27">
                  <c:v>1.0678314671893601</c:v>
                </c:pt>
                <c:pt idx="28">
                  <c:v>1.06672455784141</c:v>
                </c:pt>
                <c:pt idx="29">
                  <c:v>1.0656188437893499</c:v>
                </c:pt>
                <c:pt idx="30">
                  <c:v>1.0645143256663401</c:v>
                </c:pt>
                <c:pt idx="31">
                  <c:v>1.06341100420868</c:v>
                </c:pt>
                <c:pt idx="32">
                  <c:v>1.0623088802628999</c:v>
                </c:pt>
                <c:pt idx="33">
                  <c:v>1.0612079547936499</c:v>
                </c:pt>
                <c:pt idx="34">
                  <c:v>1.06010822889214</c:v>
                </c:pt>
                <c:pt idx="35">
                  <c:v>1.0590097037854</c:v>
                </c:pt>
                <c:pt idx="36">
                  <c:v>1.05791238084635</c:v>
                </c:pt>
                <c:pt idx="37">
                  <c:v>1.0568162616047501</c:v>
                </c:pt>
                <c:pt idx="38">
                  <c:v>1.05572134775927</c:v>
                </c:pt>
                <c:pt idx="39">
                  <c:v>1.05462764119055</c:v>
                </c:pt>
                <c:pt idx="40">
                  <c:v>1.05353514397563</c:v>
                </c:pt>
                <c:pt idx="41">
                  <c:v>1.0524438584036999</c:v>
                </c:pt>
                <c:pt idx="42">
                  <c:v>1.0513537869934599</c:v>
                </c:pt>
                <c:pt idx="43">
                  <c:v>1.05026493251218</c:v>
                </c:pt>
                <c:pt idx="44">
                  <c:v>1.04917729799672</c:v>
                </c:pt>
                <c:pt idx="45">
                  <c:v>1.04809088677672</c:v>
                </c:pt>
                <c:pt idx="46">
                  <c:v>1.0470057025002399</c:v>
                </c:pt>
                <c:pt idx="47">
                  <c:v>1.04592174916217</c:v>
                </c:pt>
                <c:pt idx="48">
                  <c:v>1.0448390311357501</c:v>
                </c:pt>
                <c:pt idx="49">
                  <c:v>1.0437575532075301</c:v>
                </c:pt>
                <c:pt idx="50">
                  <c:v>1.04267732061639</c:v>
                </c:pt>
                <c:pt idx="51">
                  <c:v>1.04159833909704</c:v>
                </c:pt>
                <c:pt idx="52">
                  <c:v>1.0405206149285999</c:v>
                </c:pt>
                <c:pt idx="53">
                  <c:v>1.03944415498913</c:v>
                </c:pt>
                <c:pt idx="54">
                  <c:v>1.03836896681671</c:v>
                </c:pt>
                <c:pt idx="55">
                  <c:v>1.0372950586783001</c:v>
                </c:pt>
                <c:pt idx="56">
                  <c:v>1.0362224396473401</c:v>
                </c:pt>
                <c:pt idx="57">
                  <c:v>1.03515111969153</c:v>
                </c:pt>
                <c:pt idx="58">
                  <c:v>1.03408110977227</c:v>
                </c:pt>
                <c:pt idx="59">
                  <c:v>1.0330124219577701</c:v>
                </c:pt>
                <c:pt idx="60">
                  <c:v>1.0319450695519301</c:v>
                </c:pt>
                <c:pt idx="61">
                  <c:v>1.0308790672416701</c:v>
                </c:pt>
                <c:pt idx="62">
                  <c:v>1.0298144312658299</c:v>
                </c:pt>
                <c:pt idx="63">
                  <c:v>1.0287511796095199</c:v>
                </c:pt>
                <c:pt idx="64">
                  <c:v>1.02768933222834</c:v>
                </c:pt>
                <c:pt idx="65">
                  <c:v>1.02662891130806</c:v>
                </c:pt>
                <c:pt idx="66">
                  <c:v>1.02556994156653</c:v>
                </c:pt>
                <c:pt idx="67">
                  <c:v>1.02451245060591</c:v>
                </c:pt>
                <c:pt idx="68">
                  <c:v>1.0234564693252901</c:v>
                </c:pt>
                <c:pt idx="69">
                  <c:v>1.0224020324063201</c:v>
                </c:pt>
                <c:pt idx="70">
                  <c:v>1.0213491788870599</c:v>
                </c:pt>
                <c:pt idx="71">
                  <c:v>1.0202982800993099</c:v>
                </c:pt>
                <c:pt idx="72">
                  <c:v>1.0192510164113</c:v>
                </c:pt>
                <c:pt idx="73">
                  <c:v>1.0182093855451599</c:v>
                </c:pt>
                <c:pt idx="74">
                  <c:v>1.0171753735063001</c:v>
                </c:pt>
                <c:pt idx="75">
                  <c:v>1.0161509541696001</c:v>
                </c:pt>
                <c:pt idx="76">
                  <c:v>1.0151380888716499</c:v>
                </c:pt>
                <c:pt idx="77">
                  <c:v>1.0141387260040999</c:v>
                </c:pt>
                <c:pt idx="78">
                  <c:v>1.01315480060249</c:v>
                </c:pt>
                <c:pt idx="79">
                  <c:v>1.0121882339245001</c:v>
                </c:pt>
                <c:pt idx="80">
                  <c:v>1.01124093301094</c:v>
                </c:pt>
                <c:pt idx="81">
                  <c:v>1.0103147902219201</c:v>
                </c:pt>
                <c:pt idx="82">
                  <c:v>1.00941168273996</c:v>
                </c:pt>
                <c:pt idx="83">
                  <c:v>1.00853347203063</c:v>
                </c:pt>
                <c:pt idx="84">
                  <c:v>1.0076820032504501</c:v>
                </c:pt>
                <c:pt idx="85">
                  <c:v>1.0068591045903601</c:v>
                </c:pt>
                <c:pt idx="86">
                  <c:v>1.00606658654172</c:v>
                </c:pt>
                <c:pt idx="87">
                  <c:v>1.0053062410700699</c:v>
                </c:pt>
                <c:pt idx="88">
                  <c:v>1.0045798406801401</c:v>
                </c:pt>
                <c:pt idx="89">
                  <c:v>1.00388913735341</c:v>
                </c:pt>
                <c:pt idx="90">
                  <c:v>1.0032358613369401</c:v>
                </c:pt>
                <c:pt idx="91">
                  <c:v>1.0026217197595899</c:v>
                </c:pt>
                <c:pt idx="92">
                  <c:v>1.0020483950483501</c:v>
                </c:pt>
                <c:pt idx="93">
                  <c:v>1.0015175431138199</c:v>
                </c:pt>
                <c:pt idx="94">
                  <c:v>1.0010307912697101</c:v>
                </c:pt>
                <c:pt idx="95">
                  <c:v>1.0005897358462501</c:v>
                </c:pt>
                <c:pt idx="96">
                  <c:v>1.0001959394518101</c:v>
                </c:pt>
                <c:pt idx="97">
                  <c:v>0.99985092783064899</c:v>
                </c:pt>
                <c:pt idx="98">
                  <c:v>0.99955618625724496</c:v>
                </c:pt>
                <c:pt idx="99">
                  <c:v>0.99931315539931898</c:v>
                </c:pt>
                <c:pt idx="100">
                  <c:v>0.99912322657193497</c:v>
                </c:pt>
                <c:pt idx="101">
                  <c:v>0.99898773629408999</c:v>
                </c:pt>
                <c:pt idx="102">
                  <c:v>0.99890796004666704</c:v>
                </c:pt>
                <c:pt idx="103">
                  <c:v>0.99888510511647399</c:v>
                </c:pt>
                <c:pt idx="104">
                  <c:v>0.99892030239507401</c:v>
                </c:pt>
                <c:pt idx="105">
                  <c:v>0.99901459698322104</c:v>
                </c:pt>
                <c:pt idx="106">
                  <c:v>0.99916893743185098</c:v>
                </c:pt>
                <c:pt idx="107">
                  <c:v>0.99938416342870595</c:v>
                </c:pt>
                <c:pt idx="108">
                  <c:v>0.99966099171606704</c:v>
                </c:pt>
                <c:pt idx="109">
                  <c:v>1</c:v>
                </c:pt>
                <c:pt idx="110">
                  <c:v>1.0039566636380099</c:v>
                </c:pt>
                <c:pt idx="111">
                  <c:v>1.0078597686652899</c:v>
                </c:pt>
                <c:pt idx="112">
                  <c:v>1.01171116231296</c:v>
                </c:pt>
                <c:pt idx="113">
                  <c:v>1.01551277986871</c:v>
                </c:pt>
                <c:pt idx="114">
                  <c:v>1.0192666437575899</c:v>
                </c:pt>
                <c:pt idx="115">
                  <c:v>1.0229748622294901</c:v>
                </c:pt>
                <c:pt idx="116">
                  <c:v>1.0266396276042999</c:v>
                </c:pt>
                <c:pt idx="117">
                  <c:v>1.0302632140252199</c:v>
                </c:pt>
                <c:pt idx="118">
                  <c:v>1.03384797467059</c:v>
                </c:pt>
                <c:pt idx="119">
                  <c:v>1.0373963383768201</c:v>
                </c:pt>
                <c:pt idx="120">
                  <c:v>1.0409108056277101</c:v>
                </c:pt>
                <c:pt idx="121">
                  <c:v>1.0443939438710299</c:v>
                </c:pt>
                <c:pt idx="122">
                  <c:v>1.0478483821295199</c:v>
                </c:pt>
                <c:pt idx="123">
                  <c:v>1.05127680488315</c:v>
                </c:pt>
                <c:pt idx="124">
                  <c:v>1.0546819452099601</c:v>
                </c:pt>
                <c:pt idx="125">
                  <c:v>1.0580665771861899</c:v>
                </c:pt>
                <c:pt idx="126">
                  <c:v>1.0614335075614001</c:v>
                </c:pt>
                <c:pt idx="127">
                  <c:v>1.0647855667406201</c:v>
                </c:pt>
                <c:pt idx="128">
                  <c:v>1.0681255991235701</c:v>
                </c:pt>
                <c:pt idx="129">
                  <c:v>1.0714564528691599</c:v>
                </c:pt>
                <c:pt idx="130">
                  <c:v>1.0747809691718999</c:v>
                </c:pt>
                <c:pt idx="131">
                  <c:v>1.0781019711547299</c:v>
                </c:pt>
                <c:pt idx="132">
                  <c:v>1.0814222524984201</c:v>
                </c:pt>
                <c:pt idx="133">
                  <c:v>1.0847445659419099</c:v>
                </c:pt>
                <c:pt idx="134">
                  <c:v>1.0880716117984399</c:v>
                </c:pt>
                <c:pt idx="135">
                  <c:v>1.0914060266391199</c:v>
                </c:pt>
                <c:pt idx="136">
                  <c:v>1.09475037229837</c:v>
                </c:pt>
                <c:pt idx="137">
                  <c:v>1.0981071253535299</c:v>
                </c:pt>
                <c:pt idx="138">
                  <c:v>1.1014786672241901</c:v>
                </c:pt>
                <c:pt idx="139">
                  <c:v>1.1048672750253099</c:v>
                </c:pt>
                <c:pt idx="140">
                  <c:v>1.10827511329297</c:v>
                </c:pt>
                <c:pt idx="141">
                  <c:v>1.1117042266819599</c:v>
                </c:pt>
                <c:pt idx="142">
                  <c:v>1.1151565337128899</c:v>
                </c:pt>
                <c:pt idx="143">
                  <c:v>1.1186338216224401</c:v>
                </c:pt>
                <c:pt idx="144">
                  <c:v>1.1221377423457199</c:v>
                </c:pt>
                <c:pt idx="145">
                  <c:v>1.1256698096353299</c:v>
                </c:pt>
                <c:pt idx="146">
                  <c:v>1.1292313972982</c:v>
                </c:pt>
                <c:pt idx="147">
                  <c:v>1.1328237385098301</c:v>
                </c:pt>
                <c:pt idx="148">
                  <c:v>1.13644792614672</c:v>
                </c:pt>
                <c:pt idx="149">
                  <c:v>1.1401049140622199</c:v>
                </c:pt>
                <c:pt idx="150">
                  <c:v>1.14379551921858</c:v>
                </c:pt>
                <c:pt idx="151">
                  <c:v>1.1475204245794</c:v>
                </c:pt>
                <c:pt idx="152">
                  <c:v>1.1512801826613901</c:v>
                </c:pt>
                <c:pt idx="153">
                  <c:v>1.1550752196423599</c:v>
                </c:pt>
                <c:pt idx="154">
                  <c:v>1.15890583992337</c:v>
                </c:pt>
                <c:pt idx="155">
                  <c:v>1.16277223104636</c:v>
                </c:pt>
                <c:pt idx="156">
                  <c:v>1.1666744688742501</c:v>
                </c:pt>
                <c:pt idx="157">
                  <c:v>1.1706125229473401</c:v>
                </c:pt>
                <c:pt idx="158">
                  <c:v>1.1745862619384599</c:v>
                </c:pt>
                <c:pt idx="159">
                  <c:v>1.1785954591378001</c:v>
                </c:pt>
                <c:pt idx="160">
                  <c:v>1.1826397979079999</c:v>
                </c:pt>
                <c:pt idx="161">
                  <c:v>1.1867188770588799</c:v>
                </c:pt>
                <c:pt idx="162">
                  <c:v>1.1908322161004401</c:v>
                </c:pt>
                <c:pt idx="163">
                  <c:v>1.19497926034109</c:v>
                </c:pt>
                <c:pt idx="164">
                  <c:v>1.1991593858057099</c:v>
                </c:pt>
                <c:pt idx="165">
                  <c:v>1.2033719039555499</c:v>
                </c:pt>
                <c:pt idx="166">
                  <c:v>1.20761606619795</c:v>
                </c:pt>
                <c:pt idx="167">
                  <c:v>1.2118910681796</c:v>
                </c:pt>
                <c:pt idx="168">
                  <c:v>1.21619605386175</c:v>
                </c:pt>
                <c:pt idx="169">
                  <c:v>1.22053011937945</c:v>
                </c:pt>
                <c:pt idx="170">
                  <c:v>1.22489231669089</c:v>
                </c:pt>
                <c:pt idx="171">
                  <c:v>1.22928174167793</c:v>
                </c:pt>
                <c:pt idx="172">
                  <c:v>1.23369781711551</c:v>
                </c:pt>
                <c:pt idx="173">
                  <c:v>1.2381400840082</c:v>
                </c:pt>
                <c:pt idx="174">
                  <c:v>1.24260812050545</c:v>
                </c:pt>
                <c:pt idx="175">
                  <c:v>1.2471015389676501</c:v>
                </c:pt>
                <c:pt idx="176">
                  <c:v>1.25161998327937</c:v>
                </c:pt>
                <c:pt idx="177">
                  <c:v>1.25616312638967</c:v>
                </c:pt>
                <c:pt idx="178">
                  <c:v>1.26073066806075</c:v>
                </c:pt>
                <c:pt idx="179">
                  <c:v>1.2653223328073699</c:v>
                </c:pt>
                <c:pt idx="180">
                  <c:v>1.26993786801057</c:v>
                </c:pt>
                <c:pt idx="181">
                  <c:v>1.2745770421907801</c:v>
                </c:pt>
                <c:pt idx="182">
                  <c:v>1.27923964342628</c:v>
                </c:pt>
                <c:pt idx="183">
                  <c:v>1.2839254779042499</c:v>
                </c:pt>
                <c:pt idx="184">
                  <c:v>1.2886343685927899</c:v>
                </c:pt>
                <c:pt idx="185">
                  <c:v>1.2933661540232699</c:v>
                </c:pt>
                <c:pt idx="186">
                  <c:v>1.29812068717303</c:v>
                </c:pt>
                <c:pt idx="187">
                  <c:v>1.30289783443993</c:v>
                </c:pt>
                <c:pt idx="188">
                  <c:v>1.3076974747002901</c:v>
                </c:pt>
                <c:pt idx="189">
                  <c:v>1.3125194984431801</c:v>
                </c:pt>
                <c:pt idx="190">
                  <c:v>1.31736380697412</c:v>
                </c:pt>
                <c:pt idx="191">
                  <c:v>1.3222303116823699</c:v>
                </c:pt>
                <c:pt idx="192">
                  <c:v>1.32711893336608</c:v>
                </c:pt>
                <c:pt idx="193">
                  <c:v>1.3320296016104001</c:v>
                </c:pt>
                <c:pt idx="194">
                  <c:v>1.33696225421401</c:v>
                </c:pt>
                <c:pt idx="195">
                  <c:v>1.34191683665983</c:v>
                </c:pt>
                <c:pt idx="196">
                  <c:v>1.3468933016262801</c:v>
                </c:pt>
                <c:pt idx="197">
                  <c:v>1.3518916085355701</c:v>
                </c:pt>
                <c:pt idx="198">
                  <c:v>1.35691172313599</c:v>
                </c:pt>
                <c:pt idx="199">
                  <c:v>1.36195361711527</c:v>
                </c:pt>
                <c:pt idx="200">
                  <c:v>1.36701726774261</c:v>
                </c:pt>
                <c:pt idx="201">
                  <c:v>1.3721026575367901</c:v>
                </c:pt>
                <c:pt idx="202">
                  <c:v>1.3772097739585001</c:v>
                </c:pt>
                <c:pt idx="203">
                  <c:v>1.3823386091246801</c:v>
                </c:pt>
                <c:pt idx="204">
                  <c:v>1.3874891595433601</c:v>
                </c:pt>
                <c:pt idx="205">
                  <c:v>1.39266142586709</c:v>
                </c:pt>
                <c:pt idx="206">
                  <c:v>1.3978554126638001</c:v>
                </c:pt>
                <c:pt idx="207">
                  <c:v>1.4030711282034301</c:v>
                </c:pt>
                <c:pt idx="208">
                  <c:v>1.4083085842593099</c:v>
                </c:pt>
                <c:pt idx="209">
                  <c:v>1.4135677959231101</c:v>
                </c:pt>
                <c:pt idx="210">
                  <c:v>1.4188487814322399</c:v>
                </c:pt>
                <c:pt idx="211">
                  <c:v>1.4241515620088601</c:v>
                </c:pt>
                <c:pt idx="212">
                  <c:v>1.4294761617095999</c:v>
                </c:pt>
                <c:pt idx="213">
                  <c:v>1.43482260728514</c:v>
                </c:pt>
                <c:pt idx="214">
                  <c:v>1.44019092804898</c:v>
                </c:pt>
                <c:pt idx="215">
                  <c:v>1.44558115575474</c:v>
                </c:pt>
                <c:pt idx="216">
                  <c:v>1.45099332448129</c:v>
                </c:pt>
                <c:pt idx="217">
                  <c:v>1.45642747052522</c:v>
                </c:pt>
                <c:pt idx="218">
                  <c:v>1.4618836323001501</c:v>
                </c:pt>
                <c:pt idx="219">
                  <c:v>1.4673618502422401</c:v>
                </c:pt>
                <c:pt idx="220">
                  <c:v>1.4728621667216799</c:v>
                </c:pt>
                <c:pt idx="221">
                  <c:v>1.4783846259595801</c:v>
                </c:pt>
                <c:pt idx="222">
                  <c:v>1.4839292739499601</c:v>
                </c:pt>
                <c:pt idx="223">
                  <c:v>1.4894961583865001</c:v>
                </c:pt>
                <c:pt idx="224">
                  <c:v>1.4950853285936301</c:v>
                </c:pt>
                <c:pt idx="225">
                  <c:v>1.50069683546182</c:v>
                </c:pt>
                <c:pt idx="226">
                  <c:v>1.5063307313866701</c:v>
                </c:pt>
                <c:pt idx="227">
                  <c:v>1.5119870702116101</c:v>
                </c:pt>
                <c:pt idx="228">
                  <c:v>1.5176659071739</c:v>
                </c:pt>
                <c:pt idx="229">
                  <c:v>1.52336729885385</c:v>
                </c:pt>
                <c:pt idx="230">
                  <c:v>1.52909130312685</c:v>
                </c:pt>
                <c:pt idx="231">
                  <c:v>1.53483797911832</c:v>
                </c:pt>
                <c:pt idx="232">
                  <c:v>1.54060738716101</c:v>
                </c:pt>
                <c:pt idx="233">
                  <c:v>1.54639958875491</c:v>
                </c:pt>
                <c:pt idx="234">
                  <c:v>1.5522146465292599</c:v>
                </c:pt>
                <c:pt idx="235">
                  <c:v>1.55805262420682</c:v>
                </c:pt>
                <c:pt idx="236">
                  <c:v>1.56391358656996</c:v>
                </c:pt>
                <c:pt idx="237">
                  <c:v>1.5697975994287801</c:v>
                </c:pt>
                <c:pt idx="238">
                  <c:v>1.5757047295908599</c:v>
                </c:pt>
                <c:pt idx="239">
                  <c:v>1.5816350448327301</c:v>
                </c:pt>
                <c:pt idx="240">
                  <c:v>1.5875886138728299</c:v>
                </c:pt>
              </c:numCache>
            </c:numRef>
          </c:yVal>
          <c:smooth val="1"/>
          <c:extLst>
            <c:ext xmlns:c16="http://schemas.microsoft.com/office/drawing/2014/chart" uri="{C3380CC4-5D6E-409C-BE32-E72D297353CC}">
              <c16:uniqueId val="{00000002-13ED-4B9E-A605-E9855B315A9F}"/>
            </c:ext>
          </c:extLst>
        </c:ser>
        <c:dLbls>
          <c:showLegendKey val="0"/>
          <c:showVal val="0"/>
          <c:showCatName val="0"/>
          <c:showSerName val="0"/>
          <c:showPercent val="0"/>
          <c:showBubbleSize val="0"/>
        </c:dLbls>
        <c:axId val="247119560"/>
        <c:axId val="643151376"/>
      </c:scatterChart>
      <c:valAx>
        <c:axId val="247119560"/>
        <c:scaling>
          <c:orientation val="minMax"/>
          <c:max val="2"/>
          <c:min val="0.70000000000000007"/>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1"/>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Microsoft_Excel_Worksheet4!$B$2:$B$10002</c:f>
              <c:numCache>
                <c:formatCode>General</c:formatCode>
                <c:ptCount val="10001"/>
                <c:pt idx="0">
                  <c:v>1.1600211264740801</c:v>
                </c:pt>
                <c:pt idx="1">
                  <c:v>1.14472907520628</c:v>
                </c:pt>
                <c:pt idx="2">
                  <c:v>1.12963861236358</c:v>
                </c:pt>
                <c:pt idx="3">
                  <c:v>1.1147470804939199</c:v>
                </c:pt>
                <c:pt idx="4">
                  <c:v>1.1000518571772899</c:v>
                </c:pt>
                <c:pt idx="5">
                  <c:v>1.0855503545638501</c:v>
                </c:pt>
                <c:pt idx="6">
                  <c:v>1.0712400189183</c:v>
                </c:pt>
                <c:pt idx="7">
                  <c:v>1.0571183301700799</c:v>
                </c:pt>
                <c:pt idx="8">
                  <c:v>1.04318280146964</c:v>
                </c:pt>
                <c:pt idx="9">
                  <c:v>1.0295173729975999</c:v>
                </c:pt>
                <c:pt idx="10">
                  <c:v>1.01693188842667</c:v>
                </c:pt>
                <c:pt idx="11">
                  <c:v>1.00656528314866</c:v>
                </c:pt>
                <c:pt idx="12">
                  <c:v>0.99952150023663799</c:v>
                </c:pt>
                <c:pt idx="13">
                  <c:v>0.99689785588656599</c:v>
                </c:pt>
                <c:pt idx="14">
                  <c:v>0.99982899666742897</c:v>
                </c:pt>
                <c:pt idx="15">
                  <c:v>1.00914788423433</c:v>
                </c:pt>
                <c:pt idx="16">
                  <c:v>1.02428512439747</c:v>
                </c:pt>
                <c:pt idx="17">
                  <c:v>1.0443594697951</c:v>
                </c:pt>
                <c:pt idx="18">
                  <c:v>1.06848485632747</c:v>
                </c:pt>
                <c:pt idx="19">
                  <c:v>1.09572628203941</c:v>
                </c:pt>
                <c:pt idx="20">
                  <c:v>1.12506407732887</c:v>
                </c:pt>
                <c:pt idx="21">
                  <c:v>1.1554996224669201</c:v>
                </c:pt>
                <c:pt idx="22">
                  <c:v>1.1867591448952399</c:v>
                </c:pt>
                <c:pt idx="23">
                  <c:v>1.21886432553362</c:v>
                </c:pt>
              </c:numCache>
            </c:numRef>
          </c:yVal>
          <c:smooth val="0"/>
          <c:extLst>
            <c:ext xmlns:c16="http://schemas.microsoft.com/office/drawing/2014/chart" uri="{C3380CC4-5D6E-409C-BE32-E72D297353CC}">
              <c16:uniqueId val="{00000000-1287-46FB-801A-81D3961E72C0}"/>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Microsoft_Excel_Worksheet4!$C$2:$C$10002</c:f>
              <c:numCache>
                <c:formatCode>General</c:formatCode>
                <c:ptCount val="10001"/>
                <c:pt idx="0">
                  <c:v>0.87304328622093796</c:v>
                </c:pt>
                <c:pt idx="1">
                  <c:v>0.88111927646947097</c:v>
                </c:pt>
                <c:pt idx="2">
                  <c:v>0.88926338258566795</c:v>
                </c:pt>
                <c:pt idx="3">
                  <c:v>0.89747404479327397</c:v>
                </c:pt>
                <c:pt idx="4">
                  <c:v>0.90574866645617502</c:v>
                </c:pt>
                <c:pt idx="5">
                  <c:v>0.91408293502027205</c:v>
                </c:pt>
                <c:pt idx="6">
                  <c:v>0.92246953493061901</c:v>
                </c:pt>
                <c:pt idx="7">
                  <c:v>0.93089550910304597</c:v>
                </c:pt>
                <c:pt idx="8">
                  <c:v>0.93933627458274604</c:v>
                </c:pt>
                <c:pt idx="9">
                  <c:v>0.94775980209056299</c:v>
                </c:pt>
                <c:pt idx="10">
                  <c:v>0.95627032044428595</c:v>
                </c:pt>
                <c:pt idx="11">
                  <c:v>0.96510077864695798</c:v>
                </c:pt>
                <c:pt idx="12">
                  <c:v>0.97462992234606305</c:v>
                </c:pt>
                <c:pt idx="13">
                  <c:v>0.98559066648234805</c:v>
                </c:pt>
                <c:pt idx="14">
                  <c:v>0.99954701859630601</c:v>
                </c:pt>
                <c:pt idx="15">
                  <c:v>0.99917956001869501</c:v>
                </c:pt>
                <c:pt idx="16">
                  <c:v>1.0024751498886</c:v>
                </c:pt>
                <c:pt idx="17">
                  <c:v>1.00781648881313</c:v>
                </c:pt>
                <c:pt idx="18">
                  <c:v>1.01410101350573</c:v>
                </c:pt>
                <c:pt idx="19">
                  <c:v>1.02078308449546</c:v>
                </c:pt>
                <c:pt idx="20">
                  <c:v>1.02755461484314</c:v>
                </c:pt>
                <c:pt idx="21">
                  <c:v>1.0342290951398301</c:v>
                </c:pt>
                <c:pt idx="22">
                  <c:v>1.04082041507748</c:v>
                </c:pt>
                <c:pt idx="23">
                  <c:v>1.0473775638593099</c:v>
                </c:pt>
              </c:numCache>
            </c:numRef>
          </c:yVal>
          <c:smooth val="0"/>
          <c:extLst>
            <c:ext xmlns:c16="http://schemas.microsoft.com/office/drawing/2014/chart" uri="{C3380CC4-5D6E-409C-BE32-E72D297353CC}">
              <c16:uniqueId val="{00000001-1287-46FB-801A-81D3961E72C0}"/>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Microsoft_Excel_Worksheet4!$D$2:$D$10002</c:f>
              <c:numCache>
                <c:formatCode>General</c:formatCode>
                <c:ptCount val="10001"/>
                <c:pt idx="0">
                  <c:v>1.5413313808196001</c:v>
                </c:pt>
                <c:pt idx="1">
                  <c:v>1.48720461646604</c:v>
                </c:pt>
                <c:pt idx="2">
                  <c:v>1.4349892501277901</c:v>
                </c:pt>
                <c:pt idx="3">
                  <c:v>1.3846206034359101</c:v>
                </c:pt>
                <c:pt idx="4">
                  <c:v>1.3360373945830699</c:v>
                </c:pt>
                <c:pt idx="5">
                  <c:v>1.2891823347162401</c:v>
                </c:pt>
                <c:pt idx="6">
                  <c:v>1.2440033352628701</c:v>
                </c:pt>
                <c:pt idx="7">
                  <c:v>1.2004560695091699</c:v>
                </c:pt>
                <c:pt idx="8">
                  <c:v>1.1585098826992899</c:v>
                </c:pt>
                <c:pt idx="9">
                  <c:v>1.11832768066966</c:v>
                </c:pt>
                <c:pt idx="10">
                  <c:v>1.08144155851096</c:v>
                </c:pt>
                <c:pt idx="11">
                  <c:v>1.0498112649547</c:v>
                </c:pt>
                <c:pt idx="12">
                  <c:v>1.02504879701463</c:v>
                </c:pt>
                <c:pt idx="13">
                  <c:v>1.0083347670267699</c:v>
                </c:pt>
                <c:pt idx="14">
                  <c:v>1.0001110542862199</c:v>
                </c:pt>
                <c:pt idx="15">
                  <c:v>1.0192156575296401</c:v>
                </c:pt>
                <c:pt idx="16">
                  <c:v>1.0465695994344999</c:v>
                </c:pt>
                <c:pt idx="17">
                  <c:v>1.0822274831355201</c:v>
                </c:pt>
                <c:pt idx="18">
                  <c:v>1.1257851762266</c:v>
                </c:pt>
                <c:pt idx="19">
                  <c:v>1.1761716111756899</c:v>
                </c:pt>
                <c:pt idx="20">
                  <c:v>1.2318266686867001</c:v>
                </c:pt>
                <c:pt idx="21">
                  <c:v>1.2909899593771099</c:v>
                </c:pt>
                <c:pt idx="22">
                  <c:v>1.35316068707939</c:v>
                </c:pt>
                <c:pt idx="23">
                  <c:v>1.4184285546316</c:v>
                </c:pt>
              </c:numCache>
            </c:numRef>
          </c:yVal>
          <c:smooth val="1"/>
          <c:extLst>
            <c:ext xmlns:c16="http://schemas.microsoft.com/office/drawing/2014/chart" uri="{C3380CC4-5D6E-409C-BE32-E72D297353CC}">
              <c16:uniqueId val="{00000002-1287-46FB-801A-81D3961E72C0}"/>
            </c:ext>
          </c:extLst>
        </c:ser>
        <c:dLbls>
          <c:showLegendKey val="0"/>
          <c:showVal val="0"/>
          <c:showCatName val="0"/>
          <c:showSerName val="0"/>
          <c:showPercent val="0"/>
          <c:showBubbleSize val="0"/>
        </c:dLbls>
        <c:axId val="643152160"/>
        <c:axId val="643152552"/>
      </c:scatterChart>
      <c:valAx>
        <c:axId val="643152160"/>
        <c:scaling>
          <c:orientation val="minMax"/>
          <c:max val="35"/>
          <c:min val="20"/>
        </c:scaling>
        <c:delete val="0"/>
        <c:axPos val="b"/>
        <c:title>
          <c:tx>
            <c:rich>
              <a:bodyPr/>
              <a:lstStyle/>
              <a:p>
                <a:pPr marL="0" marR="0" lvl="0" indent="0" algn="ctr" defTabSz="914400" rtl="0" eaLnBrk="1" fontAlgn="auto" latinLnBrk="0" hangingPunct="1">
                  <a:lnSpc>
                    <a:spcPct val="100000"/>
                  </a:lnSpc>
                  <a:spcBef>
                    <a:spcPts val="0"/>
                  </a:spcBef>
                  <a:spcAft>
                    <a:spcPts val="0"/>
                  </a:spcAft>
                  <a:buClrTx/>
                  <a:buSzTx/>
                  <a:buFontTx/>
                  <a:buNone/>
                  <a:tabLst/>
                  <a:defRPr sz="1700" b="1" i="0" u="none" strike="noStrike" kern="1200" baseline="0">
                    <a:solidFill>
                      <a:srgbClr val="000000"/>
                    </a:solidFill>
                    <a:latin typeface="+mn-lt"/>
                    <a:ea typeface="+mn-ea"/>
                    <a:cs typeface="+mn-cs"/>
                  </a:defRPr>
                </a:pPr>
                <a:r>
                  <a:rPr lang="en-US" sz="1700" dirty="0" smtClean="0">
                    <a:solidFill>
                      <a:schemeClr val="bg2"/>
                    </a:solidFill>
                  </a:rPr>
                  <a:t>Recipient BMI </a:t>
                </a:r>
                <a:r>
                  <a:rPr lang="en-US" sz="1800" b="1" i="0" baseline="0" dirty="0" smtClean="0">
                    <a:effectLst/>
                  </a:rPr>
                  <a:t>(kg/m</a:t>
                </a:r>
                <a:r>
                  <a:rPr lang="en-US" sz="1800" b="1" i="0" baseline="30000" dirty="0" smtClean="0">
                    <a:effectLst/>
                  </a:rPr>
                  <a:t>2</a:t>
                </a:r>
                <a:r>
                  <a:rPr lang="en-US" sz="1800" b="1" i="0" baseline="0" dirty="0" smtClean="0">
                    <a:effectLst/>
                  </a:rPr>
                  <a:t>)</a:t>
                </a:r>
                <a:endParaRPr lang="en-US" sz="1600" dirty="0" smtClean="0">
                  <a:effectLst/>
                </a:endParaRPr>
              </a:p>
            </c:rich>
          </c:tx>
          <c:layout>
            <c:manualLayout>
              <c:xMode val="edge"/>
              <c:yMode val="edge"/>
              <c:x val="0.449553863842241"/>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Microsoft_Excel_Worksheet1!$B$2:$B$10002</c:f>
              <c:numCache>
                <c:formatCode>General</c:formatCode>
                <c:ptCount val="10001"/>
                <c:pt idx="0">
                  <c:v>1.5096339220141199</c:v>
                </c:pt>
                <c:pt idx="1">
                  <c:v>1.50795982720489</c:v>
                </c:pt>
                <c:pt idx="2">
                  <c:v>1.50628758886787</c:v>
                </c:pt>
                <c:pt idx="3">
                  <c:v>1.50461720494434</c:v>
                </c:pt>
                <c:pt idx="4">
                  <c:v>1.5029486733778801</c:v>
                </c:pt>
                <c:pt idx="5">
                  <c:v>1.5012819921143199</c:v>
                </c:pt>
                <c:pt idx="6">
                  <c:v>1.4996171591017999</c:v>
                </c:pt>
                <c:pt idx="7">
                  <c:v>1.4979541722906999</c:v>
                </c:pt>
                <c:pt idx="8">
                  <c:v>1.4962930296337</c:v>
                </c:pt>
                <c:pt idx="9">
                  <c:v>1.4946337290857501</c:v>
                </c:pt>
                <c:pt idx="10">
                  <c:v>1.49297626860405</c:v>
                </c:pt>
                <c:pt idx="11">
                  <c:v>1.4913206461480799</c:v>
                </c:pt>
                <c:pt idx="12">
                  <c:v>1.4896668596795699</c:v>
                </c:pt>
                <c:pt idx="13">
                  <c:v>1.4880149071625299</c:v>
                </c:pt>
                <c:pt idx="14">
                  <c:v>1.4863647865632199</c:v>
                </c:pt>
                <c:pt idx="15">
                  <c:v>1.48471649585013</c:v>
                </c:pt>
                <c:pt idx="16">
                  <c:v>1.4830700329940401</c:v>
                </c:pt>
                <c:pt idx="17">
                  <c:v>1.48142539596796</c:v>
                </c:pt>
                <c:pt idx="18">
                  <c:v>1.47978258274716</c:v>
                </c:pt>
                <c:pt idx="19">
                  <c:v>1.47814159130913</c:v>
                </c:pt>
                <c:pt idx="20">
                  <c:v>1.47650241963364</c:v>
                </c:pt>
                <c:pt idx="21">
                  <c:v>1.4748650657026701</c:v>
                </c:pt>
                <c:pt idx="22">
                  <c:v>1.4732295275004601</c:v>
                </c:pt>
                <c:pt idx="23">
                  <c:v>1.4715958030134499</c:v>
                </c:pt>
                <c:pt idx="24">
                  <c:v>1.46996389023037</c:v>
                </c:pt>
                <c:pt idx="25">
                  <c:v>1.46833378714212</c:v>
                </c:pt>
                <c:pt idx="26">
                  <c:v>1.46670549174187</c:v>
                </c:pt>
                <c:pt idx="27">
                  <c:v>1.46507900202499</c:v>
                </c:pt>
                <c:pt idx="28">
                  <c:v>1.46345431598909</c:v>
                </c:pt>
                <c:pt idx="29">
                  <c:v>1.461831431634</c:v>
                </c:pt>
                <c:pt idx="30">
                  <c:v>1.46021034696176</c:v>
                </c:pt>
                <c:pt idx="31">
                  <c:v>1.4585910599766201</c:v>
                </c:pt>
                <c:pt idx="32">
                  <c:v>1.45697356868506</c:v>
                </c:pt>
                <c:pt idx="33">
                  <c:v>1.45535787109575</c:v>
                </c:pt>
                <c:pt idx="34">
                  <c:v>1.4537439652196</c:v>
                </c:pt>
                <c:pt idx="35">
                  <c:v>1.45213184906969</c:v>
                </c:pt>
                <c:pt idx="36">
                  <c:v>1.45052152066132</c:v>
                </c:pt>
                <c:pt idx="37">
                  <c:v>1.448912978012</c:v>
                </c:pt>
                <c:pt idx="38">
                  <c:v>1.4473062191414201</c:v>
                </c:pt>
                <c:pt idx="39">
                  <c:v>1.4457012420714801</c:v>
                </c:pt>
                <c:pt idx="40">
                  <c:v>1.4440980448262599</c:v>
                </c:pt>
                <c:pt idx="41">
                  <c:v>1.4424966254320499</c:v>
                </c:pt>
                <c:pt idx="42">
                  <c:v>1.4408969819173101</c:v>
                </c:pt>
                <c:pt idx="43">
                  <c:v>1.4392991123127099</c:v>
                </c:pt>
                <c:pt idx="44">
                  <c:v>1.4377030146510601</c:v>
                </c:pt>
                <c:pt idx="45">
                  <c:v>1.43610868696741</c:v>
                </c:pt>
                <c:pt idx="46">
                  <c:v>1.43451612729894</c:v>
                </c:pt>
                <c:pt idx="47">
                  <c:v>1.43292533368504</c:v>
                </c:pt>
                <c:pt idx="48">
                  <c:v>1.43133630416724</c:v>
                </c:pt>
                <c:pt idx="49">
                  <c:v>1.42974903678928</c:v>
                </c:pt>
                <c:pt idx="50">
                  <c:v>1.4281635295970401</c:v>
                </c:pt>
                <c:pt idx="51">
                  <c:v>1.42657978063859</c:v>
                </c:pt>
                <c:pt idx="52">
                  <c:v>1.42499778796414</c:v>
                </c:pt>
                <c:pt idx="53">
                  <c:v>1.4234175496260799</c:v>
                </c:pt>
                <c:pt idx="54">
                  <c:v>1.42183906367895</c:v>
                </c:pt>
                <c:pt idx="55">
                  <c:v>1.42026232817946</c:v>
                </c:pt>
                <c:pt idx="56">
                  <c:v>1.41868734118646</c:v>
                </c:pt>
                <c:pt idx="57">
                  <c:v>1.41711410076097</c:v>
                </c:pt>
                <c:pt idx="58">
                  <c:v>1.4155426049661399</c:v>
                </c:pt>
                <c:pt idx="59">
                  <c:v>1.4139728518672801</c:v>
                </c:pt>
                <c:pt idx="60">
                  <c:v>1.41240483953184</c:v>
                </c:pt>
                <c:pt idx="61">
                  <c:v>1.41083856602943</c:v>
                </c:pt>
                <c:pt idx="62">
                  <c:v>1.40927402943177</c:v>
                </c:pt>
                <c:pt idx="63">
                  <c:v>1.4077112278127399</c:v>
                </c:pt>
                <c:pt idx="64">
                  <c:v>1.4061501592483501</c:v>
                </c:pt>
                <c:pt idx="65">
                  <c:v>1.40459082181676</c:v>
                </c:pt>
                <c:pt idx="66">
                  <c:v>1.40303321359822</c:v>
                </c:pt>
                <c:pt idx="67">
                  <c:v>1.4014773326751599</c:v>
                </c:pt>
                <c:pt idx="68">
                  <c:v>1.3999231771320999</c:v>
                </c:pt>
                <c:pt idx="69">
                  <c:v>1.3983707450556899</c:v>
                </c:pt>
                <c:pt idx="70">
                  <c:v>1.3968200345347199</c:v>
                </c:pt>
                <c:pt idx="71">
                  <c:v>1.3952710436600799</c:v>
                </c:pt>
                <c:pt idx="72">
                  <c:v>1.39372377052478</c:v>
                </c:pt>
                <c:pt idx="73">
                  <c:v>1.39217821322395</c:v>
                </c:pt>
                <c:pt idx="74">
                  <c:v>1.39063436985484</c:v>
                </c:pt>
                <c:pt idx="75">
                  <c:v>1.3890922385167901</c:v>
                </c:pt>
                <c:pt idx="76">
                  <c:v>1.38755181731126</c:v>
                </c:pt>
                <c:pt idx="77">
                  <c:v>1.38601310434183</c:v>
                </c:pt>
                <c:pt idx="78">
                  <c:v>1.3844760977141399</c:v>
                </c:pt>
                <c:pt idx="79">
                  <c:v>1.38294079553598</c:v>
                </c:pt>
                <c:pt idx="80">
                  <c:v>1.3814071959172101</c:v>
                </c:pt>
                <c:pt idx="81">
                  <c:v>1.3798752969697901</c:v>
                </c:pt>
                <c:pt idx="82">
                  <c:v>1.37834509680777</c:v>
                </c:pt>
                <c:pt idx="83">
                  <c:v>1.37681659354731</c:v>
                </c:pt>
                <c:pt idx="84">
                  <c:v>1.3752897853066399</c:v>
                </c:pt>
                <c:pt idx="85">
                  <c:v>1.37376467020608</c:v>
                </c:pt>
                <c:pt idx="86">
                  <c:v>1.37224124636805</c:v>
                </c:pt>
                <c:pt idx="87">
                  <c:v>1.3707195119170199</c:v>
                </c:pt>
                <c:pt idx="88">
                  <c:v>1.36919946497958</c:v>
                </c:pt>
                <c:pt idx="89">
                  <c:v>1.3676811036843599</c:v>
                </c:pt>
                <c:pt idx="90">
                  <c:v>1.3661644261621</c:v>
                </c:pt>
                <c:pt idx="91">
                  <c:v>1.3646494305455801</c:v>
                </c:pt>
                <c:pt idx="92">
                  <c:v>1.3631361149696699</c:v>
                </c:pt>
                <c:pt idx="93">
                  <c:v>1.36162447757131</c:v>
                </c:pt>
                <c:pt idx="94">
                  <c:v>1.3601145164894901</c:v>
                </c:pt>
                <c:pt idx="95">
                  <c:v>1.3586062298652799</c:v>
                </c:pt>
                <c:pt idx="96">
                  <c:v>1.35709961584181</c:v>
                </c:pt>
                <c:pt idx="97">
                  <c:v>1.35559467256426</c:v>
                </c:pt>
                <c:pt idx="98">
                  <c:v>1.3540913981798699</c:v>
                </c:pt>
                <c:pt idx="99">
                  <c:v>1.3525897908379401</c:v>
                </c:pt>
                <c:pt idx="100">
                  <c:v>1.35108984868982</c:v>
                </c:pt>
                <c:pt idx="101">
                  <c:v>1.3495915698889001</c:v>
                </c:pt>
                <c:pt idx="102">
                  <c:v>1.3480949525906301</c:v>
                </c:pt>
                <c:pt idx="103">
                  <c:v>1.34659999495251</c:v>
                </c:pt>
                <c:pt idx="104">
                  <c:v>1.34510669513406</c:v>
                </c:pt>
                <c:pt idx="105">
                  <c:v>1.3436150512968601</c:v>
                </c:pt>
                <c:pt idx="106">
                  <c:v>1.3421250616045399</c:v>
                </c:pt>
                <c:pt idx="107">
                  <c:v>1.3406367242227299</c:v>
                </c:pt>
                <c:pt idx="108">
                  <c:v>1.3391500373191301</c:v>
                </c:pt>
                <c:pt idx="109">
                  <c:v>1.3376649990634499</c:v>
                </c:pt>
                <c:pt idx="110">
                  <c:v>1.33618160762743</c:v>
                </c:pt>
                <c:pt idx="111">
                  <c:v>1.3346998611848599</c:v>
                </c:pt>
                <c:pt idx="112">
                  <c:v>1.3332197579115399</c:v>
                </c:pt>
                <c:pt idx="113">
                  <c:v>1.3317412959852799</c:v>
                </c:pt>
                <c:pt idx="114">
                  <c:v>1.3302644735859199</c:v>
                </c:pt>
                <c:pt idx="115">
                  <c:v>1.3287892888953401</c:v>
                </c:pt>
                <c:pt idx="116">
                  <c:v>1.3273157400974001</c:v>
                </c:pt>
                <c:pt idx="117">
                  <c:v>1.32584382537801</c:v>
                </c:pt>
                <c:pt idx="118">
                  <c:v>1.3243735429250501</c:v>
                </c:pt>
                <c:pt idx="119">
                  <c:v>1.32290489092845</c:v>
                </c:pt>
                <c:pt idx="120">
                  <c:v>1.3214378675801299</c:v>
                </c:pt>
                <c:pt idx="121">
                  <c:v>1.319972471074</c:v>
                </c:pt>
                <c:pt idx="122">
                  <c:v>1.31850869960601</c:v>
                </c:pt>
                <c:pt idx="123">
                  <c:v>1.3170465513740801</c:v>
                </c:pt>
                <c:pt idx="124">
                  <c:v>1.3155860245781299</c:v>
                </c:pt>
                <c:pt idx="125">
                  <c:v>1.3141271174200799</c:v>
                </c:pt>
                <c:pt idx="126">
                  <c:v>1.31266982810387</c:v>
                </c:pt>
                <c:pt idx="127">
                  <c:v>1.31121415483538</c:v>
                </c:pt>
                <c:pt idx="128">
                  <c:v>1.3097600958225399</c:v>
                </c:pt>
                <c:pt idx="129">
                  <c:v>1.3083076492752099</c:v>
                </c:pt>
                <c:pt idx="130">
                  <c:v>1.30685681340527</c:v>
                </c:pt>
                <c:pt idx="131">
                  <c:v>1.30540758642657</c:v>
                </c:pt>
                <c:pt idx="132">
                  <c:v>1.3039599665549599</c:v>
                </c:pt>
                <c:pt idx="133">
                  <c:v>1.3025139520082301</c:v>
                </c:pt>
                <c:pt idx="134">
                  <c:v>1.3010695410061901</c:v>
                </c:pt>
                <c:pt idx="135">
                  <c:v>1.2996267317705901</c:v>
                </c:pt>
                <c:pt idx="136">
                  <c:v>1.2981855225251699</c:v>
                </c:pt>
                <c:pt idx="137">
                  <c:v>1.2967459114956399</c:v>
                </c:pt>
                <c:pt idx="138">
                  <c:v>1.2953078969096701</c:v>
                </c:pt>
                <c:pt idx="139">
                  <c:v>1.2938714769969</c:v>
                </c:pt>
                <c:pt idx="140">
                  <c:v>1.2924366499889299</c:v>
                </c:pt>
                <c:pt idx="141">
                  <c:v>1.2910034141193101</c:v>
                </c:pt>
                <c:pt idx="142">
                  <c:v>1.28957176762359</c:v>
                </c:pt>
                <c:pt idx="143">
                  <c:v>1.28814170873922</c:v>
                </c:pt>
                <c:pt idx="144">
                  <c:v>1.2867132357056501</c:v>
                </c:pt>
                <c:pt idx="145">
                  <c:v>1.2852863467642599</c:v>
                </c:pt>
                <c:pt idx="146">
                  <c:v>1.2838610401583801</c:v>
                </c:pt>
                <c:pt idx="147">
                  <c:v>1.2824373141333101</c:v>
                </c:pt>
                <c:pt idx="148">
                  <c:v>1.2810151669362599</c:v>
                </c:pt>
                <c:pt idx="149">
                  <c:v>1.27959459681641</c:v>
                </c:pt>
                <c:pt idx="150">
                  <c:v>1.27817560202488</c:v>
                </c:pt>
                <c:pt idx="151">
                  <c:v>1.2767581808147199</c:v>
                </c:pt>
                <c:pt idx="152">
                  <c:v>1.27534233144092</c:v>
                </c:pt>
                <c:pt idx="153">
                  <c:v>1.2739280521604099</c:v>
                </c:pt>
                <c:pt idx="154">
                  <c:v>1.27251534123204</c:v>
                </c:pt>
                <c:pt idx="155">
                  <c:v>1.2711041969166099</c:v>
                </c:pt>
                <c:pt idx="156">
                  <c:v>1.26969461747684</c:v>
                </c:pt>
                <c:pt idx="157">
                  <c:v>1.2682866011773599</c:v>
                </c:pt>
                <c:pt idx="158">
                  <c:v>1.2668801462847601</c:v>
                </c:pt>
                <c:pt idx="159">
                  <c:v>1.26547525106752</c:v>
                </c:pt>
                <c:pt idx="160">
                  <c:v>1.2640719137960601</c:v>
                </c:pt>
                <c:pt idx="161">
                  <c:v>1.2626701327426999</c:v>
                </c:pt>
                <c:pt idx="162">
                  <c:v>1.2612699061816901</c:v>
                </c:pt>
                <c:pt idx="163">
                  <c:v>1.2598712323892001</c:v>
                </c:pt>
                <c:pt idx="164">
                  <c:v>1.2584741096432801</c:v>
                </c:pt>
                <c:pt idx="165">
                  <c:v>1.2570785362239301</c:v>
                </c:pt>
                <c:pt idx="166">
                  <c:v>1.2556845104130401</c:v>
                </c:pt>
                <c:pt idx="167">
                  <c:v>1.2542920304943801</c:v>
                </c:pt>
                <c:pt idx="168">
                  <c:v>1.2529010947536801</c:v>
                </c:pt>
                <c:pt idx="169">
                  <c:v>1.25151170147851</c:v>
                </c:pt>
                <c:pt idx="170">
                  <c:v>1.2501238489583799</c:v>
                </c:pt>
                <c:pt idx="171">
                  <c:v>1.2487375354846699</c:v>
                </c:pt>
                <c:pt idx="172">
                  <c:v>1.2473527593506899</c:v>
                </c:pt>
                <c:pt idx="173">
                  <c:v>1.24596951885161</c:v>
                </c:pt>
                <c:pt idx="174">
                  <c:v>1.24458781228451</c:v>
                </c:pt>
                <c:pt idx="175">
                  <c:v>1.2432076379483299</c:v>
                </c:pt>
                <c:pt idx="176">
                  <c:v>1.24182899414393</c:v>
                </c:pt>
                <c:pt idx="177">
                  <c:v>1.24045187917405</c:v>
                </c:pt>
                <c:pt idx="178">
                  <c:v>1.23907629134328</c:v>
                </c:pt>
                <c:pt idx="179">
                  <c:v>1.2377022289581301</c:v>
                </c:pt>
                <c:pt idx="180">
                  <c:v>1.23632969032697</c:v>
                </c:pt>
                <c:pt idx="181">
                  <c:v>1.23495867376004</c:v>
                </c:pt>
                <c:pt idx="182">
                  <c:v>1.2335891775694601</c:v>
                </c:pt>
                <c:pt idx="183">
                  <c:v>1.2322212000692301</c:v>
                </c:pt>
                <c:pt idx="184">
                  <c:v>1.2308547395752101</c:v>
                </c:pt>
                <c:pt idx="185">
                  <c:v>1.22948979440513</c:v>
                </c:pt>
                <c:pt idx="186">
                  <c:v>1.2281263628785799</c:v>
                </c:pt>
                <c:pt idx="187">
                  <c:v>1.2267644433170199</c:v>
                </c:pt>
                <c:pt idx="188">
                  <c:v>1.22540403404378</c:v>
                </c:pt>
                <c:pt idx="189">
                  <c:v>1.2240451333840301</c:v>
                </c:pt>
                <c:pt idx="190">
                  <c:v>1.2226877396647999</c:v>
                </c:pt>
                <c:pt idx="191">
                  <c:v>1.221331851215</c:v>
                </c:pt>
                <c:pt idx="192">
                  <c:v>1.21997746636536</c:v>
                </c:pt>
                <c:pt idx="193">
                  <c:v>1.2186245834484899</c:v>
                </c:pt>
                <c:pt idx="194">
                  <c:v>1.2172732007988201</c:v>
                </c:pt>
                <c:pt idx="195">
                  <c:v>1.21592331675266</c:v>
                </c:pt>
                <c:pt idx="196">
                  <c:v>1.2145749296481301</c:v>
                </c:pt>
                <c:pt idx="197">
                  <c:v>1.21322803782521</c:v>
                </c:pt>
                <c:pt idx="198">
                  <c:v>1.2118826396257401</c:v>
                </c:pt>
                <c:pt idx="199">
                  <c:v>1.2105387333933599</c:v>
                </c:pt>
                <c:pt idx="200">
                  <c:v>1.20919631747358</c:v>
                </c:pt>
                <c:pt idx="201">
                  <c:v>1.2078553902137299</c:v>
                </c:pt>
                <c:pt idx="202">
                  <c:v>1.2065159499629601</c:v>
                </c:pt>
                <c:pt idx="203">
                  <c:v>1.2051779950722901</c:v>
                </c:pt>
                <c:pt idx="204">
                  <c:v>1.2038415238945199</c:v>
                </c:pt>
                <c:pt idx="205">
                  <c:v>1.2025065347843</c:v>
                </c:pt>
                <c:pt idx="206">
                  <c:v>1.2011730260981299</c:v>
                </c:pt>
                <c:pt idx="207">
                  <c:v>1.19984099619428</c:v>
                </c:pt>
                <c:pt idx="208">
                  <c:v>1.1985104434328799</c:v>
                </c:pt>
                <c:pt idx="209">
                  <c:v>1.1971813661758699</c:v>
                </c:pt>
                <c:pt idx="210">
                  <c:v>1.1958537627869901</c:v>
                </c:pt>
                <c:pt idx="211">
                  <c:v>1.1945276316318201</c:v>
                </c:pt>
                <c:pt idx="212">
                  <c:v>1.1932029710777301</c:v>
                </c:pt>
                <c:pt idx="213">
                  <c:v>1.19187977949392</c:v>
                </c:pt>
                <c:pt idx="214">
                  <c:v>1.1905580552513799</c:v>
                </c:pt>
                <c:pt idx="215">
                  <c:v>1.18923779672292</c:v>
                </c:pt>
                <c:pt idx="216">
                  <c:v>1.1879190022831501</c:v>
                </c:pt>
                <c:pt idx="217">
                  <c:v>1.1866016703084801</c:v>
                </c:pt>
                <c:pt idx="218">
                  <c:v>1.18528579917712</c:v>
                </c:pt>
                <c:pt idx="219">
                  <c:v>1.18397138726909</c:v>
                </c:pt>
                <c:pt idx="220">
                  <c:v>1.18265843296619</c:v>
                </c:pt>
                <c:pt idx="221">
                  <c:v>1.18134693465203</c:v>
                </c:pt>
                <c:pt idx="222">
                  <c:v>1.18003689071199</c:v>
                </c:pt>
                <c:pt idx="223">
                  <c:v>1.17872829953327</c:v>
                </c:pt>
                <c:pt idx="224">
                  <c:v>1.1774211595048301</c:v>
                </c:pt>
                <c:pt idx="225">
                  <c:v>1.17611546901745</c:v>
                </c:pt>
                <c:pt idx="226">
                  <c:v>1.1748112264636501</c:v>
                </c:pt>
                <c:pt idx="227">
                  <c:v>1.1735084302377801</c:v>
                </c:pt>
                <c:pt idx="228">
                  <c:v>1.17220707873593</c:v>
                </c:pt>
                <c:pt idx="229">
                  <c:v>1.1709071703559899</c:v>
                </c:pt>
                <c:pt idx="230">
                  <c:v>1.1696087034976299</c:v>
                </c:pt>
                <c:pt idx="231">
                  <c:v>1.1683116765622901</c:v>
                </c:pt>
                <c:pt idx="232">
                  <c:v>1.1670160879531699</c:v>
                </c:pt>
                <c:pt idx="233">
                  <c:v>1.16572193607525</c:v>
                </c:pt>
                <c:pt idx="234">
                  <c:v>1.1644292193352901</c:v>
                </c:pt>
                <c:pt idx="235">
                  <c:v>1.1631379361418099</c:v>
                </c:pt>
                <c:pt idx="236">
                  <c:v>1.1618480849050801</c:v>
                </c:pt>
                <c:pt idx="237">
                  <c:v>1.1605596640371501</c:v>
                </c:pt>
                <c:pt idx="238">
                  <c:v>1.15927267195182</c:v>
                </c:pt>
                <c:pt idx="239">
                  <c:v>1.1579871070646599</c:v>
                </c:pt>
                <c:pt idx="240">
                  <c:v>1.1567029677929901</c:v>
                </c:pt>
                <c:pt idx="241">
                  <c:v>1.1554202525558901</c:v>
                </c:pt>
                <c:pt idx="242">
                  <c:v>1.15413895977419</c:v>
                </c:pt>
                <c:pt idx="243">
                  <c:v>1.1528590878704701</c:v>
                </c:pt>
                <c:pt idx="244">
                  <c:v>1.1515806352690501</c:v>
                </c:pt>
                <c:pt idx="245">
                  <c:v>1.1503036003960201</c:v>
                </c:pt>
                <c:pt idx="246">
                  <c:v>1.1490279816792</c:v>
                </c:pt>
                <c:pt idx="247">
                  <c:v>1.1477537775481601</c:v>
                </c:pt>
                <c:pt idx="248">
                  <c:v>1.1464809864342</c:v>
                </c:pt>
                <c:pt idx="249">
                  <c:v>1.1452096067703601</c:v>
                </c:pt>
                <c:pt idx="250">
                  <c:v>1.1439396369914501</c:v>
                </c:pt>
                <c:pt idx="251">
                  <c:v>1.14267107553397</c:v>
                </c:pt>
                <c:pt idx="252">
                  <c:v>1.1414039208361899</c:v>
                </c:pt>
                <c:pt idx="253">
                  <c:v>1.14013817133808</c:v>
                </c:pt>
                <c:pt idx="254">
                  <c:v>1.13887382548137</c:v>
                </c:pt>
                <c:pt idx="255">
                  <c:v>1.1376108817095001</c:v>
                </c:pt>
                <c:pt idx="256">
                  <c:v>1.13634933846764</c:v>
                </c:pt>
                <c:pt idx="257">
                  <c:v>1.1350891942026899</c:v>
                </c:pt>
                <c:pt idx="258">
                  <c:v>1.1338304473632499</c:v>
                </c:pt>
                <c:pt idx="259">
                  <c:v>1.1325730963996801</c:v>
                </c:pt>
                <c:pt idx="260">
                  <c:v>1.13131713976403</c:v>
                </c:pt>
                <c:pt idx="261">
                  <c:v>1.13006257591006</c:v>
                </c:pt>
                <c:pt idx="262">
                  <c:v>1.1288094032932701</c:v>
                </c:pt>
                <c:pt idx="263">
                  <c:v>1.1275576203708599</c:v>
                </c:pt>
                <c:pt idx="264">
                  <c:v>1.1263072256017399</c:v>
                </c:pt>
                <c:pt idx="265">
                  <c:v>1.12505821744652</c:v>
                </c:pt>
                <c:pt idx="266">
                  <c:v>1.12381059436754</c:v>
                </c:pt>
                <c:pt idx="267">
                  <c:v>1.12256435482883</c:v>
                </c:pt>
                <c:pt idx="268">
                  <c:v>1.12131949729612</c:v>
                </c:pt>
                <c:pt idx="269">
                  <c:v>1.12007602023685</c:v>
                </c:pt>
                <c:pt idx="270">
                  <c:v>1.11883392212016</c:v>
                </c:pt>
                <c:pt idx="271">
                  <c:v>1.1175932014168799</c:v>
                </c:pt>
                <c:pt idx="272">
                  <c:v>1.1163538565995399</c:v>
                </c:pt>
                <c:pt idx="273">
                  <c:v>1.11511588614237</c:v>
                </c:pt>
                <c:pt idx="274">
                  <c:v>1.1138792885212701</c:v>
                </c:pt>
                <c:pt idx="275">
                  <c:v>1.11264406221386</c:v>
                </c:pt>
                <c:pt idx="276">
                  <c:v>1.1114102056994299</c:v>
                </c:pt>
                <c:pt idx="277">
                  <c:v>1.11017771745897</c:v>
                </c:pt>
                <c:pt idx="278">
                  <c:v>1.1089465959751199</c:v>
                </c:pt>
                <c:pt idx="279">
                  <c:v>1.1077168397322601</c:v>
                </c:pt>
                <c:pt idx="280">
                  <c:v>1.1064884472163901</c:v>
                </c:pt>
                <c:pt idx="281">
                  <c:v>1.1052614169152299</c:v>
                </c:pt>
                <c:pt idx="282">
                  <c:v>1.1040357473181699</c:v>
                </c:pt>
                <c:pt idx="283">
                  <c:v>1.10281143691626</c:v>
                </c:pt>
                <c:pt idx="284">
                  <c:v>1.1015884842022401</c:v>
                </c:pt>
                <c:pt idx="285">
                  <c:v>1.1003668876705099</c:v>
                </c:pt>
                <c:pt idx="286">
                  <c:v>1.0991466458171399</c:v>
                </c:pt>
                <c:pt idx="287">
                  <c:v>1.09792775713988</c:v>
                </c:pt>
                <c:pt idx="288">
                  <c:v>1.09671022013813</c:v>
                </c:pt>
                <c:pt idx="289">
                  <c:v>1.0954940333129699</c:v>
                </c:pt>
                <c:pt idx="290">
                  <c:v>1.09427919516713</c:v>
                </c:pt>
                <c:pt idx="291">
                  <c:v>1.09306570420501</c:v>
                </c:pt>
                <c:pt idx="292">
                  <c:v>1.0918535589326499</c:v>
                </c:pt>
                <c:pt idx="293">
                  <c:v>1.09064275785776</c:v>
                </c:pt>
                <c:pt idx="294">
                  <c:v>1.08943329948972</c:v>
                </c:pt>
                <c:pt idx="295">
                  <c:v>1.0882251823395399</c:v>
                </c:pt>
                <c:pt idx="296">
                  <c:v>1.0870184049198801</c:v>
                </c:pt>
                <c:pt idx="297">
                  <c:v>1.0858129657450699</c:v>
                </c:pt>
                <c:pt idx="298">
                  <c:v>1.08460886333107</c:v>
                </c:pt>
                <c:pt idx="299">
                  <c:v>1.0834060961954901</c:v>
                </c:pt>
                <c:pt idx="300">
                  <c:v>1.0822046628575901</c:v>
                </c:pt>
                <c:pt idx="301">
                  <c:v>1.08100456183826</c:v>
                </c:pt>
                <c:pt idx="302">
                  <c:v>1.0798057916600401</c:v>
                </c:pt>
                <c:pt idx="303">
                  <c:v>1.07860835084711</c:v>
                </c:pt>
                <c:pt idx="304">
                  <c:v>1.07741223792529</c:v>
                </c:pt>
                <c:pt idx="305">
                  <c:v>1.076217451422</c:v>
                </c:pt>
                <c:pt idx="306">
                  <c:v>1.0750239898663501</c:v>
                </c:pt>
                <c:pt idx="307">
                  <c:v>1.0738318517890399</c:v>
                </c:pt>
                <c:pt idx="308">
                  <c:v>1.0726410357224001</c:v>
                </c:pt>
                <c:pt idx="309">
                  <c:v>1.0714515402004099</c:v>
                </c:pt>
                <c:pt idx="310">
                  <c:v>1.07026336375867</c:v>
                </c:pt>
                <c:pt idx="311">
                  <c:v>1.06907650493438</c:v>
                </c:pt>
                <c:pt idx="312">
                  <c:v>1.0678909622663899</c:v>
                </c:pt>
                <c:pt idx="313">
                  <c:v>1.0667067342951699</c:v>
                </c:pt>
                <c:pt idx="314">
                  <c:v>1.0655238195627801</c:v>
                </c:pt>
                <c:pt idx="315">
                  <c:v>1.0643422166129299</c:v>
                </c:pt>
                <c:pt idx="316">
                  <c:v>1.06316192399093</c:v>
                </c:pt>
                <c:pt idx="317">
                  <c:v>1.06198294024369</c:v>
                </c:pt>
                <c:pt idx="318">
                  <c:v>1.06080526391976</c:v>
                </c:pt>
                <c:pt idx="319">
                  <c:v>1.0596288935692799</c:v>
                </c:pt>
                <c:pt idx="320">
                  <c:v>1.0584538277440001</c:v>
                </c:pt>
                <c:pt idx="321">
                  <c:v>1.0572800835943299</c:v>
                </c:pt>
                <c:pt idx="322">
                  <c:v>1.0561077524954801</c:v>
                </c:pt>
                <c:pt idx="323">
                  <c:v>1.0549369439683201</c:v>
                </c:pt>
                <c:pt idx="324">
                  <c:v>1.0537677670425201</c:v>
                </c:pt>
                <c:pt idx="325">
                  <c:v>1.0526003302582401</c:v>
                </c:pt>
                <c:pt idx="326">
                  <c:v>1.05143474166789</c:v>
                </c:pt>
                <c:pt idx="327">
                  <c:v>1.0502711088379899</c:v>
                </c:pt>
                <c:pt idx="328">
                  <c:v>1.0491095388512199</c:v>
                </c:pt>
                <c:pt idx="329">
                  <c:v>1.04795013830844</c:v>
                </c:pt>
                <c:pt idx="330">
                  <c:v>1.04679301333096</c:v>
                </c:pt>
                <c:pt idx="331">
                  <c:v>1.0456382695628399</c:v>
                </c:pt>
                <c:pt idx="332">
                  <c:v>1.0444860121733199</c:v>
                </c:pt>
                <c:pt idx="333">
                  <c:v>1.0433363458593099</c:v>
                </c:pt>
                <c:pt idx="334">
                  <c:v>1.0421893748480899</c:v>
                </c:pt>
                <c:pt idx="335">
                  <c:v>1.0410452028999999</c:v>
                </c:pt>
                <c:pt idx="336">
                  <c:v>1.0399039333113</c:v>
                </c:pt>
                <c:pt idx="337">
                  <c:v>1.0387656689171201</c:v>
                </c:pt>
                <c:pt idx="338">
                  <c:v>1.03763051209449</c:v>
                </c:pt>
                <c:pt idx="339">
                  <c:v>1.03649856476552</c:v>
                </c:pt>
                <c:pt idx="340">
                  <c:v>1.0353699284006199</c:v>
                </c:pt>
                <c:pt idx="341">
                  <c:v>1.0342447040218401</c:v>
                </c:pt>
                <c:pt idx="342">
                  <c:v>1.0331229922063501</c:v>
                </c:pt>
                <c:pt idx="343">
                  <c:v>1.0320048930899799</c:v>
                </c:pt>
                <c:pt idx="344">
                  <c:v>1.03089050637083</c:v>
                </c:pt>
                <c:pt idx="345">
                  <c:v>1.02977993131303</c:v>
                </c:pt>
                <c:pt idx="346">
                  <c:v>1.02867326675057</c:v>
                </c:pt>
                <c:pt idx="347">
                  <c:v>1.0275706110912399</c:v>
                </c:pt>
                <c:pt idx="348">
                  <c:v>1.02647206232064</c:v>
                </c:pt>
                <c:pt idx="349">
                  <c:v>1.0253777180063</c:v>
                </c:pt>
                <c:pt idx="350">
                  <c:v>1.0242876753018799</c:v>
                </c:pt>
                <c:pt idx="351">
                  <c:v>1.02320203095149</c:v>
                </c:pt>
                <c:pt idx="352">
                  <c:v>1.0221208812940501</c:v>
                </c:pt>
                <c:pt idx="353">
                  <c:v>1.02104432226783</c:v>
                </c:pt>
                <c:pt idx="354">
                  <c:v>1.01997244941496</c:v>
                </c:pt>
                <c:pt idx="355">
                  <c:v>1.01890535788614</c:v>
                </c:pt>
                <c:pt idx="356">
                  <c:v>1.01784314244535</c:v>
                </c:pt>
                <c:pt idx="357">
                  <c:v>1.0167858974747299</c:v>
                </c:pt>
                <c:pt idx="358">
                  <c:v>1.01573371697949</c:v>
                </c:pt>
                <c:pt idx="359">
                  <c:v>1.01468669459292</c:v>
                </c:pt>
                <c:pt idx="360">
                  <c:v>1.0136449235815099</c:v>
                </c:pt>
                <c:pt idx="361">
                  <c:v>1.0126084968500999</c:v>
                </c:pt>
                <c:pt idx="362">
                  <c:v>1.01157750694719</c:v>
                </c:pt>
                <c:pt idx="363">
                  <c:v>1.0105520460702899</c:v>
                </c:pt>
                <c:pt idx="364">
                  <c:v>1.0095322060713401</c:v>
                </c:pt>
                <c:pt idx="365">
                  <c:v>1.00851807846227</c:v>
                </c:pt>
                <c:pt idx="366">
                  <c:v>1.00750975442058</c:v>
                </c:pt>
                <c:pt idx="367">
                  <c:v>1.00650732479503</c:v>
                </c:pt>
                <c:pt idx="368">
                  <c:v>1.0055108801114601</c:v>
                </c:pt>
                <c:pt idx="369">
                  <c:v>1.0045205105785799</c:v>
                </c:pt>
                <c:pt idx="370">
                  <c:v>1.0035363060939599</c:v>
                </c:pt>
                <c:pt idx="371">
                  <c:v>1.00255835625004</c:v>
                </c:pt>
                <c:pt idx="372">
                  <c:v>1.0015867503402001</c:v>
                </c:pt>
                <c:pt idx="373">
                  <c:v>1.00062157736498</c:v>
                </c:pt>
                <c:pt idx="374">
                  <c:v>0.99966292603831497</c:v>
                </c:pt>
                <c:pt idx="375">
                  <c:v>0.99871088479389702</c:v>
                </c:pt>
                <c:pt idx="376">
                  <c:v>0.99776554179157495</c:v>
                </c:pt>
                <c:pt idx="377">
                  <c:v>0.99682698492386501</c:v>
                </c:pt>
                <c:pt idx="378">
                  <c:v>0.99589530182252906</c:v>
                </c:pt>
                <c:pt idx="379">
                  <c:v>0.99497057986522897</c:v>
                </c:pt>
                <c:pt idx="380">
                  <c:v>0.99405290618226405</c:v>
                </c:pt>
                <c:pt idx="381">
                  <c:v>0.99314236766338604</c:v>
                </c:pt>
                <c:pt idx="382">
                  <c:v>0.99223905096468801</c:v>
                </c:pt>
                <c:pt idx="383">
                  <c:v>0.99134304251557703</c:v>
                </c:pt>
                <c:pt idx="384">
                  <c:v>0.99045442852582</c:v>
                </c:pt>
                <c:pt idx="385">
                  <c:v>0.989573294992667</c:v>
                </c:pt>
                <c:pt idx="386">
                  <c:v>0.98869972770805603</c:v>
                </c:pt>
                <c:pt idx="387">
                  <c:v>0.98783381226589395</c:v>
                </c:pt>
                <c:pt idx="388">
                  <c:v>0.98697563406940803</c:v>
                </c:pt>
                <c:pt idx="389">
                  <c:v>0.98612527833858299</c:v>
                </c:pt>
                <c:pt idx="390">
                  <c:v>0.98528283011767004</c:v>
                </c:pt>
                <c:pt idx="391">
                  <c:v>0.98444837428277798</c:v>
                </c:pt>
                <c:pt idx="392">
                  <c:v>0.983621995549535</c:v>
                </c:pt>
                <c:pt idx="393">
                  <c:v>0.982803778480829</c:v>
                </c:pt>
                <c:pt idx="394">
                  <c:v>0.98199380749463105</c:v>
                </c:pt>
                <c:pt idx="395">
                  <c:v>0.98119216687188804</c:v>
                </c:pt>
                <c:pt idx="396">
                  <c:v>0.98039894076449396</c:v>
                </c:pt>
                <c:pt idx="397">
                  <c:v>0.97961421320334696</c:v>
                </c:pt>
                <c:pt idx="398">
                  <c:v>0.97883806810646901</c:v>
                </c:pt>
                <c:pt idx="399">
                  <c:v>0.97807058928721702</c:v>
                </c:pt>
                <c:pt idx="400">
                  <c:v>0.97731186046256302</c:v>
                </c:pt>
                <c:pt idx="401">
                  <c:v>0.976561965261456</c:v>
                </c:pt>
                <c:pt idx="402">
                  <c:v>0.97582098723325905</c:v>
                </c:pt>
                <c:pt idx="403">
                  <c:v>0.97508900985626901</c:v>
                </c:pt>
                <c:pt idx="404">
                  <c:v>0.974366116546312</c:v>
                </c:pt>
                <c:pt idx="405">
                  <c:v>0.97365239066541698</c:v>
                </c:pt>
                <c:pt idx="406">
                  <c:v>0.97294791553056803</c:v>
                </c:pt>
                <c:pt idx="407">
                  <c:v>0.97225277442254099</c:v>
                </c:pt>
                <c:pt idx="408">
                  <c:v>0.97156705059481696</c:v>
                </c:pt>
                <c:pt idx="409">
                  <c:v>0.97089082728256904</c:v>
                </c:pt>
                <c:pt idx="410">
                  <c:v>0.97022418771174401</c:v>
                </c:pt>
                <c:pt idx="411">
                  <c:v>0.96956721510821398</c:v>
                </c:pt>
                <c:pt idx="412">
                  <c:v>0.96891999270701301</c:v>
                </c:pt>
                <c:pt idx="413">
                  <c:v>0.96828260376165398</c:v>
                </c:pt>
                <c:pt idx="414">
                  <c:v>0.967655131553531</c:v>
                </c:pt>
                <c:pt idx="415">
                  <c:v>0.96703765940140496</c:v>
                </c:pt>
                <c:pt idx="416">
                  <c:v>0.96643027067096698</c:v>
                </c:pt>
                <c:pt idx="417">
                  <c:v>0.96583304878449305</c:v>
                </c:pt>
                <c:pt idx="418">
                  <c:v>0.96524607723057598</c:v>
                </c:pt>
                <c:pt idx="419">
                  <c:v>0.96466943957395401</c:v>
                </c:pt>
                <c:pt idx="420">
                  <c:v>0.964103219465411</c:v>
                </c:pt>
                <c:pt idx="421">
                  <c:v>0.96354750065177397</c:v>
                </c:pt>
                <c:pt idx="422">
                  <c:v>0.96300236698599495</c:v>
                </c:pt>
                <c:pt idx="423">
                  <c:v>0.96246790243732105</c:v>
                </c:pt>
                <c:pt idx="424">
                  <c:v>0.96194419110154805</c:v>
                </c:pt>
                <c:pt idx="425">
                  <c:v>0.96143131721137898</c:v>
                </c:pt>
                <c:pt idx="426">
                  <c:v>0.96092936514685101</c:v>
                </c:pt>
                <c:pt idx="427">
                  <c:v>0.96043841944587505</c:v>
                </c:pt>
                <c:pt idx="428">
                  <c:v>0.95995856481485498</c:v>
                </c:pt>
                <c:pt idx="429">
                  <c:v>0.959489886139403</c:v>
                </c:pt>
                <c:pt idx="430">
                  <c:v>0.95903246849515</c:v>
                </c:pt>
                <c:pt idx="431">
                  <c:v>0.95858639715865201</c:v>
                </c:pt>
                <c:pt idx="432">
                  <c:v>0.958151757618389</c:v>
                </c:pt>
                <c:pt idx="433">
                  <c:v>0.95772863558586696</c:v>
                </c:pt>
                <c:pt idx="434">
                  <c:v>0.95731711700681099</c:v>
                </c:pt>
                <c:pt idx="435">
                  <c:v>0.95691728807246701</c:v>
                </c:pt>
                <c:pt idx="436">
                  <c:v>0.95652923523099098</c:v>
                </c:pt>
                <c:pt idx="437">
                  <c:v>0.95615304519895306</c:v>
                </c:pt>
                <c:pt idx="438">
                  <c:v>0.95578880497293806</c:v>
                </c:pt>
                <c:pt idx="439">
                  <c:v>0.95543660184125001</c:v>
                </c:pt>
                <c:pt idx="440">
                  <c:v>0.95509652339572404</c:v>
                </c:pt>
                <c:pt idx="441">
                  <c:v>0.95476865754364204</c:v>
                </c:pt>
                <c:pt idx="442">
                  <c:v>0.95445309251976196</c:v>
                </c:pt>
                <c:pt idx="443">
                  <c:v>0.95414991689845097</c:v>
                </c:pt>
                <c:pt idx="444">
                  <c:v>0.95385921960593001</c:v>
                </c:pt>
                <c:pt idx="445">
                  <c:v>0.95358108993263702</c:v>
                </c:pt>
                <c:pt idx="446">
                  <c:v>0.95331561754569405</c:v>
                </c:pt>
                <c:pt idx="447">
                  <c:v>0.953062892501499</c:v>
                </c:pt>
                <c:pt idx="448">
                  <c:v>0.952823005258429</c:v>
                </c:pt>
                <c:pt idx="449">
                  <c:v>0.95259604668966003</c:v>
                </c:pt>
                <c:pt idx="450">
                  <c:v>0.95238210809611601</c:v>
                </c:pt>
                <c:pt idx="451">
                  <c:v>0.95218128121953105</c:v>
                </c:pt>
                <c:pt idx="452">
                  <c:v>0.95199365825563798</c:v>
                </c:pt>
                <c:pt idx="453">
                  <c:v>0.95181933186748202</c:v>
                </c:pt>
                <c:pt idx="454">
                  <c:v>0.95165839519886197</c:v>
                </c:pt>
                <c:pt idx="455">
                  <c:v>0.95151094188790197</c:v>
                </c:pt>
                <c:pt idx="456">
                  <c:v>0.95137706608075201</c:v>
                </c:pt>
                <c:pt idx="457">
                  <c:v>0.95125686244541996</c:v>
                </c:pt>
                <c:pt idx="458">
                  <c:v>0.95115042618573997</c:v>
                </c:pt>
                <c:pt idx="459">
                  <c:v>0.95105785305548196</c:v>
                </c:pt>
                <c:pt idx="460">
                  <c:v>0.95097923937258999</c:v>
                </c:pt>
                <c:pt idx="461">
                  <c:v>0.95091468203357199</c:v>
                </c:pt>
                <c:pt idx="462">
                  <c:v>0.95086427852802302</c:v>
                </c:pt>
                <c:pt idx="463">
                  <c:v>0.95082812695330698</c:v>
                </c:pt>
                <c:pt idx="464">
                  <c:v>0.95080632602936599</c:v>
                </c:pt>
                <c:pt idx="465">
                  <c:v>0.95079897511370304</c:v>
                </c:pt>
                <c:pt idx="466">
                  <c:v>0.95080617421649705</c:v>
                </c:pt>
                <c:pt idx="467">
                  <c:v>0.95082802401588296</c:v>
                </c:pt>
                <c:pt idx="468">
                  <c:v>0.95086462587338605</c:v>
                </c:pt>
                <c:pt idx="469">
                  <c:v>0.95091608184951903</c:v>
                </c:pt>
                <c:pt idx="470">
                  <c:v>0.950982494719533</c:v>
                </c:pt>
                <c:pt idx="471">
                  <c:v>0.95106396798934001</c:v>
                </c:pt>
                <c:pt idx="472">
                  <c:v>0.95116060591160601</c:v>
                </c:pt>
                <c:pt idx="473">
                  <c:v>0.95127251350200104</c:v>
                </c:pt>
                <c:pt idx="474">
                  <c:v>0.951399796555636</c:v>
                </c:pt>
                <c:pt idx="475">
                  <c:v>0.95154256166366702</c:v>
                </c:pt>
                <c:pt idx="476">
                  <c:v>0.95170091623008002</c:v>
                </c:pt>
                <c:pt idx="477">
                  <c:v>0.95187496848865805</c:v>
                </c:pt>
                <c:pt idx="478">
                  <c:v>0.95206482752013</c:v>
                </c:pt>
                <c:pt idx="479">
                  <c:v>0.95227060326951296</c:v>
                </c:pt>
                <c:pt idx="480">
                  <c:v>0.95249240656363499</c:v>
                </c:pt>
                <c:pt idx="481">
                  <c:v>0.95273034912886201</c:v>
                </c:pt>
                <c:pt idx="482">
                  <c:v>0.95298454360901397</c:v>
                </c:pt>
                <c:pt idx="483">
                  <c:v>0.95325510358348697</c:v>
                </c:pt>
                <c:pt idx="484">
                  <c:v>0.95354214358557399</c:v>
                </c:pt>
                <c:pt idx="485">
                  <c:v>0.953845779120996</c:v>
                </c:pt>
                <c:pt idx="486">
                  <c:v>0.95416612668664202</c:v>
                </c:pt>
                <c:pt idx="487">
                  <c:v>0.95450330378952397</c:v>
                </c:pt>
                <c:pt idx="488">
                  <c:v>0.95485742896594805</c:v>
                </c:pt>
                <c:pt idx="489">
                  <c:v>0.95522862180090995</c:v>
                </c:pt>
                <c:pt idx="490">
                  <c:v>0.95561700294771201</c:v>
                </c:pt>
                <c:pt idx="491">
                  <c:v>0.95602269414781105</c:v>
                </c:pt>
                <c:pt idx="492">
                  <c:v>0.95644581825089903</c:v>
                </c:pt>
                <c:pt idx="493">
                  <c:v>0.95688649923522195</c:v>
                </c:pt>
                <c:pt idx="494">
                  <c:v>0.95734486222813597</c:v>
                </c:pt>
                <c:pt idx="495">
                  <c:v>0.95782103352691195</c:v>
                </c:pt>
                <c:pt idx="496">
                  <c:v>0.95831514061978995</c:v>
                </c:pt>
                <c:pt idx="497">
                  <c:v>0.95882731220728101</c:v>
                </c:pt>
                <c:pt idx="498">
                  <c:v>0.95935767822373896</c:v>
                </c:pt>
                <c:pt idx="499">
                  <c:v>0.95990636985917699</c:v>
                </c:pt>
                <c:pt idx="500">
                  <c:v>0.96047351958137395</c:v>
                </c:pt>
                <c:pt idx="501">
                  <c:v>0.96105926115822904</c:v>
                </c:pt>
                <c:pt idx="502">
                  <c:v>0.96166372968041003</c:v>
                </c:pt>
                <c:pt idx="503">
                  <c:v>0.96228706158427502</c:v>
                </c:pt>
                <c:pt idx="504">
                  <c:v>0.96292939467507999</c:v>
                </c:pt>
                <c:pt idx="505">
                  <c:v>0.96359086815048101</c:v>
                </c:pt>
                <c:pt idx="506">
                  <c:v>0.96427162262433097</c:v>
                </c:pt>
                <c:pt idx="507">
                  <c:v>0.96497180015077599</c:v>
                </c:pt>
                <c:pt idx="508">
                  <c:v>0.96569154424866199</c:v>
                </c:pt>
                <c:pt idx="509">
                  <c:v>0.96643099992625003</c:v>
                </c:pt>
                <c:pt idx="510">
                  <c:v>0.96719031370624797</c:v>
                </c:pt>
                <c:pt idx="511">
                  <c:v>0.96796963365117605</c:v>
                </c:pt>
                <c:pt idx="512">
                  <c:v>0.96876910938904104</c:v>
                </c:pt>
                <c:pt idx="513">
                  <c:v>0.96958889213937005</c:v>
                </c:pt>
                <c:pt idx="514">
                  <c:v>0.97042913473955905</c:v>
                </c:pt>
                <c:pt idx="515">
                  <c:v>0.97128999167159202</c:v>
                </c:pt>
                <c:pt idx="516">
                  <c:v>0.972171619089092</c:v>
                </c:pt>
                <c:pt idx="517">
                  <c:v>0.97307417484474901</c:v>
                </c:pt>
                <c:pt idx="518">
                  <c:v>0.97399781851809897</c:v>
                </c:pt>
                <c:pt idx="519">
                  <c:v>0.97494271144368005</c:v>
                </c:pt>
                <c:pt idx="520">
                  <c:v>0.97590901673957098</c:v>
                </c:pt>
                <c:pt idx="521">
                  <c:v>0.97689689933631296</c:v>
                </c:pt>
                <c:pt idx="522">
                  <c:v>0.97790652600621197</c:v>
                </c:pt>
                <c:pt idx="523">
                  <c:v>0.97893806539306305</c:v>
                </c:pt>
                <c:pt idx="524">
                  <c:v>0.979991688042255</c:v>
                </c:pt>
                <c:pt idx="525">
                  <c:v>0.98106756643130899</c:v>
                </c:pt>
                <c:pt idx="526">
                  <c:v>0.98216587500082797</c:v>
                </c:pt>
                <c:pt idx="527">
                  <c:v>0.98328679018587495</c:v>
                </c:pt>
                <c:pt idx="528">
                  <c:v>0.98443049044778597</c:v>
                </c:pt>
                <c:pt idx="529">
                  <c:v>0.98559715630643696</c:v>
                </c:pt>
                <c:pt idx="530">
                  <c:v>0.98678697037294605</c:v>
                </c:pt>
                <c:pt idx="531">
                  <c:v>0.98800011738284899</c:v>
                </c:pt>
                <c:pt idx="532">
                  <c:v>0.98923678422973704</c:v>
                </c:pt>
                <c:pt idx="533">
                  <c:v>0.99049715999937205</c:v>
                </c:pt>
                <c:pt idx="534">
                  <c:v>0.99178143600428603</c:v>
                </c:pt>
                <c:pt idx="535">
                  <c:v>0.99308980581887696</c:v>
                </c:pt>
                <c:pt idx="536">
                  <c:v>0.994422465315005</c:v>
                </c:pt>
                <c:pt idx="537">
                  <c:v>0.995779612698099</c:v>
                </c:pt>
                <c:pt idx="538">
                  <c:v>0.99716144854379096</c:v>
                </c:pt>
                <c:pt idx="539">
                  <c:v>0.99856817583507396</c:v>
                </c:pt>
                <c:pt idx="540">
                  <c:v>1</c:v>
                </c:pt>
                <c:pt idx="541">
                  <c:v>1.00145707258146</c:v>
                </c:pt>
                <c:pt idx="542">
                  <c:v>1.00293932150307</c:v>
                </c:pt>
                <c:pt idx="543">
                  <c:v>1.0044466190071399</c:v>
                </c:pt>
                <c:pt idx="544">
                  <c:v>1.0059788378146799</c:v>
                </c:pt>
                <c:pt idx="545">
                  <c:v>1.0075358510796999</c:v>
                </c:pt>
                <c:pt idx="546">
                  <c:v>1.0091175323438699</c:v>
                </c:pt>
                <c:pt idx="547">
                  <c:v>1.0107237554913799</c:v>
                </c:pt>
                <c:pt idx="548">
                  <c:v>1.01235439470413</c:v>
                </c:pt>
                <c:pt idx="549">
                  <c:v>1.01400932441713</c:v>
                </c:pt>
                <c:pt idx="550">
                  <c:v>1.01568841927413</c:v>
                </c:pt>
                <c:pt idx="551">
                  <c:v>1.0173915540835901</c:v>
                </c:pt>
                <c:pt idx="552">
                  <c:v>1.01911860377471</c:v>
                </c:pt>
                <c:pt idx="553">
                  <c:v>1.02086944335392</c:v>
                </c:pt>
                <c:pt idx="554">
                  <c:v>1.02264394786135</c:v>
                </c:pt>
                <c:pt idx="555">
                  <c:v>1.0244419923277499</c:v>
                </c:pt>
                <c:pt idx="556">
                  <c:v>1.02626345173142</c:v>
                </c:pt>
                <c:pt idx="557">
                  <c:v>1.02810820095552</c:v>
                </c:pt>
                <c:pt idx="558">
                  <c:v>1.02997611474549</c:v>
                </c:pt>
                <c:pt idx="559">
                  <c:v>1.0318670676666499</c:v>
                </c:pt>
                <c:pt idx="560">
                  <c:v>1.03378093406211</c:v>
                </c:pt>
                <c:pt idx="561">
                  <c:v>1.0357175880107601</c:v>
                </c:pt>
                <c:pt idx="562">
                  <c:v>1.03767690328549</c:v>
                </c:pt>
                <c:pt idx="563">
                  <c:v>1.0396587533116499</c:v>
                </c:pt>
                <c:pt idx="564">
                  <c:v>1.04166301112558</c:v>
                </c:pt>
                <c:pt idx="565">
                  <c:v>1.0436895493334299</c:v>
                </c:pt>
                <c:pt idx="566">
                  <c:v>1.0457382400700901</c:v>
                </c:pt>
                <c:pt idx="567">
                  <c:v>1.04780895495833</c:v>
                </c:pt>
                <c:pt idx="568">
                  <c:v>1.0499015650681101</c:v>
                </c:pt>
                <c:pt idx="569">
                  <c:v>1.0520159408760299</c:v>
                </c:pt>
                <c:pt idx="570">
                  <c:v>1.05415195222499</c:v>
                </c:pt>
                <c:pt idx="571">
                  <c:v>1.056309468284</c:v>
                </c:pt>
                <c:pt idx="572">
                  <c:v>1.0584883575081501</c:v>
                </c:pt>
                <c:pt idx="573">
                  <c:v>1.0606884875987499</c:v>
                </c:pt>
                <c:pt idx="574">
                  <c:v>1.0629097254636399</c:v>
                </c:pt>
                <c:pt idx="575">
                  <c:v>1.0651519371776901</c:v>
                </c:pt>
                <c:pt idx="576">
                  <c:v>1.0674149879433601</c:v>
                </c:pt>
                <c:pt idx="577">
                  <c:v>1.06969874205159</c:v>
                </c:pt>
                <c:pt idx="578">
                  <c:v>1.07200306284266</c:v>
                </c:pt>
                <c:pt idx="579">
                  <c:v>1.0743278126673901</c:v>
                </c:pt>
                <c:pt idx="580">
                  <c:v>1.0766728528484</c:v>
                </c:pt>
                <c:pt idx="581">
                  <c:v>1.0790380436415301</c:v>
                </c:pt>
                <c:pt idx="582">
                  <c:v>1.08142324419748</c:v>
                </c:pt>
                <c:pt idx="583">
                  <c:v>1.0838283125235799</c:v>
                </c:pt>
                <c:pt idx="584">
                  <c:v>1.0862531054457301</c:v>
                </c:pt>
                <c:pt idx="585">
                  <c:v>1.0886974785705199</c:v>
                </c:pt>
                <c:pt idx="586">
                  <c:v>1.09116128624748</c:v>
                </c:pt>
                <c:pt idx="587">
                  <c:v>1.0936443815315799</c:v>
                </c:pt>
                <c:pt idx="588">
                  <c:v>1.09614661614578</c:v>
                </c:pt>
                <c:pt idx="589">
                  <c:v>1.0986678404439101</c:v>
                </c:pt>
                <c:pt idx="590">
                  <c:v>1.10120790337357</c:v>
                </c:pt>
                <c:pt idx="591">
                  <c:v>1.1037666524393299</c:v>
                </c:pt>
                <c:pt idx="592">
                  <c:v>1.1063439336660601</c:v>
                </c:pt>
                <c:pt idx="593">
                  <c:v>1.1089395915624101</c:v>
                </c:pt>
                <c:pt idx="594">
                  <c:v>1.1115534690845801</c:v>
                </c:pt>
                <c:pt idx="595">
                  <c:v>1.1141854076002</c:v>
                </c:pt>
                <c:pt idx="596">
                  <c:v>1.1168352468523799</c:v>
                </c:pt>
                <c:pt idx="597">
                  <c:v>1.1195028249240699</c:v>
                </c:pt>
                <c:pt idx="598">
                  <c:v>1.1221879782025399</c:v>
                </c:pt>
                <c:pt idx="599">
                  <c:v>1.12489054134407</c:v>
                </c:pt>
                <c:pt idx="600">
                  <c:v>1.1276103472388499</c:v>
                </c:pt>
                <c:pt idx="601">
                  <c:v>1.1303472269761701</c:v>
                </c:pt>
                <c:pt idx="602">
                  <c:v>1.1331010098097201</c:v>
                </c:pt>
                <c:pt idx="603">
                  <c:v>1.1358715231232099</c:v>
                </c:pt>
                <c:pt idx="604">
                  <c:v>1.1386585923961301</c:v>
                </c:pt>
                <c:pt idx="605">
                  <c:v>1.14146204116984</c:v>
                </c:pt>
                <c:pt idx="606">
                  <c:v>1.14428169101384</c:v>
                </c:pt>
                <c:pt idx="607">
                  <c:v>1.14711736149229</c:v>
                </c:pt>
                <c:pt idx="608">
                  <c:v>1.1499688701308399</c:v>
                </c:pt>
                <c:pt idx="609">
                  <c:v>1.15283603238361</c:v>
                </c:pt>
                <c:pt idx="610">
                  <c:v>1.1557186616005599</c:v>
                </c:pt>
                <c:pt idx="611">
                  <c:v>1.15861656899506</c:v>
                </c:pt>
                <c:pt idx="612">
                  <c:v>1.16152956361172</c:v>
                </c:pt>
                <c:pt idx="613">
                  <c:v>1.1644574522945801</c:v>
                </c:pt>
                <c:pt idx="614">
                  <c:v>1.16740003965551</c:v>
                </c:pt>
                <c:pt idx="615">
                  <c:v>1.1703571280430001</c:v>
                </c:pt>
                <c:pt idx="616">
                  <c:v>1.1733285175111401</c:v>
                </c:pt>
                <c:pt idx="617">
                  <c:v>1.17631400578903</c:v>
                </c:pt>
                <c:pt idx="618">
                  <c:v>1.1793133882504601</c:v>
                </c:pt>
                <c:pt idx="619">
                  <c:v>1.1823264578838999</c:v>
                </c:pt>
                <c:pt idx="620">
                  <c:v>1.18535300526285</c:v>
                </c:pt>
                <c:pt idx="621">
                  <c:v>1.18839281851658</c:v>
                </c:pt>
                <c:pt idx="622">
                  <c:v>1.19144568330111</c:v>
                </c:pt>
                <c:pt idx="623">
                  <c:v>1.1945113827707201</c:v>
                </c:pt>
                <c:pt idx="624">
                  <c:v>1.1975896975496501</c:v>
                </c:pt>
                <c:pt idx="625">
                  <c:v>1.2006804057043301</c:v>
                </c:pt>
                <c:pt idx="626">
                  <c:v>1.2037832827159201</c:v>
                </c:pt>
                <c:pt idx="627">
                  <c:v>1.20689810145326</c:v>
                </c:pt>
                <c:pt idx="628">
                  <c:v>1.21002463214629</c:v>
                </c:pt>
                <c:pt idx="629">
                  <c:v>1.2131626423597699</c:v>
                </c:pt>
                <c:pt idx="630">
                  <c:v>1.2163118969675499</c:v>
                </c:pt>
                <c:pt idx="631">
                  <c:v>1.2194721581272301</c:v>
                </c:pt>
                <c:pt idx="632">
                  <c:v>1.22264318525524</c:v>
                </c:pt>
                <c:pt idx="633">
                  <c:v>1.2258247350024201</c:v>
                </c:pt>
                <c:pt idx="634">
                  <c:v>1.2290165612300801</c:v>
                </c:pt>
                <c:pt idx="635">
                  <c:v>1.2322184149864801</c:v>
                </c:pt>
                <c:pt idx="636">
                  <c:v>1.2354300444838799</c:v>
                </c:pt>
                <c:pt idx="637">
                  <c:v>1.23865119507602</c:v>
                </c:pt>
                <c:pt idx="638">
                  <c:v>1.24188160923616</c:v>
                </c:pt>
                <c:pt idx="639">
                  <c:v>1.2451210265356401</c:v>
                </c:pt>
                <c:pt idx="640">
                  <c:v>1.24836918362296</c:v>
                </c:pt>
                <c:pt idx="641">
                  <c:v>1.2516258626375101</c:v>
                </c:pt>
                <c:pt idx="642">
                  <c:v>1.25489103750275</c:v>
                </c:pt>
                <c:pt idx="643">
                  <c:v>1.2581647303822101</c:v>
                </c:pt>
                <c:pt idx="644">
                  <c:v>1.2614469634972401</c:v>
                </c:pt>
                <c:pt idx="645">
                  <c:v>1.26473775912715</c:v>
                </c:pt>
                <c:pt idx="646">
                  <c:v>1.2680371396093699</c:v>
                </c:pt>
                <c:pt idx="647">
                  <c:v>1.2713451273395999</c:v>
                </c:pt>
                <c:pt idx="648">
                  <c:v>1.2746617447719799</c:v>
                </c:pt>
                <c:pt idx="649">
                  <c:v>1.27798701441921</c:v>
                </c:pt>
                <c:pt idx="650">
                  <c:v>1.2813209588527199</c:v>
                </c:pt>
                <c:pt idx="651">
                  <c:v>1.28466360070285</c:v>
                </c:pt>
                <c:pt idx="652">
                  <c:v>1.2880149626589401</c:v>
                </c:pt>
                <c:pt idx="653">
                  <c:v>1.2913750674695501</c:v>
                </c:pt>
                <c:pt idx="654">
                  <c:v>1.29474393794257</c:v>
                </c:pt>
                <c:pt idx="655">
                  <c:v>1.2981215969453801</c:v>
                </c:pt>
                <c:pt idx="656">
                  <c:v>1.3015080674050501</c:v>
                </c:pt>
                <c:pt idx="657">
                  <c:v>1.30490337230842</c:v>
                </c:pt>
                <c:pt idx="658">
                  <c:v>1.3083075347023201</c:v>
                </c:pt>
                <c:pt idx="659">
                  <c:v>1.31172057769371</c:v>
                </c:pt>
                <c:pt idx="660">
                  <c:v>1.31514252444982</c:v>
                </c:pt>
                <c:pt idx="661">
                  <c:v>1.3185733981983001</c:v>
                </c:pt>
                <c:pt idx="662">
                  <c:v>1.3220132222274199</c:v>
                </c:pt>
                <c:pt idx="663">
                  <c:v>1.3254620198861999</c:v>
                </c:pt>
                <c:pt idx="664">
                  <c:v>1.32891981458457</c:v>
                </c:pt>
                <c:pt idx="665">
                  <c:v>1.3323866297935101</c:v>
                </c:pt>
                <c:pt idx="666">
                  <c:v>1.3358624890452699</c:v>
                </c:pt>
                <c:pt idx="667">
                  <c:v>1.33934741593345</c:v>
                </c:pt>
                <c:pt idx="668">
                  <c:v>1.34284143411323</c:v>
                </c:pt>
                <c:pt idx="669">
                  <c:v>1.34634456730148</c:v>
                </c:pt>
                <c:pt idx="670">
                  <c:v>1.3498568392769399</c:v>
                </c:pt>
                <c:pt idx="671">
                  <c:v>1.3533782738804001</c:v>
                </c:pt>
                <c:pt idx="672">
                  <c:v>1.35690889501484</c:v>
                </c:pt>
                <c:pt idx="673">
                  <c:v>1.36044872664559</c:v>
                </c:pt>
                <c:pt idx="674">
                  <c:v>1.3639977928005</c:v>
                </c:pt>
                <c:pt idx="675">
                  <c:v>1.3675561175701001</c:v>
                </c:pt>
                <c:pt idx="676">
                  <c:v>1.3711237251077799</c:v>
                </c:pt>
                <c:pt idx="677">
                  <c:v>1.37470063962992</c:v>
                </c:pt>
                <c:pt idx="678">
                  <c:v>1.3782868854160899</c:v>
                </c:pt>
                <c:pt idx="679">
                  <c:v>1.3818824868092101</c:v>
                </c:pt>
                <c:pt idx="680">
                  <c:v>1.3854874682156599</c:v>
                </c:pt>
                <c:pt idx="681">
                  <c:v>1.38910185410554</c:v>
                </c:pt>
                <c:pt idx="682">
                  <c:v>1.3927256690127601</c:v>
                </c:pt>
                <c:pt idx="683">
                  <c:v>1.3963589375352401</c:v>
                </c:pt>
                <c:pt idx="684">
                  <c:v>1.40000168433506</c:v>
                </c:pt>
                <c:pt idx="685">
                  <c:v>1.40365393413865</c:v>
                </c:pt>
                <c:pt idx="686">
                  <c:v>1.4073157117369399</c:v>
                </c:pt>
                <c:pt idx="687">
                  <c:v>1.4109870419855299</c:v>
                </c:pt>
                <c:pt idx="688">
                  <c:v>1.41466794980487</c:v>
                </c:pt>
                <c:pt idx="689">
                  <c:v>1.41835846018042</c:v>
                </c:pt>
                <c:pt idx="690">
                  <c:v>1.42205859816281</c:v>
                </c:pt>
                <c:pt idx="691">
                  <c:v>1.4257683888680299</c:v>
                </c:pt>
                <c:pt idx="692">
                  <c:v>1.42948785747758</c:v>
                </c:pt>
                <c:pt idx="693">
                  <c:v>1.4332170292386801</c:v>
                </c:pt>
                <c:pt idx="694">
                  <c:v>1.4369559294643801</c:v>
                </c:pt>
                <c:pt idx="695">
                  <c:v>1.4407045835337799</c:v>
                </c:pt>
                <c:pt idx="696">
                  <c:v>1.4444630168921999</c:v>
                </c:pt>
                <c:pt idx="697">
                  <c:v>1.4482312550513099</c:v>
                </c:pt>
                <c:pt idx="698">
                  <c:v>1.4520093235893701</c:v>
                </c:pt>
                <c:pt idx="699">
                  <c:v>1.4557972481513399</c:v>
                </c:pt>
                <c:pt idx="700">
                  <c:v>1.4595950544490901</c:v>
                </c:pt>
              </c:numCache>
            </c:numRef>
          </c:yVal>
          <c:smooth val="0"/>
          <c:extLst>
            <c:ext xmlns:c16="http://schemas.microsoft.com/office/drawing/2014/chart" uri="{C3380CC4-5D6E-409C-BE32-E72D297353CC}">
              <c16:uniqueId val="{00000000-4417-4856-A336-250DFE04CB67}"/>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Microsoft_Excel_Worksheet1!$C$2:$C$10002</c:f>
              <c:numCache>
                <c:formatCode>General</c:formatCode>
                <c:ptCount val="10001"/>
                <c:pt idx="0">
                  <c:v>1.2526007826335599</c:v>
                </c:pt>
                <c:pt idx="1">
                  <c:v>1.2517187892553201</c:v>
                </c:pt>
                <c:pt idx="2">
                  <c:v>1.25083740079559</c:v>
                </c:pt>
                <c:pt idx="3">
                  <c:v>1.24995661674553</c:v>
                </c:pt>
                <c:pt idx="4">
                  <c:v>1.2490764365959599</c:v>
                </c:pt>
                <c:pt idx="5">
                  <c:v>1.2481968598373101</c:v>
                </c:pt>
                <c:pt idx="6">
                  <c:v>1.2473178859596401</c:v>
                </c:pt>
                <c:pt idx="7">
                  <c:v>1.2464395144526299</c:v>
                </c:pt>
                <c:pt idx="8">
                  <c:v>1.24556174480557</c:v>
                </c:pt>
                <c:pt idx="9">
                  <c:v>1.24468457650732</c:v>
                </c:pt>
                <c:pt idx="10">
                  <c:v>1.2438080090463799</c:v>
                </c:pt>
                <c:pt idx="11">
                  <c:v>1.2429320419107801</c:v>
                </c:pt>
                <c:pt idx="12">
                  <c:v>1.24205667458817</c:v>
                </c:pt>
                <c:pt idx="13">
                  <c:v>1.2411819065657399</c:v>
                </c:pt>
                <c:pt idx="14">
                  <c:v>1.24030773733024</c:v>
                </c:pt>
                <c:pt idx="15">
                  <c:v>1.23943416636799</c:v>
                </c:pt>
                <c:pt idx="16">
                  <c:v>1.2385611931648199</c:v>
                </c:pt>
                <c:pt idx="17">
                  <c:v>1.23768881720611</c:v>
                </c:pt>
                <c:pt idx="18">
                  <c:v>1.23681703797678</c:v>
                </c:pt>
                <c:pt idx="19">
                  <c:v>1.2359458549612301</c:v>
                </c:pt>
                <c:pt idx="20">
                  <c:v>1.23507526764339</c:v>
                </c:pt>
                <c:pt idx="21">
                  <c:v>1.2342052755066799</c:v>
                </c:pt>
                <c:pt idx="22">
                  <c:v>1.23333587803401</c:v>
                </c:pt>
                <c:pt idx="23">
                  <c:v>1.23246707470776</c:v>
                </c:pt>
                <c:pt idx="24">
                  <c:v>1.23159886500979</c:v>
                </c:pt>
                <c:pt idx="25">
                  <c:v>1.2307312484214099</c:v>
                </c:pt>
                <c:pt idx="26">
                  <c:v>1.2298642244233799</c:v>
                </c:pt>
                <c:pt idx="27">
                  <c:v>1.2289977924958999</c:v>
                </c:pt>
                <c:pt idx="28">
                  <c:v>1.22813195211861</c:v>
                </c:pt>
                <c:pt idx="29">
                  <c:v>1.2272667027705599</c:v>
                </c:pt>
                <c:pt idx="30">
                  <c:v>1.2264020439301899</c:v>
                </c:pt>
                <c:pt idx="31">
                  <c:v>1.2255379750753701</c:v>
                </c:pt>
                <c:pt idx="32">
                  <c:v>1.22467449568335</c:v>
                </c:pt>
                <c:pt idx="33">
                  <c:v>1.22381160523074</c:v>
                </c:pt>
                <c:pt idx="34">
                  <c:v>1.2229493031935299</c:v>
                </c:pt>
                <c:pt idx="35">
                  <c:v>1.2220875890470699</c:v>
                </c:pt>
                <c:pt idx="36">
                  <c:v>1.22122646226603</c:v>
                </c:pt>
                <c:pt idx="37">
                  <c:v>1.2203659223244501</c:v>
                </c:pt>
                <c:pt idx="38">
                  <c:v>1.21950596869566</c:v>
                </c:pt>
                <c:pt idx="39">
                  <c:v>1.2186466008523</c:v>
                </c:pt>
                <c:pt idx="40">
                  <c:v>1.21778781826634</c:v>
                </c:pt>
                <c:pt idx="41">
                  <c:v>1.2169296204090001</c:v>
                </c:pt>
                <c:pt idx="42">
                  <c:v>1.21607200675078</c:v>
                </c:pt>
                <c:pt idx="43">
                  <c:v>1.2152149767614699</c:v>
                </c:pt>
                <c:pt idx="44">
                  <c:v>1.2143585299100701</c:v>
                </c:pt>
                <c:pt idx="45">
                  <c:v>1.21350266566483</c:v>
                </c:pt>
                <c:pt idx="46">
                  <c:v>1.2126473834932501</c:v>
                </c:pt>
                <c:pt idx="47">
                  <c:v>1.211792682862</c:v>
                </c:pt>
                <c:pt idx="48">
                  <c:v>1.21093856323697</c:v>
                </c:pt>
                <c:pt idx="49">
                  <c:v>1.2100850240832199</c:v>
                </c:pt>
                <c:pt idx="50">
                  <c:v>1.2092320648650099</c:v>
                </c:pt>
                <c:pt idx="51">
                  <c:v>1.20837968504572</c:v>
                </c:pt>
                <c:pt idx="52">
                  <c:v>1.2075278840879</c:v>
                </c:pt>
                <c:pt idx="53">
                  <c:v>1.2066766614532101</c:v>
                </c:pt>
                <c:pt idx="54">
                  <c:v>1.2058260166024399</c:v>
                </c:pt>
                <c:pt idx="55">
                  <c:v>1.2049759489954699</c:v>
                </c:pt>
                <c:pt idx="56">
                  <c:v>1.2041264580912601</c:v>
                </c:pt>
                <c:pt idx="57">
                  <c:v>1.20327754334785</c:v>
                </c:pt>
                <c:pt idx="58">
                  <c:v>1.2024292042223399</c:v>
                </c:pt>
                <c:pt idx="59">
                  <c:v>1.20158144017086</c:v>
                </c:pt>
                <c:pt idx="60">
                  <c:v>1.2007342506485701</c:v>
                </c:pt>
                <c:pt idx="61">
                  <c:v>1.1998876351096199</c:v>
                </c:pt>
                <c:pt idx="62">
                  <c:v>1.1990415930071801</c:v>
                </c:pt>
                <c:pt idx="63">
                  <c:v>1.19819612379337</c:v>
                </c:pt>
                <c:pt idx="64">
                  <c:v>1.1973512269193001</c:v>
                </c:pt>
                <c:pt idx="65">
                  <c:v>1.1965069018349901</c:v>
                </c:pt>
                <c:pt idx="66">
                  <c:v>1.1956631479894</c:v>
                </c:pt>
                <c:pt idx="67">
                  <c:v>1.1948199648304001</c:v>
                </c:pt>
                <c:pt idx="68">
                  <c:v>1.1939773518047401</c:v>
                </c:pt>
                <c:pt idx="69">
                  <c:v>1.19313530835807</c:v>
                </c:pt>
                <c:pt idx="70">
                  <c:v>1.1922938339348601</c:v>
                </c:pt>
                <c:pt idx="71">
                  <c:v>1.19145292797844</c:v>
                </c:pt>
                <c:pt idx="72">
                  <c:v>1.1906125899309501</c:v>
                </c:pt>
                <c:pt idx="73">
                  <c:v>1.1897728192333199</c:v>
                </c:pt>
                <c:pt idx="74">
                  <c:v>1.1889336153252801</c:v>
                </c:pt>
                <c:pt idx="75">
                  <c:v>1.1880949776453</c:v>
                </c:pt>
                <c:pt idx="76">
                  <c:v>1.1872569056306099</c:v>
                </c:pt>
                <c:pt idx="77">
                  <c:v>1.1864193987171401</c:v>
                </c:pt>
                <c:pt idx="78">
                  <c:v>1.1855824563395301</c:v>
                </c:pt>
                <c:pt idx="79">
                  <c:v>1.1847460779311101</c:v>
                </c:pt>
                <c:pt idx="80">
                  <c:v>1.18391026292386</c:v>
                </c:pt>
                <c:pt idx="81">
                  <c:v>1.1830750107483801</c:v>
                </c:pt>
                <c:pt idx="82">
                  <c:v>1.1822403208339101</c:v>
                </c:pt>
                <c:pt idx="83">
                  <c:v>1.18140619260827</c:v>
                </c:pt>
                <c:pt idx="84">
                  <c:v>1.1805726254978699</c:v>
                </c:pt>
                <c:pt idx="85">
                  <c:v>1.1797396189276499</c:v>
                </c:pt>
                <c:pt idx="86">
                  <c:v>1.17890717232107</c:v>
                </c:pt>
                <c:pt idx="87">
                  <c:v>1.1780752851001099</c:v>
                </c:pt>
                <c:pt idx="88">
                  <c:v>1.17724395668523</c:v>
                </c:pt>
                <c:pt idx="89">
                  <c:v>1.17641318649533</c:v>
                </c:pt>
                <c:pt idx="90">
                  <c:v>1.1755829739477399</c:v>
                </c:pt>
                <c:pt idx="91">
                  <c:v>1.17475331845821</c:v>
                </c:pt>
                <c:pt idx="92">
                  <c:v>1.1739242194408701</c:v>
                </c:pt>
                <c:pt idx="93">
                  <c:v>1.1730956763081799</c:v>
                </c:pt>
                <c:pt idx="94">
                  <c:v>1.17226768847095</c:v>
                </c:pt>
                <c:pt idx="95">
                  <c:v>1.1714402553382901</c:v>
                </c:pt>
                <c:pt idx="96">
                  <c:v>1.1706133763175901</c:v>
                </c:pt>
                <c:pt idx="97">
                  <c:v>1.1697870508144601</c:v>
                </c:pt>
                <c:pt idx="98">
                  <c:v>1.1689612782327701</c:v>
                </c:pt>
                <c:pt idx="99">
                  <c:v>1.1681360579745499</c:v>
                </c:pt>
                <c:pt idx="100">
                  <c:v>1.16731138944</c:v>
                </c:pt>
                <c:pt idx="101">
                  <c:v>1.1664872720274799</c:v>
                </c:pt>
                <c:pt idx="102">
                  <c:v>1.16566370513341</c:v>
                </c:pt>
                <c:pt idx="103">
                  <c:v>1.1648406881523199</c:v>
                </c:pt>
                <c:pt idx="104">
                  <c:v>1.1640182204767699</c:v>
                </c:pt>
                <c:pt idx="105">
                  <c:v>1.1631963014973401</c:v>
                </c:pt>
                <c:pt idx="106">
                  <c:v>1.1623749306025699</c:v>
                </c:pt>
                <c:pt idx="107">
                  <c:v>1.1615541071789801</c:v>
                </c:pt>
                <c:pt idx="108">
                  <c:v>1.16073383061099</c:v>
                </c:pt>
                <c:pt idx="109">
                  <c:v>1.1599141002809099</c:v>
                </c:pt>
                <c:pt idx="110">
                  <c:v>1.1590949155688799</c:v>
                </c:pt>
                <c:pt idx="111">
                  <c:v>1.15827627585288</c:v>
                </c:pt>
                <c:pt idx="112">
                  <c:v>1.1574581805086701</c:v>
                </c:pt>
                <c:pt idx="113">
                  <c:v>1.15664062890973</c:v>
                </c:pt>
                <c:pt idx="114">
                  <c:v>1.15582362042729</c:v>
                </c:pt>
                <c:pt idx="115">
                  <c:v>1.1550071544302001</c:v>
                </c:pt>
                <c:pt idx="116">
                  <c:v>1.1541912302850099</c:v>
                </c:pt>
                <c:pt idx="117">
                  <c:v>1.1533758473558</c:v>
                </c:pt>
                <c:pt idx="118">
                  <c:v>1.1525610050042701</c:v>
                </c:pt>
                <c:pt idx="119">
                  <c:v>1.1517467025896</c:v>
                </c:pt>
                <c:pt idx="120">
                  <c:v>1.15093293946846</c:v>
                </c:pt>
                <c:pt idx="121">
                  <c:v>1.15011971499497</c:v>
                </c:pt>
                <c:pt idx="122">
                  <c:v>1.1493070285206399</c:v>
                </c:pt>
                <c:pt idx="123">
                  <c:v>1.1484948793943499</c:v>
                </c:pt>
                <c:pt idx="124">
                  <c:v>1.1476832669622601</c:v>
                </c:pt>
                <c:pt idx="125">
                  <c:v>1.1468721905678501</c:v>
                </c:pt>
                <c:pt idx="126">
                  <c:v>1.1460616495517999</c:v>
                </c:pt>
                <c:pt idx="127">
                  <c:v>1.1452516432519599</c:v>
                </c:pt>
                <c:pt idx="128">
                  <c:v>1.1444421710033399</c:v>
                </c:pt>
                <c:pt idx="129">
                  <c:v>1.14363323213802</c:v>
                </c:pt>
                <c:pt idx="130">
                  <c:v>1.1428248259851601</c:v>
                </c:pt>
                <c:pt idx="131">
                  <c:v>1.14201695187087</c:v>
                </c:pt>
                <c:pt idx="132">
                  <c:v>1.14120960911823</c:v>
                </c:pt>
                <c:pt idx="133">
                  <c:v>1.1404027970472099</c:v>
                </c:pt>
                <c:pt idx="134">
                  <c:v>1.1395965149746401</c:v>
                </c:pt>
                <c:pt idx="135">
                  <c:v>1.13879076221411</c:v>
                </c:pt>
                <c:pt idx="136">
                  <c:v>1.137985538076</c:v>
                </c:pt>
                <c:pt idx="137">
                  <c:v>1.1371808418673299</c:v>
                </c:pt>
                <c:pt idx="138">
                  <c:v>1.1363766728918001</c:v>
                </c:pt>
                <c:pt idx="139">
                  <c:v>1.1355730304496401</c:v>
                </c:pt>
                <c:pt idx="140">
                  <c:v>1.1347699138376399</c:v>
                </c:pt>
                <c:pt idx="141">
                  <c:v>1.1339673223490501</c:v>
                </c:pt>
                <c:pt idx="142">
                  <c:v>1.1331652552735101</c:v>
                </c:pt>
                <c:pt idx="143">
                  <c:v>1.13236371189702</c:v>
                </c:pt>
                <c:pt idx="144">
                  <c:v>1.1315626915018699</c:v>
                </c:pt>
                <c:pt idx="145">
                  <c:v>1.1307621933665599</c:v>
                </c:pt>
                <c:pt idx="146">
                  <c:v>1.1299622167657599</c:v>
                </c:pt>
                <c:pt idx="147">
                  <c:v>1.1291627609702499</c:v>
                </c:pt>
                <c:pt idx="148">
                  <c:v>1.12836382524684</c:v>
                </c:pt>
                <c:pt idx="149">
                  <c:v>1.12756540885828</c:v>
                </c:pt>
                <c:pt idx="150">
                  <c:v>1.12676751106326</c:v>
                </c:pt>
                <c:pt idx="151">
                  <c:v>1.12597013111628</c:v>
                </c:pt>
                <c:pt idx="152">
                  <c:v>1.1251732682675999</c:v>
                </c:pt>
                <c:pt idx="153">
                  <c:v>1.1243769217631701</c:v>
                </c:pt>
                <c:pt idx="154">
                  <c:v>1.12358109084457</c:v>
                </c:pt>
                <c:pt idx="155">
                  <c:v>1.1227857747489101</c:v>
                </c:pt>
                <c:pt idx="156">
                  <c:v>1.12199097270877</c:v>
                </c:pt>
                <c:pt idx="157">
                  <c:v>1.1211966839521199</c:v>
                </c:pt>
                <c:pt idx="158">
                  <c:v>1.1204029077022499</c:v>
                </c:pt>
                <c:pt idx="159">
                  <c:v>1.1196096431776701</c:v>
                </c:pt>
                <c:pt idx="160">
                  <c:v>1.1188168895920401</c:v>
                </c:pt>
                <c:pt idx="161">
                  <c:v>1.1180246461541199</c:v>
                </c:pt>
                <c:pt idx="162">
                  <c:v>1.1172329120676201</c:v>
                </c:pt>
                <c:pt idx="163">
                  <c:v>1.1164416865311499</c:v>
                </c:pt>
                <c:pt idx="164">
                  <c:v>1.11565096873814</c:v>
                </c:pt>
                <c:pt idx="165">
                  <c:v>1.11486075787674</c:v>
                </c:pt>
                <c:pt idx="166">
                  <c:v>1.11407105312973</c:v>
                </c:pt>
                <c:pt idx="167">
                  <c:v>1.11328185367442</c:v>
                </c:pt>
                <c:pt idx="168">
                  <c:v>1.1124931586825699</c:v>
                </c:pt>
                <c:pt idx="169">
                  <c:v>1.1117049673202799</c:v>
                </c:pt>
                <c:pt idx="170">
                  <c:v>1.11091727874788</c:v>
                </c:pt>
                <c:pt idx="171">
                  <c:v>1.11013009211987</c:v>
                </c:pt>
                <c:pt idx="172">
                  <c:v>1.10934340658479</c:v>
                </c:pt>
                <c:pt idx="173">
                  <c:v>1.10855722128511</c:v>
                </c:pt>
                <c:pt idx="174">
                  <c:v>1.10777153535713</c:v>
                </c:pt>
                <c:pt idx="175">
                  <c:v>1.1069863479308699</c:v>
                </c:pt>
                <c:pt idx="176">
                  <c:v>1.1062016581299701</c:v>
                </c:pt>
                <c:pt idx="177">
                  <c:v>1.10541746507158</c:v>
                </c:pt>
                <c:pt idx="178">
                  <c:v>1.1046337678662099</c:v>
                </c:pt>
                <c:pt idx="179">
                  <c:v>1.10385056561765</c:v>
                </c:pt>
                <c:pt idx="180">
                  <c:v>1.1030678574228301</c:v>
                </c:pt>
                <c:pt idx="181">
                  <c:v>1.10228564237169</c:v>
                </c:pt>
                <c:pt idx="182">
                  <c:v>1.1015039195470999</c:v>
                </c:pt>
                <c:pt idx="183">
                  <c:v>1.1007226880246599</c:v>
                </c:pt>
                <c:pt idx="184">
                  <c:v>1.0999419468726399</c:v>
                </c:pt>
                <c:pt idx="185">
                  <c:v>1.0991616951518099</c:v>
                </c:pt>
                <c:pt idx="186">
                  <c:v>1.0983819319152901</c:v>
                </c:pt>
                <c:pt idx="187">
                  <c:v>1.09760265620846</c:v>
                </c:pt>
                <c:pt idx="188">
                  <c:v>1.09682386706876</c:v>
                </c:pt>
                <c:pt idx="189">
                  <c:v>1.0960455635256099</c:v>
                </c:pt>
                <c:pt idx="190">
                  <c:v>1.0952677446001899</c:v>
                </c:pt>
                <c:pt idx="191">
                  <c:v>1.09449040930536</c:v>
                </c:pt>
                <c:pt idx="192">
                  <c:v>1.0937135566454499</c:v>
                </c:pt>
                <c:pt idx="193">
                  <c:v>1.0929371856161501</c:v>
                </c:pt>
                <c:pt idx="194">
                  <c:v>1.0921612952042901</c:v>
                </c:pt>
                <c:pt idx="195">
                  <c:v>1.09138588438776</c:v>
                </c:pt>
                <c:pt idx="196">
                  <c:v>1.0906109521352401</c:v>
                </c:pt>
                <c:pt idx="197">
                  <c:v>1.0898364974061301</c:v>
                </c:pt>
                <c:pt idx="198">
                  <c:v>1.08906251915031</c:v>
                </c:pt>
                <c:pt idx="199">
                  <c:v>1.0882890163079699</c:v>
                </c:pt>
                <c:pt idx="200">
                  <c:v>1.08751598780947</c:v>
                </c:pt>
                <c:pt idx="201">
                  <c:v>1.08674343257508</c:v>
                </c:pt>
                <c:pt idx="202">
                  <c:v>1.08597134951487</c:v>
                </c:pt>
                <c:pt idx="203">
                  <c:v>1.0851997375284499</c:v>
                </c:pt>
                <c:pt idx="204">
                  <c:v>1.0844285955048101</c:v>
                </c:pt>
                <c:pt idx="205">
                  <c:v>1.0836579223221201</c:v>
                </c:pt>
                <c:pt idx="206">
                  <c:v>1.08288771684747</c:v>
                </c:pt>
                <c:pt idx="207">
                  <c:v>1.08211797793674</c:v>
                </c:pt>
                <c:pt idx="208">
                  <c:v>1.08134870443432</c:v>
                </c:pt>
                <c:pt idx="209">
                  <c:v>1.08057989517288</c:v>
                </c:pt>
                <c:pt idx="210">
                  <c:v>1.0798115489732201</c:v>
                </c:pt>
                <c:pt idx="211">
                  <c:v>1.0790436646439501</c:v>
                </c:pt>
                <c:pt idx="212">
                  <c:v>1.07827624098131</c:v>
                </c:pt>
                <c:pt idx="213">
                  <c:v>1.0775092767689001</c:v>
                </c:pt>
                <c:pt idx="214">
                  <c:v>1.07674277077745</c:v>
                </c:pt>
                <c:pt idx="215">
                  <c:v>1.0759767217645499</c:v>
                </c:pt>
                <c:pt idx="216">
                  <c:v>1.0752111284743999</c:v>
                </c:pt>
                <c:pt idx="217">
                  <c:v>1.07444598963755</c:v>
                </c:pt>
                <c:pt idx="218">
                  <c:v>1.0736813039705999</c:v>
                </c:pt>
                <c:pt idx="219">
                  <c:v>1.0729170701759601</c:v>
                </c:pt>
                <c:pt idx="220">
                  <c:v>1.07215328694156</c:v>
                </c:pt>
                <c:pt idx="221">
                  <c:v>1.07138995294053</c:v>
                </c:pt>
                <c:pt idx="222">
                  <c:v>1.0706270668309099</c:v>
                </c:pt>
                <c:pt idx="223">
                  <c:v>1.06986462725539</c:v>
                </c:pt>
                <c:pt idx="224">
                  <c:v>1.0691026328409501</c:v>
                </c:pt>
                <c:pt idx="225">
                  <c:v>1.06834108219853</c:v>
                </c:pt>
                <c:pt idx="226">
                  <c:v>1.06757997392278</c:v>
                </c:pt>
                <c:pt idx="227">
                  <c:v>1.0668193065916201</c:v>
                </c:pt>
                <c:pt idx="228">
                  <c:v>1.06605907876599</c:v>
                </c:pt>
                <c:pt idx="229">
                  <c:v>1.0652992889894599</c:v>
                </c:pt>
                <c:pt idx="230">
                  <c:v>1.06453993578784</c:v>
                </c:pt>
                <c:pt idx="231">
                  <c:v>1.06378101766888</c:v>
                </c:pt>
                <c:pt idx="232">
                  <c:v>1.0630225331218499</c:v>
                </c:pt>
                <c:pt idx="233">
                  <c:v>1.06226448061715</c:v>
                </c:pt>
                <c:pt idx="234">
                  <c:v>1.06150685860594</c:v>
                </c:pt>
                <c:pt idx="235">
                  <c:v>1.0607496655197299</c:v>
                </c:pt>
                <c:pt idx="236">
                  <c:v>1.0599928997699299</c:v>
                </c:pt>
                <c:pt idx="237">
                  <c:v>1.05923655974748</c:v>
                </c:pt>
                <c:pt idx="238">
                  <c:v>1.0584806438223899</c:v>
                </c:pt>
                <c:pt idx="239">
                  <c:v>1.0577251503432801</c:v>
                </c:pt>
                <c:pt idx="240">
                  <c:v>1.05697007763694</c:v>
                </c:pt>
                <c:pt idx="241">
                  <c:v>1.0562154240078401</c:v>
                </c:pt>
                <c:pt idx="242">
                  <c:v>1.05546118773771</c:v>
                </c:pt>
                <c:pt idx="243">
                  <c:v>1.0547073670849501</c:v>
                </c:pt>
                <c:pt idx="244">
                  <c:v>1.0539539602842201</c:v>
                </c:pt>
                <c:pt idx="245">
                  <c:v>1.0532009655458701</c:v>
                </c:pt>
                <c:pt idx="246">
                  <c:v>1.0524483810554</c:v>
                </c:pt>
                <c:pt idx="247">
                  <c:v>1.0516962049729801</c:v>
                </c:pt>
                <c:pt idx="248">
                  <c:v>1.0509444354327999</c:v>
                </c:pt>
                <c:pt idx="249">
                  <c:v>1.0501930705425699</c:v>
                </c:pt>
                <c:pt idx="250">
                  <c:v>1.04944210838292</c:v>
                </c:pt>
                <c:pt idx="251">
                  <c:v>1.0486915470067699</c:v>
                </c:pt>
                <c:pt idx="252">
                  <c:v>1.04794138443872</c:v>
                </c:pt>
                <c:pt idx="253">
                  <c:v>1.0471916186744299</c:v>
                </c:pt>
                <c:pt idx="254">
                  <c:v>1.04644224767998</c:v>
                </c:pt>
                <c:pt idx="255">
                  <c:v>1.04569326939116</c:v>
                </c:pt>
                <c:pt idx="256">
                  <c:v>1.0449446817128201</c:v>
                </c:pt>
                <c:pt idx="257">
                  <c:v>1.04419648251815</c:v>
                </c:pt>
                <c:pt idx="258">
                  <c:v>1.0434486696479599</c:v>
                </c:pt>
                <c:pt idx="259">
                  <c:v>1.0427012409099601</c:v>
                </c:pt>
                <c:pt idx="260">
                  <c:v>1.04195419407796</c:v>
                </c:pt>
                <c:pt idx="261">
                  <c:v>1.0412075268911001</c:v>
                </c:pt>
                <c:pt idx="262">
                  <c:v>1.0404612370530799</c:v>
                </c:pt>
                <c:pt idx="263">
                  <c:v>1.03971532223129</c:v>
                </c:pt>
                <c:pt idx="264">
                  <c:v>1.0389697800559801</c:v>
                </c:pt>
                <c:pt idx="265">
                  <c:v>1.03822460811942</c:v>
                </c:pt>
                <c:pt idx="266">
                  <c:v>1.03747980397493</c:v>
                </c:pt>
                <c:pt idx="267">
                  <c:v>1.03673536513606</c:v>
                </c:pt>
                <c:pt idx="268">
                  <c:v>1.03599128907555</c:v>
                </c:pt>
                <c:pt idx="269">
                  <c:v>1.0352475732244499</c:v>
                </c:pt>
                <c:pt idx="270">
                  <c:v>1.0345042149710399</c:v>
                </c:pt>
                <c:pt idx="271">
                  <c:v>1.03376121165987</c:v>
                </c:pt>
                <c:pt idx="272">
                  <c:v>1.0330185605906601</c:v>
                </c:pt>
                <c:pt idx="273">
                  <c:v>1.0322762590172601</c:v>
                </c:pt>
                <c:pt idx="274">
                  <c:v>1.0315343041464899</c:v>
                </c:pt>
                <c:pt idx="275">
                  <c:v>1.0307926931370399</c:v>
                </c:pt>
                <c:pt idx="276">
                  <c:v>1.03005142309827</c:v>
                </c:pt>
                <c:pt idx="277">
                  <c:v>1.0293104910889901</c:v>
                </c:pt>
                <c:pt idx="278">
                  <c:v>1.02856989411623</c:v>
                </c:pt>
                <c:pt idx="279">
                  <c:v>1.0278296291339599</c:v>
                </c:pt>
                <c:pt idx="280">
                  <c:v>1.0270896930417699</c:v>
                </c:pt>
                <c:pt idx="281">
                  <c:v>1.0263500826834899</c:v>
                </c:pt>
                <c:pt idx="282">
                  <c:v>1.0256107948458599</c:v>
                </c:pt>
                <c:pt idx="283">
                  <c:v>1.02487182625699</c:v>
                </c:pt>
                <c:pt idx="284">
                  <c:v>1.0241331735849999</c:v>
                </c:pt>
                <c:pt idx="285">
                  <c:v>1.02339483343639</c:v>
                </c:pt>
                <c:pt idx="286">
                  <c:v>1.0226568023545599</c:v>
                </c:pt>
                <c:pt idx="287">
                  <c:v>1.0219190768181401</c:v>
                </c:pt>
                <c:pt idx="288">
                  <c:v>1.02118165323937</c:v>
                </c:pt>
                <c:pt idx="289">
                  <c:v>1.02044452796236</c:v>
                </c:pt>
                <c:pt idx="290">
                  <c:v>1.0197076972613499</c:v>
                </c:pt>
                <c:pt idx="291">
                  <c:v>1.01897115733888</c:v>
                </c:pt>
                <c:pt idx="292">
                  <c:v>1.0182349043239201</c:v>
                </c:pt>
                <c:pt idx="293">
                  <c:v>1.01749893427</c:v>
                </c:pt>
                <c:pt idx="294">
                  <c:v>1.0167632431531299</c:v>
                </c:pt>
                <c:pt idx="295">
                  <c:v>1.0160278268698399</c:v>
                </c:pt>
                <c:pt idx="296">
                  <c:v>1.01529268123506</c:v>
                </c:pt>
                <c:pt idx="297">
                  <c:v>1.01455780197991</c:v>
                </c:pt>
                <c:pt idx="298">
                  <c:v>1.0138231847494901</c:v>
                </c:pt>
                <c:pt idx="299">
                  <c:v>1.01308882510062</c:v>
                </c:pt>
                <c:pt idx="300">
                  <c:v>1.01235471849936</c:v>
                </c:pt>
                <c:pt idx="301">
                  <c:v>1.0116208603186501</c:v>
                </c:pt>
                <c:pt idx="302">
                  <c:v>1.01088724583578</c:v>
                </c:pt>
                <c:pt idx="303">
                  <c:v>1.0101538702297099</c:v>
                </c:pt>
                <c:pt idx="304">
                  <c:v>1.00942072857845</c:v>
                </c:pt>
                <c:pt idx="305">
                  <c:v>1.0086878158563</c:v>
                </c:pt>
                <c:pt idx="306">
                  <c:v>1.0079551269309199</c:v>
                </c:pt>
                <c:pt idx="307">
                  <c:v>1.0072226565604601</c:v>
                </c:pt>
                <c:pt idx="308">
                  <c:v>1.0064903993904399</c:v>
                </c:pt>
                <c:pt idx="309">
                  <c:v>1.0057583499506899</c:v>
                </c:pt>
                <c:pt idx="310">
                  <c:v>1.00502650265205</c:v>
                </c:pt>
                <c:pt idx="311">
                  <c:v>1.0042948517830499</c:v>
                </c:pt>
                <c:pt idx="312">
                  <c:v>1.0035633915064599</c:v>
                </c:pt>
                <c:pt idx="313">
                  <c:v>1.0028321158557201</c:v>
                </c:pt>
                <c:pt idx="314">
                  <c:v>1.00210101873126</c:v>
                </c:pt>
                <c:pt idx="315">
                  <c:v>1.0013700938967101</c:v>
                </c:pt>
                <c:pt idx="316">
                  <c:v>1.00063933497497</c:v>
                </c:pt>
                <c:pt idx="317">
                  <c:v>0.99990873544418102</c:v>
                </c:pt>
                <c:pt idx="318">
                  <c:v>0.99917828863350799</c:v>
                </c:pt>
                <c:pt idx="319">
                  <c:v>0.99844798771885601</c:v>
                </c:pt>
                <c:pt idx="320">
                  <c:v>0.99771782571838996</c:v>
                </c:pt>
                <c:pt idx="321">
                  <c:v>0.99698781078379595</c:v>
                </c:pt>
                <c:pt idx="322">
                  <c:v>0.99625801206144804</c:v>
                </c:pt>
                <c:pt idx="323">
                  <c:v>0.995528513765087</c:v>
                </c:pt>
                <c:pt idx="324">
                  <c:v>0.99479939987623001</c:v>
                </c:pt>
                <c:pt idx="325">
                  <c:v>0.99407075414631296</c:v>
                </c:pt>
                <c:pt idx="326">
                  <c:v>0.993342660098956</c:v>
                </c:pt>
                <c:pt idx="327">
                  <c:v>0.99261520103235001</c:v>
                </c:pt>
                <c:pt idx="328">
                  <c:v>0.99188846002176001</c:v>
                </c:pt>
                <c:pt idx="329">
                  <c:v>0.99116251992216098</c:v>
                </c:pt>
                <c:pt idx="330">
                  <c:v>0.99043746337098804</c:v>
                </c:pt>
                <c:pt idx="331">
                  <c:v>0.98971337279102201</c:v>
                </c:pt>
                <c:pt idx="332">
                  <c:v>0.98899033039340301</c:v>
                </c:pt>
                <c:pt idx="333">
                  <c:v>0.98826841818076605</c:v>
                </c:pt>
                <c:pt idx="334">
                  <c:v>0.98754771795051799</c:v>
                </c:pt>
                <c:pt idx="335">
                  <c:v>0.98682831129824899</c:v>
                </c:pt>
                <c:pt idx="336">
                  <c:v>0.98611027962126996</c:v>
                </c:pt>
                <c:pt idx="337">
                  <c:v>0.98539370412229998</c:v>
                </c:pt>
                <c:pt idx="338">
                  <c:v>0.984678665813289</c:v>
                </c:pt>
                <c:pt idx="339">
                  <c:v>0.98396524551938103</c:v>
                </c:pt>
                <c:pt idx="340">
                  <c:v>0.983253523883026</c:v>
                </c:pt>
                <c:pt idx="341">
                  <c:v>0.98254358136823605</c:v>
                </c:pt>
                <c:pt idx="342">
                  <c:v>0.98183549826499505</c:v>
                </c:pt>
                <c:pt idx="343">
                  <c:v>0.98112935469381102</c:v>
                </c:pt>
                <c:pt idx="344">
                  <c:v>0.98042523061043896</c:v>
                </c:pt>
                <c:pt idx="345">
                  <c:v>0.97972320581074002</c:v>
                </c:pt>
                <c:pt idx="346">
                  <c:v>0.97902335993571799</c:v>
                </c:pt>
                <c:pt idx="347">
                  <c:v>0.97832577247670705</c:v>
                </c:pt>
                <c:pt idx="348">
                  <c:v>0.97763052278073104</c:v>
                </c:pt>
                <c:pt idx="349">
                  <c:v>0.97693769005602404</c:v>
                </c:pt>
                <c:pt idx="350">
                  <c:v>0.97624735337772695</c:v>
                </c:pt>
                <c:pt idx="351">
                  <c:v>0.97555959169375495</c:v>
                </c:pt>
                <c:pt idx="352">
                  <c:v>0.97487448383083797</c:v>
                </c:pt>
                <c:pt idx="353">
                  <c:v>0.97419210850075</c:v>
                </c:pt>
                <c:pt idx="354">
                  <c:v>0.97351254430670997</c:v>
                </c:pt>
                <c:pt idx="355">
                  <c:v>0.97283586974997105</c:v>
                </c:pt>
                <c:pt idx="356">
                  <c:v>0.97216216323660598</c:v>
                </c:pt>
                <c:pt idx="357">
                  <c:v>0.97149150308447096</c:v>
                </c:pt>
                <c:pt idx="358">
                  <c:v>0.97082396753037603</c:v>
                </c:pt>
                <c:pt idx="359">
                  <c:v>0.97015963473744504</c:v>
                </c:pt>
                <c:pt idx="360">
                  <c:v>0.96949858280268397</c:v>
                </c:pt>
                <c:pt idx="361">
                  <c:v>0.96884088976474603</c:v>
                </c:pt>
                <c:pt idx="362">
                  <c:v>0.96818663361191204</c:v>
                </c:pt>
                <c:pt idx="363">
                  <c:v>0.96753589229027503</c:v>
                </c:pt>
                <c:pt idx="364">
                  <c:v>0.96688874371214595</c:v>
                </c:pt>
                <c:pt idx="365">
                  <c:v>0.96624526576466996</c:v>
                </c:pt>
                <c:pt idx="366">
                  <c:v>0.96560553631866997</c:v>
                </c:pt>
                <c:pt idx="367">
                  <c:v>0.96496963323770801</c:v>
                </c:pt>
                <c:pt idx="368">
                  <c:v>0.96433763438737796</c:v>
                </c:pt>
                <c:pt idx="369">
                  <c:v>0.96370961764482799</c:v>
                </c:pt>
                <c:pt idx="370">
                  <c:v>0.96308566090851699</c:v>
                </c:pt>
                <c:pt idx="371">
                  <c:v>0.96246584210820396</c:v>
                </c:pt>
                <c:pt idx="372">
                  <c:v>0.96185023921517898</c:v>
                </c:pt>
                <c:pt idx="373">
                  <c:v>0.96123893025274099</c:v>
                </c:pt>
                <c:pt idx="374">
                  <c:v>0.96063199330691096</c:v>
                </c:pt>
                <c:pt idx="375">
                  <c:v>0.96002950653740204</c:v>
                </c:pt>
                <c:pt idx="376">
                  <c:v>0.95943154818883603</c:v>
                </c:pt>
                <c:pt idx="377">
                  <c:v>0.95883819660221004</c:v>
                </c:pt>
                <c:pt idx="378">
                  <c:v>0.95824953022662496</c:v>
                </c:pt>
                <c:pt idx="379">
                  <c:v>0.95766562763126295</c:v>
                </c:pt>
                <c:pt idx="380">
                  <c:v>0.95708656751763199</c:v>
                </c:pt>
                <c:pt idx="381">
                  <c:v>0.95651242873206299</c:v>
                </c:pt>
                <c:pt idx="382">
                  <c:v>0.95594329027847402</c:v>
                </c:pt>
                <c:pt idx="383">
                  <c:v>0.95537923133140101</c:v>
                </c:pt>
                <c:pt idx="384">
                  <c:v>0.95482033124928201</c:v>
                </c:pt>
                <c:pt idx="385">
                  <c:v>0.95426666958801898</c:v>
                </c:pt>
                <c:pt idx="386">
                  <c:v>0.95371832611479401</c:v>
                </c:pt>
                <c:pt idx="387">
                  <c:v>0.95317538082216002</c:v>
                </c:pt>
                <c:pt idx="388">
                  <c:v>0.95263791394239306</c:v>
                </c:pt>
                <c:pt idx="389">
                  <c:v>0.95210600596210704</c:v>
                </c:pt>
                <c:pt idx="390">
                  <c:v>0.95157973763713299</c:v>
                </c:pt>
                <c:pt idx="391">
                  <c:v>0.95105919000766603</c:v>
                </c:pt>
                <c:pt idx="392">
                  <c:v>0.95054444441366703</c:v>
                </c:pt>
                <c:pt idx="393">
                  <c:v>0.950035582510521</c:v>
                </c:pt>
                <c:pt idx="394">
                  <c:v>0.94953268628495802</c:v>
                </c:pt>
                <c:pt idx="395">
                  <c:v>0.94903583807121905</c:v>
                </c:pt>
                <c:pt idx="396">
                  <c:v>0.94854512056747697</c:v>
                </c:pt>
                <c:pt idx="397">
                  <c:v>0.94806061685249399</c:v>
                </c:pt>
                <c:pt idx="398">
                  <c:v>0.947582410402528</c:v>
                </c:pt>
                <c:pt idx="399">
                  <c:v>0.94711058510846202</c:v>
                </c:pt>
                <c:pt idx="400">
                  <c:v>0.94664522529317197</c:v>
                </c:pt>
                <c:pt idx="401">
                  <c:v>0.946186415729108</c:v>
                </c:pt>
                <c:pt idx="402">
                  <c:v>0.94573424165609699</c:v>
                </c:pt>
                <c:pt idx="403">
                  <c:v>0.94528878879934597</c:v>
                </c:pt>
                <c:pt idx="404">
                  <c:v>0.94485014338764295</c:v>
                </c:pt>
                <c:pt idx="405">
                  <c:v>0.94441839217175305</c:v>
                </c:pt>
                <c:pt idx="406">
                  <c:v>0.94399362244298701</c:v>
                </c:pt>
                <c:pt idx="407">
                  <c:v>0.94357592205194096</c:v>
                </c:pt>
                <c:pt idx="408">
                  <c:v>0.94316537942739298</c:v>
                </c:pt>
                <c:pt idx="409">
                  <c:v>0.94276208359534197</c:v>
                </c:pt>
                <c:pt idx="410">
                  <c:v>0.94236612419818599</c:v>
                </c:pt>
                <c:pt idx="411">
                  <c:v>0.94197759151401295</c:v>
                </c:pt>
                <c:pt idx="412">
                  <c:v>0.94159657647600103</c:v>
                </c:pt>
                <c:pt idx="413">
                  <c:v>0.94122317069190498</c:v>
                </c:pt>
                <c:pt idx="414">
                  <c:v>0.940857466463627</c:v>
                </c:pt>
                <c:pt idx="415">
                  <c:v>0.94049955680683295</c:v>
                </c:pt>
                <c:pt idx="416">
                  <c:v>0.94014953547062896</c:v>
                </c:pt>
                <c:pt idx="417">
                  <c:v>0.93980749695724497</c:v>
                </c:pt>
                <c:pt idx="418">
                  <c:v>0.93947353654174304</c:v>
                </c:pt>
                <c:pt idx="419">
                  <c:v>0.93914775029170094</c:v>
                </c:pt>
                <c:pt idx="420">
                  <c:v>0.93883023508687902</c:v>
                </c:pt>
                <c:pt idx="421">
                  <c:v>0.93852108863882999</c:v>
                </c:pt>
                <c:pt idx="422">
                  <c:v>0.93822040951043995</c:v>
                </c:pt>
                <c:pt idx="423">
                  <c:v>0.93792829713539205</c:v>
                </c:pt>
                <c:pt idx="424">
                  <c:v>0.93764485183750501</c:v>
                </c:pt>
                <c:pt idx="425">
                  <c:v>0.93737017484995699</c:v>
                </c:pt>
                <c:pt idx="426">
                  <c:v>0.93710436833435096</c:v>
                </c:pt>
                <c:pt idx="427">
                  <c:v>0.93684753539960997</c:v>
                </c:pt>
                <c:pt idx="428">
                  <c:v>0.93659978012068701</c:v>
                </c:pt>
                <c:pt idx="429">
                  <c:v>0.93636120755704799</c:v>
                </c:pt>
                <c:pt idx="430">
                  <c:v>0.93613192377093801</c:v>
                </c:pt>
                <c:pt idx="431">
                  <c:v>0.93591203584537896</c:v>
                </c:pt>
                <c:pt idx="432">
                  <c:v>0.93570165190189802</c:v>
                </c:pt>
                <c:pt idx="433">
                  <c:v>0.93550088111796403</c:v>
                </c:pt>
                <c:pt idx="434">
                  <c:v>0.93530983374410304</c:v>
                </c:pt>
                <c:pt idx="435">
                  <c:v>0.93512862112068496</c:v>
                </c:pt>
                <c:pt idx="436">
                  <c:v>0.93495735569435801</c:v>
                </c:pt>
                <c:pt idx="437">
                  <c:v>0.93479615103410896</c:v>
                </c:pt>
                <c:pt idx="438">
                  <c:v>0.93464512184694604</c:v>
                </c:pt>
                <c:pt idx="439">
                  <c:v>0.93450438399317204</c:v>
                </c:pt>
                <c:pt idx="440">
                  <c:v>0.934374054501246</c:v>
                </c:pt>
                <c:pt idx="441">
                  <c:v>0.93425425158221098</c:v>
                </c:pt>
                <c:pt idx="442">
                  <c:v>0.93414509464368201</c:v>
                </c:pt>
                <c:pt idx="443">
                  <c:v>0.93404670430337999</c:v>
                </c:pt>
                <c:pt idx="444">
                  <c:v>0.93395920240220098</c:v>
                </c:pt>
                <c:pt idx="445">
                  <c:v>0.93388271201681605</c:v>
                </c:pt>
                <c:pt idx="446">
                  <c:v>0.93381735747179495</c:v>
                </c:pt>
                <c:pt idx="447">
                  <c:v>0.93376326435124302</c:v>
                </c:pt>
                <c:pt idx="448">
                  <c:v>0.93372055950995403</c:v>
                </c:pt>
                <c:pt idx="449">
                  <c:v>0.93368937108408001</c:v>
                </c:pt>
                <c:pt idx="450">
                  <c:v>0.93366982850130997</c:v>
                </c:pt>
                <c:pt idx="451">
                  <c:v>0.93366206249056405</c:v>
                </c:pt>
                <c:pt idx="452">
                  <c:v>0.93366620509121601</c:v>
                </c:pt>
                <c:pt idx="453">
                  <c:v>0.93368238966183104</c:v>
                </c:pt>
                <c:pt idx="454">
                  <c:v>0.93371075088844802</c:v>
                </c:pt>
                <c:pt idx="455">
                  <c:v>0.93375142479240103</c:v>
                </c:pt>
                <c:pt idx="456">
                  <c:v>0.93380454873770802</c:v>
                </c:pt>
                <c:pt idx="457">
                  <c:v>0.93387026143801599</c:v>
                </c:pt>
                <c:pt idx="458">
                  <c:v>0.93394870296315202</c:v>
                </c:pt>
                <c:pt idx="459">
                  <c:v>0.93404001474526799</c:v>
                </c:pt>
                <c:pt idx="460">
                  <c:v>0.93414433958462195</c:v>
                </c:pt>
                <c:pt idx="461">
                  <c:v>0.93426182165500404</c:v>
                </c:pt>
                <c:pt idx="462">
                  <c:v>0.93439260650883504</c:v>
                </c:pt>
                <c:pt idx="463">
                  <c:v>0.934536841081966</c:v>
                </c:pt>
                <c:pt idx="464">
                  <c:v>0.93469467369820902</c:v>
                </c:pt>
                <c:pt idx="465">
                  <c:v>0.93486625407361401</c:v>
                </c:pt>
                <c:pt idx="466">
                  <c:v>0.93505173332054203</c:v>
                </c:pt>
                <c:pt idx="467">
                  <c:v>0.93525126395155</c:v>
                </c:pt>
                <c:pt idx="468">
                  <c:v>0.93546499988313203</c:v>
                </c:pt>
                <c:pt idx="469">
                  <c:v>0.93569309643934495</c:v>
                </c:pt>
                <c:pt idx="470">
                  <c:v>0.93593571035535805</c:v>
                </c:pt>
                <c:pt idx="471">
                  <c:v>0.93619299978096004</c:v>
                </c:pt>
                <c:pt idx="472">
                  <c:v>0.93646512428406903</c:v>
                </c:pt>
                <c:pt idx="473">
                  <c:v>0.936752244854265</c:v>
                </c:pt>
                <c:pt idx="474">
                  <c:v>0.93705452390641197</c:v>
                </c:pt>
                <c:pt idx="475">
                  <c:v>0.93737212528438396</c:v>
                </c:pt>
                <c:pt idx="476">
                  <c:v>0.93770521426494602</c:v>
                </c:pt>
                <c:pt idx="477">
                  <c:v>0.93805395756183496</c:v>
                </c:pt>
                <c:pt idx="478">
                  <c:v>0.93841852333006304</c:v>
                </c:pt>
                <c:pt idx="479">
                  <c:v>0.93879908117050503</c:v>
                </c:pt>
                <c:pt idx="480">
                  <c:v>0.93919580213479703</c:v>
                </c:pt>
                <c:pt idx="481">
                  <c:v>0.93960885873058497</c:v>
                </c:pt>
                <c:pt idx="482">
                  <c:v>0.94003842492717005</c:v>
                </c:pt>
                <c:pt idx="483">
                  <c:v>0.94048467616158304</c:v>
                </c:pt>
                <c:pt idx="484">
                  <c:v>0.94094778934513201</c:v>
                </c:pt>
                <c:pt idx="485">
                  <c:v>0.94142794287044995</c:v>
                </c:pt>
                <c:pt idx="486">
                  <c:v>0.94192531661909396</c:v>
                </c:pt>
                <c:pt idx="487">
                  <c:v>0.94244009196971801</c:v>
                </c:pt>
                <c:pt idx="488">
                  <c:v>0.94297245180686495</c:v>
                </c:pt>
                <c:pt idx="489">
                  <c:v>0.94352258053039595</c:v>
                </c:pt>
                <c:pt idx="490">
                  <c:v>0.94409066406561504</c:v>
                </c:pt>
                <c:pt idx="491">
                  <c:v>0.94467688987409104</c:v>
                </c:pt>
                <c:pt idx="492">
                  <c:v>0.94528144696522598</c:v>
                </c:pt>
                <c:pt idx="493">
                  <c:v>0.94590452590859997</c:v>
                </c:pt>
                <c:pt idx="494">
                  <c:v>0.94654631884709906</c:v>
                </c:pt>
                <c:pt idx="495">
                  <c:v>0.94720701951088204</c:v>
                </c:pt>
                <c:pt idx="496">
                  <c:v>0.94788682323218698</c:v>
                </c:pt>
                <c:pt idx="497">
                  <c:v>0.94858592696100796</c:v>
                </c:pt>
                <c:pt idx="498">
                  <c:v>0.94930452928167497</c:v>
                </c:pt>
                <c:pt idx="499">
                  <c:v>0.95004283043033899</c:v>
                </c:pt>
                <c:pt idx="500">
                  <c:v>0.95080103231339497</c:v>
                </c:pt>
                <c:pt idx="501">
                  <c:v>0.95157933852685395</c:v>
                </c:pt>
                <c:pt idx="502">
                  <c:v>0.95237795437669104</c:v>
                </c:pt>
                <c:pt idx="503">
                  <c:v>0.95319708690016403</c:v>
                </c:pt>
                <c:pt idx="504">
                  <c:v>0.95403694488814395</c:v>
                </c:pt>
                <c:pt idx="505">
                  <c:v>0.95489773890844698</c:v>
                </c:pt>
                <c:pt idx="506">
                  <c:v>0.95577968133019098</c:v>
                </c:pt>
                <c:pt idx="507">
                  <c:v>0.95668298634918802</c:v>
                </c:pt>
                <c:pt idx="508">
                  <c:v>0.95760787001437597</c:v>
                </c:pt>
                <c:pt idx="509">
                  <c:v>0.95855455025530401</c:v>
                </c:pt>
                <c:pt idx="510">
                  <c:v>0.95952324691067603</c:v>
                </c:pt>
                <c:pt idx="511">
                  <c:v>0.960514181757957</c:v>
                </c:pt>
                <c:pt idx="512">
                  <c:v>0.96152757854405901</c:v>
                </c:pt>
                <c:pt idx="513">
                  <c:v>0.96256366301708995</c:v>
                </c:pt>
                <c:pt idx="514">
                  <c:v>0.96362266295919996</c:v>
                </c:pt>
                <c:pt idx="515">
                  <c:v>0.96470480822049898</c:v>
                </c:pt>
                <c:pt idx="516">
                  <c:v>0.96581033075406997</c:v>
                </c:pt>
                <c:pt idx="517">
                  <c:v>0.96693946465206904</c:v>
                </c:pt>
                <c:pt idx="518">
                  <c:v>0.96809244618292201</c:v>
                </c:pt>
                <c:pt idx="519">
                  <c:v>0.96926951382961202</c:v>
                </c:pt>
                <c:pt idx="520">
                  <c:v>0.97047090832906602</c:v>
                </c:pt>
                <c:pt idx="521">
                  <c:v>0.97169687271264205</c:v>
                </c:pt>
                <c:pt idx="522">
                  <c:v>0.97294765234770797</c:v>
                </c:pt>
                <c:pt idx="523">
                  <c:v>0.97422349498032701</c:v>
                </c:pt>
                <c:pt idx="524">
                  <c:v>0.97552465077904404</c:v>
                </c:pt>
                <c:pt idx="525">
                  <c:v>0.97685137237976705</c:v>
                </c:pt>
                <c:pt idx="526">
                  <c:v>0.97820391493176295</c:v>
                </c:pt>
                <c:pt idx="527">
                  <c:v>0.979582536144745</c:v>
                </c:pt>
                <c:pt idx="528">
                  <c:v>0.98098749633707805</c:v>
                </c:pt>
                <c:pt idx="529">
                  <c:v>0.98241905848508104</c:v>
                </c:pt>
                <c:pt idx="530">
                  <c:v>0.98387748827344201</c:v>
                </c:pt>
                <c:pt idx="531">
                  <c:v>0.98536305414674796</c:v>
                </c:pt>
                <c:pt idx="532">
                  <c:v>0.98687602736211499</c:v>
                </c:pt>
                <c:pt idx="533">
                  <c:v>0.98841668204295197</c:v>
                </c:pt>
                <c:pt idx="534">
                  <c:v>0.98998529523382695</c:v>
                </c:pt>
                <c:pt idx="535">
                  <c:v>0.99158214695646496</c:v>
                </c:pt>
                <c:pt idx="536">
                  <c:v>0.99320752026687098</c:v>
                </c:pt>
                <c:pt idx="537">
                  <c:v>0.99486170131357898</c:v>
                </c:pt>
                <c:pt idx="538">
                  <c:v>0.99654497939704401</c:v>
                </c:pt>
                <c:pt idx="539">
                  <c:v>0.99825764703017295</c:v>
                </c:pt>
                <c:pt idx="540">
                  <c:v>1</c:v>
                </c:pt>
                <c:pt idx="541">
                  <c:v>1.0011419722757999</c:v>
                </c:pt>
                <c:pt idx="542">
                  <c:v>1.0023046073785</c:v>
                </c:pt>
                <c:pt idx="543">
                  <c:v>1.00348774900778</c:v>
                </c:pt>
                <c:pt idx="544">
                  <c:v>1.00469124252867</c:v>
                </c:pt>
                <c:pt idx="545">
                  <c:v>1.00591493488619</c:v>
                </c:pt>
                <c:pt idx="546">
                  <c:v>1.0071586745224901</c:v>
                </c:pt>
                <c:pt idx="547">
                  <c:v>1.0084223112961901</c:v>
                </c:pt>
                <c:pt idx="548">
                  <c:v>1.0097056964041</c:v>
                </c:pt>
                <c:pt idx="549">
                  <c:v>1.0110086823050699</c:v>
                </c:pt>
                <c:pt idx="550">
                  <c:v>1.0123311226459399</c:v>
                </c:pt>
                <c:pt idx="551">
                  <c:v>1.0136728721895201</c:v>
                </c:pt>
                <c:pt idx="552">
                  <c:v>1.0150337867445201</c:v>
                </c:pt>
                <c:pt idx="553">
                  <c:v>1.01641372309736</c:v>
                </c:pt>
                <c:pt idx="554">
                  <c:v>1.0178125389457899</c:v>
                </c:pt>
                <c:pt idx="555">
                  <c:v>1.0192300928342499</c:v>
                </c:pt>
                <c:pt idx="556">
                  <c:v>1.02066624409088</c:v>
                </c:pt>
                <c:pt idx="557">
                  <c:v>1.02212085276621</c:v>
                </c:pt>
                <c:pt idx="558">
                  <c:v>1.0235937795733101</c:v>
                </c:pt>
                <c:pt idx="559">
                  <c:v>1.0250848858295301</c:v>
                </c:pt>
                <c:pt idx="560">
                  <c:v>1.02659403339959</c:v>
                </c:pt>
                <c:pt idx="561">
                  <c:v>1.0281210846401401</c:v>
                </c:pt>
                <c:pt idx="562">
                  <c:v>1.0296659023455299</c:v>
                </c:pt>
                <c:pt idx="563">
                  <c:v>1.0312283496950101</c:v>
                </c:pt>
                <c:pt idx="564">
                  <c:v>1.0328082902010101</c:v>
                </c:pt>
                <c:pt idx="565">
                  <c:v>1.0344055876587701</c:v>
                </c:pt>
                <c:pt idx="566">
                  <c:v>1.0360201060969001</c:v>
                </c:pt>
                <c:pt idx="567">
                  <c:v>1.0376517097292901</c:v>
                </c:pt>
                <c:pt idx="568">
                  <c:v>1.0393002629078301</c:v>
                </c:pt>
                <c:pt idx="569">
                  <c:v>1.0409656300763399</c:v>
                </c:pt>
                <c:pt idx="570">
                  <c:v>1.04264767572536</c:v>
                </c:pt>
                <c:pt idx="571">
                  <c:v>1.04434626434797</c:v>
                </c:pt>
                <c:pt idx="572">
                  <c:v>1.0460612603964401</c:v>
                </c:pt>
                <c:pt idx="573">
                  <c:v>1.0477925282398199</c:v>
                </c:pt>
                <c:pt idx="574">
                  <c:v>1.04953993212236</c:v>
                </c:pt>
                <c:pt idx="575">
                  <c:v>1.05130333612271</c:v>
                </c:pt>
                <c:pt idx="576">
                  <c:v>1.05308260411399</c:v>
                </c:pt>
                <c:pt idx="577">
                  <c:v>1.0548775997245401</c:v>
                </c:pt>
                <c:pt idx="578">
                  <c:v>1.05668818629943</c:v>
                </c:pt>
                <c:pt idx="579">
                  <c:v>1.0585142268627199</c:v>
                </c:pt>
                <c:pt idx="580">
                  <c:v>1.06035558408034</c:v>
                </c:pt>
                <c:pt idx="581">
                  <c:v>1.0622121202237</c:v>
                </c:pt>
                <c:pt idx="582">
                  <c:v>1.0640836971339001</c:v>
                </c:pt>
                <c:pt idx="583">
                  <c:v>1.0659701761865601</c:v>
                </c:pt>
                <c:pt idx="584">
                  <c:v>1.0678714182572999</c:v>
                </c:pt>
                <c:pt idx="585">
                  <c:v>1.06978728368778</c:v>
                </c:pt>
                <c:pt idx="586">
                  <c:v>1.0717176322522699</c:v>
                </c:pt>
                <c:pt idx="587">
                  <c:v>1.0736623231248299</c:v>
                </c:pt>
                <c:pt idx="588">
                  <c:v>1.0756212148469999</c:v>
                </c:pt>
                <c:pt idx="589">
                  <c:v>1.0775941652960199</c:v>
                </c:pt>
                <c:pt idx="590">
                  <c:v>1.0795810316535399</c:v>
                </c:pt>
                <c:pt idx="591">
                  <c:v>1.08158167037485</c:v>
                </c:pt>
                <c:pt idx="592">
                  <c:v>1.0835959371585799</c:v>
                </c:pt>
                <c:pt idx="593">
                  <c:v>1.0856236869168301</c:v>
                </c:pt>
                <c:pt idx="594">
                  <c:v>1.08766477374585</c:v>
                </c:pt>
                <c:pt idx="595">
                  <c:v>1.0897190508971</c:v>
                </c:pt>
                <c:pt idx="596">
                  <c:v>1.0917863707487401</c:v>
                </c:pt>
                <c:pt idx="597">
                  <c:v>1.0938665847775899</c:v>
                </c:pt>
                <c:pt idx="598">
                  <c:v>1.0959595435314999</c:v>
                </c:pt>
                <c:pt idx="599">
                  <c:v>1.0980650966021299</c:v>
                </c:pt>
                <c:pt idx="600">
                  <c:v>1.1001830925981</c:v>
                </c:pt>
                <c:pt idx="601">
                  <c:v>1.1023133791186199</c:v>
                </c:pt>
                <c:pt idx="602">
                  <c:v>1.1044558027274001</c:v>
                </c:pt>
                <c:pt idx="603">
                  <c:v>1.10661020892707</c:v>
                </c:pt>
                <c:pt idx="604">
                  <c:v>1.10877644213386</c:v>
                </c:pt>
                <c:pt idx="605">
                  <c:v>1.11095434565274</c:v>
                </c:pt>
                <c:pt idx="606">
                  <c:v>1.1131437616529101</c:v>
                </c:pt>
                <c:pt idx="607">
                  <c:v>1.1153445311436101</c:v>
                </c:pt>
                <c:pt idx="608">
                  <c:v>1.1175564939503499</c:v>
                </c:pt>
                <c:pt idx="609">
                  <c:v>1.11977948869146</c:v>
                </c:pt>
                <c:pt idx="610">
                  <c:v>1.12201335275504</c:v>
                </c:pt>
                <c:pt idx="611">
                  <c:v>1.1242579222761799</c:v>
                </c:pt>
                <c:pt idx="612">
                  <c:v>1.1265130321146199</c:v>
                </c:pt>
                <c:pt idx="613">
                  <c:v>1.12877851583269</c:v>
                </c:pt>
                <c:pt idx="614">
                  <c:v>1.1310542056736499</c:v>
                </c:pt>
                <c:pt idx="615">
                  <c:v>1.1333399325403</c:v>
                </c:pt>
                <c:pt idx="616">
                  <c:v>1.1356355259740301</c:v>
                </c:pt>
                <c:pt idx="617">
                  <c:v>1.1379408141341201</c:v>
                </c:pt>
                <c:pt idx="618">
                  <c:v>1.1402556237774</c:v>
                </c:pt>
                <c:pt idx="619">
                  <c:v>1.1425797802383399</c:v>
                </c:pt>
                <c:pt idx="620">
                  <c:v>1.14491310740932</c:v>
                </c:pt>
                <c:pt idx="621">
                  <c:v>1.1472554277214</c:v>
                </c:pt>
                <c:pt idx="622">
                  <c:v>1.1496065621253</c:v>
                </c:pt>
                <c:pt idx="623">
                  <c:v>1.15196633007282</c:v>
                </c:pt>
                <c:pt idx="624">
                  <c:v>1.15433454949853</c:v>
                </c:pt>
                <c:pt idx="625">
                  <c:v>1.1567110368018301</c:v>
                </c:pt>
                <c:pt idx="626">
                  <c:v>1.1590956068294</c:v>
                </c:pt>
                <c:pt idx="627">
                  <c:v>1.16148807285787</c:v>
                </c:pt>
                <c:pt idx="628">
                  <c:v>1.16388824657698</c:v>
                </c:pt>
                <c:pt idx="629">
                  <c:v>1.166295938073</c:v>
                </c:pt>
                <c:pt idx="630">
                  <c:v>1.16871095581249</c:v>
                </c:pt>
                <c:pt idx="631">
                  <c:v>1.17113310662651</c:v>
                </c:pt>
                <c:pt idx="632">
                  <c:v>1.1735621956950499</c:v>
                </c:pt>
                <c:pt idx="633">
                  <c:v>1.1759980265319301</c:v>
                </c:pt>
                <c:pt idx="634">
                  <c:v>1.17844040096999</c:v>
                </c:pt>
                <c:pt idx="635">
                  <c:v>1.1808891191466799</c:v>
                </c:pt>
                <c:pt idx="636">
                  <c:v>1.1833439794899501</c:v>
                </c:pt>
                <c:pt idx="637">
                  <c:v>1.18580477870465</c:v>
                </c:pt>
                <c:pt idx="638">
                  <c:v>1.18827131175909</c:v>
                </c:pt>
                <c:pt idx="639">
                  <c:v>1.19074337187219</c:v>
                </c:pt>
                <c:pt idx="640">
                  <c:v>1.1932207505008601</c:v>
                </c:pt>
                <c:pt idx="641">
                  <c:v>1.1957032746076499</c:v>
                </c:pt>
                <c:pt idx="642">
                  <c:v>1.1981909190733999</c:v>
                </c:pt>
                <c:pt idx="643">
                  <c:v>1.20068369587638</c:v>
                </c:pt>
                <c:pt idx="644">
                  <c:v>1.2031816169612599</c:v>
                </c:pt>
                <c:pt idx="645">
                  <c:v>1.2056846942421999</c:v>
                </c:pt>
                <c:pt idx="646">
                  <c:v>1.20819293960577</c:v>
                </c:pt>
                <c:pt idx="647">
                  <c:v>1.21070636491371</c:v>
                </c:pt>
                <c:pt idx="648">
                  <c:v>1.2132249820054799</c:v>
                </c:pt>
                <c:pt idx="649">
                  <c:v>1.21574880270063</c:v>
                </c:pt>
                <c:pt idx="650">
                  <c:v>1.2182778388011</c:v>
                </c:pt>
                <c:pt idx="651">
                  <c:v>1.22081210209332</c:v>
                </c:pt>
                <c:pt idx="652">
                  <c:v>1.2233516043502</c:v>
                </c:pt>
                <c:pt idx="653">
                  <c:v>1.2258963573330299</c:v>
                </c:pt>
                <c:pt idx="654">
                  <c:v>1.2284463727932</c:v>
                </c:pt>
                <c:pt idx="655">
                  <c:v>1.2310016624739</c:v>
                </c:pt>
                <c:pt idx="656">
                  <c:v>1.23356223811169</c:v>
                </c:pt>
                <c:pt idx="657">
                  <c:v>1.2361281114379601</c:v>
                </c:pt>
                <c:pt idx="658">
                  <c:v>1.2386992941803401</c:v>
                </c:pt>
                <c:pt idx="659">
                  <c:v>1.2412757980639999</c:v>
                </c:pt>
                <c:pt idx="660">
                  <c:v>1.24385763481294</c:v>
                </c:pt>
                <c:pt idx="661">
                  <c:v>1.2464448161511399</c:v>
                </c:pt>
                <c:pt idx="662">
                  <c:v>1.2490373538036801</c:v>
                </c:pt>
                <c:pt idx="663">
                  <c:v>1.25163525949782</c:v>
                </c:pt>
                <c:pt idx="664">
                  <c:v>1.2542385449639899</c:v>
                </c:pt>
                <c:pt idx="665">
                  <c:v>1.2568472219367199</c:v>
                </c:pt>
                <c:pt idx="666">
                  <c:v>1.25946130215559</c:v>
                </c:pt>
                <c:pt idx="667">
                  <c:v>1.2620807973660799</c:v>
                </c:pt>
                <c:pt idx="668">
                  <c:v>1.2647057193203599</c:v>
                </c:pt>
                <c:pt idx="669">
                  <c:v>1.2673360797780699</c:v>
                </c:pt>
                <c:pt idx="670">
                  <c:v>1.26997189050709</c:v>
                </c:pt>
                <c:pt idx="671">
                  <c:v>1.2726131632842199</c:v>
                </c:pt>
                <c:pt idx="672">
                  <c:v>1.2752599098958599</c:v>
                </c:pt>
                <c:pt idx="673">
                  <c:v>1.2779121421386299</c:v>
                </c:pt>
                <c:pt idx="674">
                  <c:v>1.28056987182002</c:v>
                </c:pt>
                <c:pt idx="675">
                  <c:v>1.2832331107589201</c:v>
                </c:pt>
                <c:pt idx="676">
                  <c:v>1.28590187078623</c:v>
                </c:pt>
                <c:pt idx="677">
                  <c:v>1.2885761637453399</c:v>
                </c:pt>
                <c:pt idx="678">
                  <c:v>1.2912560014926899</c:v>
                </c:pt>
                <c:pt idx="679">
                  <c:v>1.2939413958982</c:v>
                </c:pt>
                <c:pt idx="680">
                  <c:v>1.29663235884578</c:v>
                </c:pt>
                <c:pt idx="681">
                  <c:v>1.2993289022337799</c:v>
                </c:pt>
                <c:pt idx="682">
                  <c:v>1.3020310379753699</c:v>
                </c:pt>
                <c:pt idx="683">
                  <c:v>1.3047387779989801</c:v>
                </c:pt>
                <c:pt idx="684">
                  <c:v>1.30745213424872</c:v>
                </c:pt>
                <c:pt idx="685">
                  <c:v>1.31017111868471</c:v>
                </c:pt>
                <c:pt idx="686">
                  <c:v>1.31289574328345</c:v>
                </c:pt>
                <c:pt idx="687">
                  <c:v>1.3156260200382199</c:v>
                </c:pt>
                <c:pt idx="688">
                  <c:v>1.31836196095935</c:v>
                </c:pt>
                <c:pt idx="689">
                  <c:v>1.3211035780745699</c:v>
                </c:pt>
                <c:pt idx="690">
                  <c:v>1.3238508834293501</c:v>
                </c:pt>
                <c:pt idx="691">
                  <c:v>1.3266038890871501</c:v>
                </c:pt>
                <c:pt idx="692">
                  <c:v>1.32936260712974</c:v>
                </c:pt>
                <c:pt idx="693">
                  <c:v>1.33212704965748</c:v>
                </c:pt>
                <c:pt idx="694">
                  <c:v>1.33489722878955</c:v>
                </c:pt>
                <c:pt idx="695">
                  <c:v>1.3376731566642801</c:v>
                </c:pt>
                <c:pt idx="696">
                  <c:v>1.3404548454393399</c:v>
                </c:pt>
                <c:pt idx="697">
                  <c:v>1.3432423072920201</c:v>
                </c:pt>
                <c:pt idx="698">
                  <c:v>1.34603555441944</c:v>
                </c:pt>
                <c:pt idx="699">
                  <c:v>1.34883459903878</c:v>
                </c:pt>
                <c:pt idx="700">
                  <c:v>1.35163945338754</c:v>
                </c:pt>
              </c:numCache>
            </c:numRef>
          </c:yVal>
          <c:smooth val="0"/>
          <c:extLst>
            <c:ext xmlns:c16="http://schemas.microsoft.com/office/drawing/2014/chart" uri="{C3380CC4-5D6E-409C-BE32-E72D297353CC}">
              <c16:uniqueId val="{00000001-4417-4856-A336-250DFE04CB67}"/>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Microsoft_Excel_Worksheet1!$D$2:$D$10002</c:f>
              <c:numCache>
                <c:formatCode>General</c:formatCode>
                <c:ptCount val="10001"/>
                <c:pt idx="0">
                  <c:v>1.81941015053833</c:v>
                </c:pt>
                <c:pt idx="1">
                  <c:v>1.8166563128900699</c:v>
                </c:pt>
                <c:pt idx="2">
                  <c:v>1.81390666679317</c:v>
                </c:pt>
                <c:pt idx="3">
                  <c:v>1.8111612059855999</c:v>
                </c:pt>
                <c:pt idx="4">
                  <c:v>1.8084199242155701</c:v>
                </c:pt>
                <c:pt idx="5">
                  <c:v>1.80568281524159</c:v>
                </c:pt>
                <c:pt idx="6">
                  <c:v>1.80294987283242</c:v>
                </c:pt>
                <c:pt idx="7">
                  <c:v>1.8002210907670799</c:v>
                </c:pt>
                <c:pt idx="8">
                  <c:v>1.79749646283485</c:v>
                </c:pt>
                <c:pt idx="9">
                  <c:v>1.7947759828352201</c:v>
                </c:pt>
                <c:pt idx="10">
                  <c:v>1.79205964457796</c:v>
                </c:pt>
                <c:pt idx="11">
                  <c:v>1.78934744188304</c:v>
                </c:pt>
                <c:pt idx="12">
                  <c:v>1.7866393685806601</c:v>
                </c:pt>
                <c:pt idx="13">
                  <c:v>1.7839354185112399</c:v>
                </c:pt>
                <c:pt idx="14">
                  <c:v>1.7812355855253901</c:v>
                </c:pt>
                <c:pt idx="15">
                  <c:v>1.77853986348397</c:v>
                </c:pt>
                <c:pt idx="16">
                  <c:v>1.7758482462579901</c:v>
                </c:pt>
                <c:pt idx="17">
                  <c:v>1.7731607277286701</c:v>
                </c:pt>
                <c:pt idx="18">
                  <c:v>1.77047730178742</c:v>
                </c:pt>
                <c:pt idx="19">
                  <c:v>1.76779796233584</c:v>
                </c:pt>
                <c:pt idx="20">
                  <c:v>1.76512270328569</c:v>
                </c:pt>
                <c:pt idx="21">
                  <c:v>1.76245151855889</c:v>
                </c:pt>
                <c:pt idx="22">
                  <c:v>1.7597844020875599</c:v>
                </c:pt>
                <c:pt idx="23">
                  <c:v>1.75712134781395</c:v>
                </c:pt>
                <c:pt idx="24">
                  <c:v>1.7544623496904701</c:v>
                </c:pt>
                <c:pt idx="25">
                  <c:v>1.7518074016796901</c:v>
                </c:pt>
                <c:pt idx="26">
                  <c:v>1.7491564977543299</c:v>
                </c:pt>
                <c:pt idx="27">
                  <c:v>1.74650963189724</c:v>
                </c:pt>
                <c:pt idx="28">
                  <c:v>1.7438667981014</c:v>
                </c:pt>
                <c:pt idx="29">
                  <c:v>1.7412279903699399</c:v>
                </c:pt>
                <c:pt idx="30">
                  <c:v>1.7385932027161199</c:v>
                </c:pt>
                <c:pt idx="31">
                  <c:v>1.73596242916331</c:v>
                </c:pt>
                <c:pt idx="32">
                  <c:v>1.7333356637449999</c:v>
                </c:pt>
                <c:pt idx="33">
                  <c:v>1.7307129005048301</c:v>
                </c:pt>
                <c:pt idx="34">
                  <c:v>1.7280941334965301</c:v>
                </c:pt>
                <c:pt idx="35">
                  <c:v>1.7254793567839299</c:v>
                </c:pt>
                <c:pt idx="36">
                  <c:v>1.72286856444099</c:v>
                </c:pt>
                <c:pt idx="37">
                  <c:v>1.7202617505517801</c:v>
                </c:pt>
                <c:pt idx="38">
                  <c:v>1.7176589092104599</c:v>
                </c:pt>
                <c:pt idx="39">
                  <c:v>1.7150600345212901</c:v>
                </c:pt>
                <c:pt idx="40">
                  <c:v>1.7124651205986401</c:v>
                </c:pt>
                <c:pt idx="41">
                  <c:v>1.7098741615669699</c:v>
                </c:pt>
                <c:pt idx="42">
                  <c:v>1.7072871515608401</c:v>
                </c:pt>
                <c:pt idx="43">
                  <c:v>1.70470408472489</c:v>
                </c:pt>
                <c:pt idx="44">
                  <c:v>1.70212495521387</c:v>
                </c:pt>
                <c:pt idx="45">
                  <c:v>1.6995497571926099</c:v>
                </c:pt>
                <c:pt idx="46">
                  <c:v>1.6969784848360301</c:v>
                </c:pt>
                <c:pt idx="47">
                  <c:v>1.69441113232915</c:v>
                </c:pt>
                <c:pt idx="48">
                  <c:v>1.6918476938670499</c:v>
                </c:pt>
                <c:pt idx="49">
                  <c:v>1.68928816365492</c:v>
                </c:pt>
                <c:pt idx="50">
                  <c:v>1.6867325359080401</c:v>
                </c:pt>
                <c:pt idx="51">
                  <c:v>1.6841808048517699</c:v>
                </c:pt>
                <c:pt idx="52">
                  <c:v>1.68163296472155</c:v>
                </c:pt>
                <c:pt idx="53">
                  <c:v>1.6790890097629201</c:v>
                </c:pt>
                <c:pt idx="54">
                  <c:v>1.6765489342315001</c:v>
                </c:pt>
                <c:pt idx="55">
                  <c:v>1.6740127323929901</c:v>
                </c:pt>
                <c:pt idx="56">
                  <c:v>1.6714803985232101</c:v>
                </c:pt>
                <c:pt idx="57">
                  <c:v>1.66895192690804</c:v>
                </c:pt>
                <c:pt idx="58">
                  <c:v>1.66642731184347</c:v>
                </c:pt>
                <c:pt idx="59">
                  <c:v>1.6639065476355801</c:v>
                </c:pt>
                <c:pt idx="60">
                  <c:v>1.6613896286005401</c:v>
                </c:pt>
                <c:pt idx="61">
                  <c:v>1.65887654906463</c:v>
                </c:pt>
                <c:pt idx="62">
                  <c:v>1.6563673033642301</c:v>
                </c:pt>
                <c:pt idx="63">
                  <c:v>1.6538618858458101</c:v>
                </c:pt>
                <c:pt idx="64">
                  <c:v>1.6513602908659599</c:v>
                </c:pt>
                <c:pt idx="65">
                  <c:v>1.6488625127913901</c:v>
                </c:pt>
                <c:pt idx="66">
                  <c:v>1.6463685459988999</c:v>
                </c:pt>
                <c:pt idx="67">
                  <c:v>1.6438783848754099</c:v>
                </c:pt>
                <c:pt idx="68">
                  <c:v>1.64139202381799</c:v>
                </c:pt>
                <c:pt idx="69">
                  <c:v>1.6389094572338001</c:v>
                </c:pt>
                <c:pt idx="70">
                  <c:v>1.63643067954016</c:v>
                </c:pt>
                <c:pt idx="71">
                  <c:v>1.6339556851645101</c:v>
                </c:pt>
                <c:pt idx="72">
                  <c:v>1.6314844685444301</c:v>
                </c:pt>
                <c:pt idx="73">
                  <c:v>1.62901702412765</c:v>
                </c:pt>
                <c:pt idx="74">
                  <c:v>1.6265533463720601</c:v>
                </c:pt>
                <c:pt idx="75">
                  <c:v>1.6240934297456899</c:v>
                </c:pt>
                <c:pt idx="76">
                  <c:v>1.62163726872675</c:v>
                </c:pt>
                <c:pt idx="77">
                  <c:v>1.6191848578036201</c:v>
                </c:pt>
                <c:pt idx="78">
                  <c:v>1.6167361914748499</c:v>
                </c:pt>
                <c:pt idx="79">
                  <c:v>1.6142912642492</c:v>
                </c:pt>
                <c:pt idx="80">
                  <c:v>1.6118500706455801</c:v>
                </c:pt>
                <c:pt idx="81">
                  <c:v>1.6094126051931501</c:v>
                </c:pt>
                <c:pt idx="82">
                  <c:v>1.60697886243125</c:v>
                </c:pt>
                <c:pt idx="83">
                  <c:v>1.6045488369094401</c:v>
                </c:pt>
                <c:pt idx="84">
                  <c:v>1.60212252318753</c:v>
                </c:pt>
                <c:pt idx="85">
                  <c:v>1.59969991583555</c:v>
                </c:pt>
                <c:pt idx="86">
                  <c:v>1.5972810094337899</c:v>
                </c:pt>
                <c:pt idx="87">
                  <c:v>1.5948657985727701</c:v>
                </c:pt>
                <c:pt idx="88">
                  <c:v>1.5924542778533199</c:v>
                </c:pt>
                <c:pt idx="89">
                  <c:v>1.5900464418865199</c:v>
                </c:pt>
                <c:pt idx="90">
                  <c:v>1.58764228529375</c:v>
                </c:pt>
                <c:pt idx="91">
                  <c:v>1.5852418027066899</c:v>
                </c:pt>
                <c:pt idx="92">
                  <c:v>1.5828449887673499</c:v>
                </c:pt>
                <c:pt idx="93">
                  <c:v>1.5804518381280599</c:v>
                </c:pt>
                <c:pt idx="94">
                  <c:v>1.5780623454514699</c:v>
                </c:pt>
                <c:pt idx="95">
                  <c:v>1.5756765054106201</c:v>
                </c:pt>
                <c:pt idx="96">
                  <c:v>1.5732943126888901</c:v>
                </c:pt>
                <c:pt idx="97">
                  <c:v>1.57091576198006</c:v>
                </c:pt>
                <c:pt idx="98">
                  <c:v>1.5685408479883101</c:v>
                </c:pt>
                <c:pt idx="99">
                  <c:v>1.5661695654282199</c:v>
                </c:pt>
                <c:pt idx="100">
                  <c:v>1.5638019090248101</c:v>
                </c:pt>
                <c:pt idx="101">
                  <c:v>1.5614378735135299</c:v>
                </c:pt>
                <c:pt idx="102">
                  <c:v>1.55907745364032</c:v>
                </c:pt>
                <c:pt idx="103">
                  <c:v>1.55672064416157</c:v>
                </c:pt>
                <c:pt idx="104">
                  <c:v>1.55436743984419</c:v>
                </c:pt>
                <c:pt idx="105">
                  <c:v>1.55201783546559</c:v>
                </c:pt>
                <c:pt idx="106">
                  <c:v>1.5496718258137201</c:v>
                </c:pt>
                <c:pt idx="107">
                  <c:v>1.5473294056870901</c:v>
                </c:pt>
                <c:pt idx="108">
                  <c:v>1.5449905698947699</c:v>
                </c:pt>
                <c:pt idx="109">
                  <c:v>1.54265531325644</c:v>
                </c:pt>
                <c:pt idx="110">
                  <c:v>1.5403236306024</c:v>
                </c:pt>
                <c:pt idx="111">
                  <c:v>1.53799551677355</c:v>
                </c:pt>
                <c:pt idx="112">
                  <c:v>1.5356709666214901</c:v>
                </c:pt>
                <c:pt idx="113">
                  <c:v>1.53334997500849</c:v>
                </c:pt>
                <c:pt idx="114">
                  <c:v>1.5310325368075199</c:v>
                </c:pt>
                <c:pt idx="115">
                  <c:v>1.52871864690227</c:v>
                </c:pt>
                <c:pt idx="116">
                  <c:v>1.52640830018721</c:v>
                </c:pt>
                <c:pt idx="117">
                  <c:v>1.5241014915675599</c:v>
                </c:pt>
                <c:pt idx="118">
                  <c:v>1.5217982159593799</c:v>
                </c:pt>
                <c:pt idx="119">
                  <c:v>1.51949846828954</c:v>
                </c:pt>
                <c:pt idx="120">
                  <c:v>1.5172022434957599</c:v>
                </c:pt>
                <c:pt idx="121">
                  <c:v>1.51490953652667</c:v>
                </c:pt>
                <c:pt idx="122">
                  <c:v>1.5126203423418001</c:v>
                </c:pt>
                <c:pt idx="123">
                  <c:v>1.5103346559116499</c:v>
                </c:pt>
                <c:pt idx="124">
                  <c:v>1.50805247221765</c:v>
                </c:pt>
                <c:pt idx="125">
                  <c:v>1.50577378625229</c:v>
                </c:pt>
                <c:pt idx="126">
                  <c:v>1.5034985930190601</c:v>
                </c:pt>
                <c:pt idx="127">
                  <c:v>1.5012268875325501</c:v>
                </c:pt>
                <c:pt idx="128">
                  <c:v>1.4989586648184201</c:v>
                </c:pt>
                <c:pt idx="129">
                  <c:v>1.4966939199135101</c:v>
                </c:pt>
                <c:pt idx="130">
                  <c:v>1.4944326478658001</c:v>
                </c:pt>
                <c:pt idx="131">
                  <c:v>1.4921748437344899</c:v>
                </c:pt>
                <c:pt idx="132">
                  <c:v>1.4899205025900299</c:v>
                </c:pt>
                <c:pt idx="133">
                  <c:v>1.4876696195141501</c:v>
                </c:pt>
                <c:pt idx="134">
                  <c:v>1.48542218959991</c:v>
                </c:pt>
                <c:pt idx="135">
                  <c:v>1.48317820795172</c:v>
                </c:pt>
                <c:pt idx="136">
                  <c:v>1.4809376696854</c:v>
                </c:pt>
                <c:pt idx="137">
                  <c:v>1.4787005699282101</c:v>
                </c:pt>
                <c:pt idx="138">
                  <c:v>1.47646690381889</c:v>
                </c:pt>
                <c:pt idx="139">
                  <c:v>1.47423666650771</c:v>
                </c:pt>
                <c:pt idx="140">
                  <c:v>1.47200985315653</c:v>
                </c:pt>
                <c:pt idx="141">
                  <c:v>1.4697864589387999</c:v>
                </c:pt>
                <c:pt idx="142">
                  <c:v>1.4675664790396601</c:v>
                </c:pt>
                <c:pt idx="143">
                  <c:v>1.4653499086559401</c:v>
                </c:pt>
                <c:pt idx="144">
                  <c:v>1.4631367429962401</c:v>
                </c:pt>
                <c:pt idx="145">
                  <c:v>1.4609269772809801</c:v>
                </c:pt>
                <c:pt idx="146">
                  <c:v>1.4587206067424301</c:v>
                </c:pt>
                <c:pt idx="147">
                  <c:v>1.4565176266247599</c:v>
                </c:pt>
                <c:pt idx="148">
                  <c:v>1.45431803218413</c:v>
                </c:pt>
                <c:pt idx="149">
                  <c:v>1.4521218186886999</c:v>
                </c:pt>
                <c:pt idx="150">
                  <c:v>1.4499289814187299</c:v>
                </c:pt>
                <c:pt idx="151">
                  <c:v>1.44773951566657</c:v>
                </c:pt>
                <c:pt idx="152">
                  <c:v>1.44555341673682</c:v>
                </c:pt>
                <c:pt idx="153">
                  <c:v>1.44337067994627</c:v>
                </c:pt>
                <c:pt idx="154">
                  <c:v>1.44119130062406</c:v>
                </c:pt>
                <c:pt idx="155">
                  <c:v>1.4390152741116999</c:v>
                </c:pt>
                <c:pt idx="156">
                  <c:v>1.4368425957631199</c:v>
                </c:pt>
                <c:pt idx="157">
                  <c:v>1.4346732609447499</c:v>
                </c:pt>
                <c:pt idx="158">
                  <c:v>1.4325072650356201</c:v>
                </c:pt>
                <c:pt idx="159">
                  <c:v>1.4303446034273699</c:v>
                </c:pt>
                <c:pt idx="160">
                  <c:v>1.4281852715243399</c:v>
                </c:pt>
                <c:pt idx="161">
                  <c:v>1.4260292647436801</c:v>
                </c:pt>
                <c:pt idx="162">
                  <c:v>1.42387657851535</c:v>
                </c:pt>
                <c:pt idx="163">
                  <c:v>1.4217272082822701</c:v>
                </c:pt>
                <c:pt idx="164">
                  <c:v>1.4195811495003401</c:v>
                </c:pt>
                <c:pt idx="165">
                  <c:v>1.4174383976385501</c:v>
                </c:pt>
                <c:pt idx="166">
                  <c:v>1.4152989481790399</c:v>
                </c:pt>
                <c:pt idx="167">
                  <c:v>1.4131627966172</c:v>
                </c:pt>
                <c:pt idx="168">
                  <c:v>1.41102993846172</c:v>
                </c:pt>
                <c:pt idx="169">
                  <c:v>1.4089003692347399</c:v>
                </c:pt>
                <c:pt idx="170">
                  <c:v>1.4067740844718499</c:v>
                </c:pt>
                <c:pt idx="171">
                  <c:v>1.40465107972225</c:v>
                </c:pt>
                <c:pt idx="172">
                  <c:v>1.40253135054881</c:v>
                </c:pt>
                <c:pt idx="173">
                  <c:v>1.4004148925281801</c:v>
                </c:pt>
                <c:pt idx="174">
                  <c:v>1.3983017012508501</c:v>
                </c:pt>
                <c:pt idx="175">
                  <c:v>1.39619177232129</c:v>
                </c:pt>
                <c:pt idx="176">
                  <c:v>1.39408510135802</c:v>
                </c:pt>
                <c:pt idx="177">
                  <c:v>1.39198168399373</c:v>
                </c:pt>
                <c:pt idx="178">
                  <c:v>1.3898815158753799</c:v>
                </c:pt>
                <c:pt idx="179">
                  <c:v>1.38778459266428</c:v>
                </c:pt>
                <c:pt idx="180">
                  <c:v>1.38569091003626</c:v>
                </c:pt>
                <c:pt idx="181">
                  <c:v>1.3836004636817001</c:v>
                </c:pt>
                <c:pt idx="182">
                  <c:v>1.3815132493057301</c:v>
                </c:pt>
                <c:pt idx="183">
                  <c:v>1.37942926262827</c:v>
                </c:pt>
                <c:pt idx="184">
                  <c:v>1.37734849938419</c:v>
                </c:pt>
                <c:pt idx="185">
                  <c:v>1.3752709553234499</c:v>
                </c:pt>
                <c:pt idx="186">
                  <c:v>1.3731966262111599</c:v>
                </c:pt>
                <c:pt idx="187">
                  <c:v>1.37112550782777</c:v>
                </c:pt>
                <c:pt idx="188">
                  <c:v>1.36905759596917</c:v>
                </c:pt>
                <c:pt idx="189">
                  <c:v>1.3669928864468399</c:v>
                </c:pt>
                <c:pt idx="190">
                  <c:v>1.3649313750879599</c:v>
                </c:pt>
                <c:pt idx="191">
                  <c:v>1.3628730577355801</c:v>
                </c:pt>
                <c:pt idx="192">
                  <c:v>1.36081793024874</c:v>
                </c:pt>
                <c:pt idx="193">
                  <c:v>1.35876598850263</c:v>
                </c:pt>
                <c:pt idx="194">
                  <c:v>1.3567172283887201</c:v>
                </c:pt>
                <c:pt idx="195">
                  <c:v>1.3546716458149599</c:v>
                </c:pt>
                <c:pt idx="196">
                  <c:v>1.3526292367058701</c:v>
                </c:pt>
                <c:pt idx="197">
                  <c:v>1.35058999700273</c:v>
                </c:pt>
                <c:pt idx="198">
                  <c:v>1.3485539226637799</c:v>
                </c:pt>
                <c:pt idx="199">
                  <c:v>1.3465210096643201</c:v>
                </c:pt>
                <c:pt idx="200">
                  <c:v>1.34449125399694</c:v>
                </c:pt>
                <c:pt idx="201">
                  <c:v>1.3424646516716501</c:v>
                </c:pt>
                <c:pt idx="202">
                  <c:v>1.34044119871609</c:v>
                </c:pt>
                <c:pt idx="203">
                  <c:v>1.3384208911757001</c:v>
                </c:pt>
                <c:pt idx="204">
                  <c:v>1.3364037251139</c:v>
                </c:pt>
                <c:pt idx="205">
                  <c:v>1.3343896966123301</c:v>
                </c:pt>
                <c:pt idx="206">
                  <c:v>1.3323788017709599</c:v>
                </c:pt>
                <c:pt idx="207">
                  <c:v>1.3303710367083801</c:v>
                </c:pt>
                <c:pt idx="208">
                  <c:v>1.32836639756194</c:v>
                </c:pt>
                <c:pt idx="209">
                  <c:v>1.3263648804879999</c:v>
                </c:pt>
                <c:pt idx="210">
                  <c:v>1.3243664816621299</c:v>
                </c:pt>
                <c:pt idx="211">
                  <c:v>1.3223711972793499</c:v>
                </c:pt>
                <c:pt idx="212">
                  <c:v>1.32037902355432</c:v>
                </c:pt>
                <c:pt idx="213">
                  <c:v>1.3183899567216</c:v>
                </c:pt>
                <c:pt idx="214">
                  <c:v>1.31640399303587</c:v>
                </c:pt>
                <c:pt idx="215">
                  <c:v>1.3144211287722101</c:v>
                </c:pt>
                <c:pt idx="216">
                  <c:v>1.3124413602263001</c:v>
                </c:pt>
                <c:pt idx="217">
                  <c:v>1.3104646837146801</c:v>
                </c:pt>
                <c:pt idx="218">
                  <c:v>1.3084910955750699</c:v>
                </c:pt>
                <c:pt idx="219">
                  <c:v>1.3065205921665499</c:v>
                </c:pt>
                <c:pt idx="220">
                  <c:v>1.30455316986991</c:v>
                </c:pt>
                <c:pt idx="221">
                  <c:v>1.3025888250878701</c:v>
                </c:pt>
                <c:pt idx="222">
                  <c:v>1.30062755424541</c:v>
                </c:pt>
                <c:pt idx="223">
                  <c:v>1.29866935379005</c:v>
                </c:pt>
                <c:pt idx="224">
                  <c:v>1.29671422019214</c:v>
                </c:pt>
                <c:pt idx="225">
                  <c:v>1.29476214994518</c:v>
                </c:pt>
                <c:pt idx="226">
                  <c:v>1.29281313956613</c:v>
                </c:pt>
                <c:pt idx="227">
                  <c:v>1.2908671855957401</c:v>
                </c:pt>
                <c:pt idx="228">
                  <c:v>1.28892428459889</c:v>
                </c:pt>
                <c:pt idx="229">
                  <c:v>1.2869844331649001</c:v>
                </c:pt>
                <c:pt idx="230">
                  <c:v>1.2850476279079199</c:v>
                </c:pt>
                <c:pt idx="231">
                  <c:v>1.2831138654672301</c:v>
                </c:pt>
                <c:pt idx="232">
                  <c:v>1.2811831425076701</c:v>
                </c:pt>
                <c:pt idx="233">
                  <c:v>1.27925545571997</c:v>
                </c:pt>
                <c:pt idx="234">
                  <c:v>1.27733080182117</c:v>
                </c:pt>
                <c:pt idx="235">
                  <c:v>1.2754091775549701</c:v>
                </c:pt>
                <c:pt idx="236">
                  <c:v>1.27349057969218</c:v>
                </c:pt>
                <c:pt idx="237">
                  <c:v>1.2715750050310799</c:v>
                </c:pt>
                <c:pt idx="238">
                  <c:v>1.2696624503979199</c:v>
                </c:pt>
                <c:pt idx="239">
                  <c:v>1.26775291264729</c:v>
                </c:pt>
                <c:pt idx="240">
                  <c:v>1.2658463886625799</c:v>
                </c:pt>
                <c:pt idx="241">
                  <c:v>1.2639428753564701</c:v>
                </c:pt>
                <c:pt idx="242">
                  <c:v>1.2620423696713701</c:v>
                </c:pt>
                <c:pt idx="243">
                  <c:v>1.2601448685799099</c:v>
                </c:pt>
                <c:pt idx="244">
                  <c:v>1.2582503690854301</c:v>
                </c:pt>
                <c:pt idx="245">
                  <c:v>1.2563588682225</c:v>
                </c:pt>
                <c:pt idx="246">
                  <c:v>1.2544703630574301</c:v>
                </c:pt>
                <c:pt idx="247">
                  <c:v>1.25258485068881</c:v>
                </c:pt>
                <c:pt idx="248">
                  <c:v>1.2507023282480501</c:v>
                </c:pt>
                <c:pt idx="249">
                  <c:v>1.24882279289994</c:v>
                </c:pt>
                <c:pt idx="250">
                  <c:v>1.24694624184324</c:v>
                </c:pt>
                <c:pt idx="251">
                  <c:v>1.2450726723112799</c:v>
                </c:pt>
                <c:pt idx="252">
                  <c:v>1.24320208157254</c:v>
                </c:pt>
                <c:pt idx="253">
                  <c:v>1.2413344669313</c:v>
                </c:pt>
                <c:pt idx="254">
                  <c:v>1.2394698257282399</c:v>
                </c:pt>
                <c:pt idx="255">
                  <c:v>1.23760815534117</c:v>
                </c:pt>
                <c:pt idx="256">
                  <c:v>1.2357494531856299</c:v>
                </c:pt>
                <c:pt idx="257">
                  <c:v>1.2338937167156301</c:v>
                </c:pt>
                <c:pt idx="258">
                  <c:v>1.23204094342435</c:v>
                </c:pt>
                <c:pt idx="259">
                  <c:v>1.2301911308448601</c:v>
                </c:pt>
                <c:pt idx="260">
                  <c:v>1.2283442765509001</c:v>
                </c:pt>
                <c:pt idx="261">
                  <c:v>1.22650037815761</c:v>
                </c:pt>
                <c:pt idx="262">
                  <c:v>1.2246594333223699</c:v>
                </c:pt>
                <c:pt idx="263">
                  <c:v>1.2228214397455801</c:v>
                </c:pt>
                <c:pt idx="264">
                  <c:v>1.2209863951715101</c:v>
                </c:pt>
                <c:pt idx="265">
                  <c:v>1.21915429738915</c:v>
                </c:pt>
                <c:pt idx="266">
                  <c:v>1.2173251442331201</c:v>
                </c:pt>
                <c:pt idx="267">
                  <c:v>1.2154989335845601</c:v>
                </c:pt>
                <c:pt idx="268">
                  <c:v>1.21367566337204</c:v>
                </c:pt>
                <c:pt idx="269">
                  <c:v>1.21185533157259</c:v>
                </c:pt>
                <c:pt idx="270">
                  <c:v>1.2100379362125899</c:v>
                </c:pt>
                <c:pt idx="271">
                  <c:v>1.2082234753688801</c:v>
                </c:pt>
                <c:pt idx="272">
                  <c:v>1.2064119471697501</c:v>
                </c:pt>
                <c:pt idx="273">
                  <c:v>1.204603349796</c:v>
                </c:pt>
                <c:pt idx="274">
                  <c:v>1.2027976814821</c:v>
                </c:pt>
                <c:pt idx="275">
                  <c:v>1.20099494051727</c:v>
                </c:pt>
                <c:pt idx="276">
                  <c:v>1.1991951252466799</c:v>
                </c:pt>
                <c:pt idx="277">
                  <c:v>1.1973982340726399</c:v>
                </c:pt>
                <c:pt idx="278">
                  <c:v>1.1956042654558301</c:v>
                </c:pt>
                <c:pt idx="279">
                  <c:v>1.1938132179165799</c:v>
                </c:pt>
                <c:pt idx="280">
                  <c:v>1.19202509003617</c:v>
                </c:pt>
                <c:pt idx="281">
                  <c:v>1.1902398804582</c:v>
                </c:pt>
                <c:pt idx="282">
                  <c:v>1.1884575878899399</c:v>
                </c:pt>
                <c:pt idx="283">
                  <c:v>1.1866782111037799</c:v>
                </c:pt>
                <c:pt idx="284">
                  <c:v>1.1849017489386899</c:v>
                </c:pt>
                <c:pt idx="285">
                  <c:v>1.18312820030173</c:v>
                </c:pt>
                <c:pt idx="286">
                  <c:v>1.1813575641696199</c:v>
                </c:pt>
                <c:pt idx="287">
                  <c:v>1.1795898395903299</c:v>
                </c:pt>
                <c:pt idx="288">
                  <c:v>1.17782502568473</c:v>
                </c:pt>
                <c:pt idx="289">
                  <c:v>1.17606312164828</c:v>
                </c:pt>
                <c:pt idx="290">
                  <c:v>1.17430412675283</c:v>
                </c:pt>
                <c:pt idx="291">
                  <c:v>1.1725480403483499</c:v>
                </c:pt>
                <c:pt idx="292">
                  <c:v>1.1707948618648401</c:v>
                </c:pt>
                <c:pt idx="293">
                  <c:v>1.16904459081423</c:v>
                </c:pt>
                <c:pt idx="294">
                  <c:v>1.16729722679237</c:v>
                </c:pt>
                <c:pt idx="295">
                  <c:v>1.1655527694810099</c:v>
                </c:pt>
                <c:pt idx="296">
                  <c:v>1.1638112186499601</c:v>
                </c:pt>
                <c:pt idx="297">
                  <c:v>1.1620725741592099</c:v>
                </c:pt>
                <c:pt idx="298">
                  <c:v>1.1603368359611701</c:v>
                </c:pt>
                <c:pt idx="299">
                  <c:v>1.1586040041029699</c:v>
                </c:pt>
                <c:pt idx="300">
                  <c:v>1.1568740787288101</c:v>
                </c:pt>
                <c:pt idx="301">
                  <c:v>1.1551470600824001</c:v>
                </c:pt>
                <c:pt idx="302">
                  <c:v>1.15342294850952</c:v>
                </c:pt>
                <c:pt idx="303">
                  <c:v>1.15170174446055</c:v>
                </c:pt>
                <c:pt idx="304">
                  <c:v>1.1499834484931999</c:v>
                </c:pt>
                <c:pt idx="305">
                  <c:v>1.1482680612752401</c:v>
                </c:pt>
                <c:pt idx="306">
                  <c:v>1.14655558358737</c:v>
                </c:pt>
                <c:pt idx="307">
                  <c:v>1.14484601632614</c:v>
                </c:pt>
                <c:pt idx="308">
                  <c:v>1.1431393605069999</c:v>
                </c:pt>
                <c:pt idx="309">
                  <c:v>1.14143561726743</c:v>
                </c:pt>
                <c:pt idx="310">
                  <c:v>1.13973478787015</c:v>
                </c:pt>
                <c:pt idx="311">
                  <c:v>1.1380368737064901</c:v>
                </c:pt>
                <c:pt idx="312">
                  <c:v>1.1363418762998001</c:v>
                </c:pt>
                <c:pt idx="313">
                  <c:v>1.1346497973090099</c:v>
                </c:pt>
                <c:pt idx="314">
                  <c:v>1.1329606385323201</c:v>
                </c:pt>
                <c:pt idx="315">
                  <c:v>1.13127440191096</c:v>
                </c:pt>
                <c:pt idx="316">
                  <c:v>1.12959108953313</c:v>
                </c:pt>
                <c:pt idx="317">
                  <c:v>1.1279107036380001</c:v>
                </c:pt>
                <c:pt idx="318">
                  <c:v>1.1262332466199401</c:v>
                </c:pt>
                <c:pt idx="319">
                  <c:v>1.1245587210327599</c:v>
                </c:pt>
                <c:pt idx="320">
                  <c:v>1.12288712959423</c:v>
                </c:pt>
                <c:pt idx="321">
                  <c:v>1.1212184974321999</c:v>
                </c:pt>
                <c:pt idx="322">
                  <c:v>1.1195529384734</c:v>
                </c:pt>
                <c:pt idx="323">
                  <c:v>1.11789058812616</c:v>
                </c:pt>
                <c:pt idx="324">
                  <c:v>1.1162315809558501</c:v>
                </c:pt>
                <c:pt idx="325">
                  <c:v>1.11457605068691</c:v>
                </c:pt>
                <c:pt idx="326">
                  <c:v>1.1129241302050601</c:v>
                </c:pt>
                <c:pt idx="327">
                  <c:v>1.11127595155964</c:v>
                </c:pt>
                <c:pt idx="328">
                  <c:v>1.1096316459659801</c:v>
                </c:pt>
                <c:pt idx="329">
                  <c:v>1.10799134380799</c:v>
                </c:pt>
                <c:pt idx="330">
                  <c:v>1.1063551746407101</c:v>
                </c:pt>
                <c:pt idx="331">
                  <c:v>1.10472326719307</c:v>
                </c:pt>
                <c:pt idx="332">
                  <c:v>1.1030957493707301</c:v>
                </c:pt>
                <c:pt idx="333">
                  <c:v>1.10147274825891</c:v>
                </c:pt>
                <c:pt idx="334">
                  <c:v>1.0998543901254501</c:v>
                </c:pt>
                <c:pt idx="335">
                  <c:v>1.09824080042384</c:v>
                </c:pt>
                <c:pt idx="336">
                  <c:v>1.09663210379638</c:v>
                </c:pt>
                <c:pt idx="337">
                  <c:v>1.09502842407739</c:v>
                </c:pt>
                <c:pt idx="338">
                  <c:v>1.09342988429652</c:v>
                </c:pt>
                <c:pt idx="339">
                  <c:v>1.0918366066820799</c:v>
                </c:pt>
                <c:pt idx="340">
                  <c:v>1.09024871266449</c:v>
                </c:pt>
                <c:pt idx="341">
                  <c:v>1.08866632287971</c:v>
                </c:pt>
                <c:pt idx="342">
                  <c:v>1.0870895571727801</c:v>
                </c:pt>
                <c:pt idx="343">
                  <c:v>1.08551853460142</c:v>
                </c:pt>
                <c:pt idx="344">
                  <c:v>1.0839533734396201</c:v>
                </c:pt>
                <c:pt idx="345">
                  <c:v>1.08239419118129</c:v>
                </c:pt>
                <c:pt idx="346">
                  <c:v>1.0808411045439901</c:v>
                </c:pt>
                <c:pt idx="347">
                  <c:v>1.07929422947259</c:v>
                </c:pt>
                <c:pt idx="348">
                  <c:v>1.0777536811431101</c:v>
                </c:pt>
                <c:pt idx="349">
                  <c:v>1.0762195739664</c:v>
                </c:pt>
                <c:pt idx="350">
                  <c:v>1.07469202159198</c:v>
                </c:pt>
                <c:pt idx="351">
                  <c:v>1.07317113691185</c:v>
                </c:pt>
                <c:pt idx="352">
                  <c:v>1.07165703206426</c:v>
                </c:pt>
                <c:pt idx="353">
                  <c:v>1.07014981843756</c:v>
                </c:pt>
                <c:pt idx="354">
                  <c:v>1.0686496066739899</c:v>
                </c:pt>
                <c:pt idx="355">
                  <c:v>1.06715650667352</c:v>
                </c:pt>
                <c:pt idx="356">
                  <c:v>1.06567062759762</c:v>
                </c:pt>
                <c:pt idx="357">
                  <c:v>1.06419207787306</c:v>
                </c:pt>
                <c:pt idx="358">
                  <c:v>1.0627209651956699</c:v>
                </c:pt>
                <c:pt idx="359">
                  <c:v>1.0612573965340799</c:v>
                </c:pt>
                <c:pt idx="360">
                  <c:v>1.0598014781334399</c:v>
                </c:pt>
                <c:pt idx="361">
                  <c:v>1.05835331551912</c:v>
                </c:pt>
                <c:pt idx="362">
                  <c:v>1.05691301350032</c:v>
                </c:pt>
                <c:pt idx="363">
                  <c:v>1.0554806761736799</c:v>
                </c:pt>
                <c:pt idx="364">
                  <c:v>1.0540564069268801</c:v>
                </c:pt>
                <c:pt idx="365">
                  <c:v>1.0526403084420899</c:v>
                </c:pt>
                <c:pt idx="366">
                  <c:v>1.0512324826994499</c:v>
                </c:pt>
                <c:pt idx="367">
                  <c:v>1.04983303098047</c:v>
                </c:pt>
                <c:pt idx="368">
                  <c:v>1.0484420538713299</c:v>
                </c:pt>
                <c:pt idx="369">
                  <c:v>1.0470596512661701</c:v>
                </c:pt>
                <c:pt idx="370">
                  <c:v>1.0456859223702799</c:v>
                </c:pt>
                <c:pt idx="371">
                  <c:v>1.04432096570319</c:v>
                </c:pt>
                <c:pt idx="372">
                  <c:v>1.0429648791017401</c:v>
                </c:pt>
                <c:pt idx="373">
                  <c:v>1.0416177597229801</c:v>
                </c:pt>
                <c:pt idx="374">
                  <c:v>1.0402797040470999</c:v>
                </c:pt>
                <c:pt idx="375">
                  <c:v>1.0389508078801399</c:v>
                </c:pt>
                <c:pt idx="376">
                  <c:v>1.0376311663567399</c:v>
                </c:pt>
                <c:pt idx="377">
                  <c:v>1.0363208739426599</c:v>
                </c:pt>
                <c:pt idx="378">
                  <c:v>1.03502002443729</c:v>
                </c:pt>
                <c:pt idx="379">
                  <c:v>1.03372871097606</c:v>
                </c:pt>
                <c:pt idx="380">
                  <c:v>1.0324470260326799</c:v>
                </c:pt>
                <c:pt idx="381">
                  <c:v>1.03117506142132</c:v>
                </c:pt>
                <c:pt idx="382">
                  <c:v>1.02991290829867</c:v>
                </c:pt>
                <c:pt idx="383">
                  <c:v>1.02866065716593</c:v>
                </c:pt>
                <c:pt idx="384">
                  <c:v>1.02741839787059</c:v>
                </c:pt>
                <c:pt idx="385">
                  <c:v>1.0261862196082101</c:v>
                </c:pt>
                <c:pt idx="386">
                  <c:v>1.02496421092398</c:v>
                </c:pt>
                <c:pt idx="387">
                  <c:v>1.02375245971427</c:v>
                </c:pt>
                <c:pt idx="388">
                  <c:v>1.02255105322799</c:v>
                </c:pt>
                <c:pt idx="389">
                  <c:v>1.02136007806787</c:v>
                </c:pt>
                <c:pt idx="390">
                  <c:v>1.02017962019161</c:v>
                </c:pt>
                <c:pt idx="391">
                  <c:v>1.0190097649129399</c:v>
                </c:pt>
                <c:pt idx="392">
                  <c:v>1.01785059690254</c:v>
                </c:pt>
                <c:pt idx="393">
                  <c:v>1.0167022001888999</c:v>
                </c:pt>
                <c:pt idx="394">
                  <c:v>1.0155646581590201</c:v>
                </c:pt>
                <c:pt idx="395">
                  <c:v>1.01443805355905</c:v>
                </c:pt>
                <c:pt idx="396">
                  <c:v>1.0133224684948099</c:v>
                </c:pt>
                <c:pt idx="397">
                  <c:v>1.0122179844322301</c:v>
                </c:pt>
                <c:pt idx="398">
                  <c:v>1.01112468219772</c:v>
                </c:pt>
                <c:pt idx="399">
                  <c:v>1.0100426419783799</c:v>
                </c:pt>
                <c:pt idx="400">
                  <c:v>1.0089719433222699</c:v>
                </c:pt>
                <c:pt idx="401">
                  <c:v>1.00791266513844</c:v>
                </c:pt>
                <c:pt idx="402">
                  <c:v>1.0068648856970901</c:v>
                </c:pt>
                <c:pt idx="403">
                  <c:v>1.0058286826295</c:v>
                </c:pt>
                <c:pt idx="404">
                  <c:v>1.0048041329280299</c:v>
                </c:pt>
                <c:pt idx="405">
                  <c:v>1.0037913129460501</c:v>
                </c:pt>
                <c:pt idx="406">
                  <c:v>1.00279029839786</c:v>
                </c:pt>
                <c:pt idx="407">
                  <c:v>1.00180116435855</c:v>
                </c:pt>
                <c:pt idx="408">
                  <c:v>1.00082398526395</c:v>
                </c:pt>
                <c:pt idx="409">
                  <c:v>0.99985883491049599</c:v>
                </c:pt>
                <c:pt idx="410">
                  <c:v>0.99890578645518502</c:v>
                </c:pt>
                <c:pt idx="411">
                  <c:v>0.99796491241555596</c:v>
                </c:pt>
                <c:pt idx="412">
                  <c:v>0.99703628466971805</c:v>
                </c:pt>
                <c:pt idx="413">
                  <c:v>0.99611997445645795</c:v>
                </c:pt>
                <c:pt idx="414">
                  <c:v>0.99521605237543298</c:v>
                </c:pt>
                <c:pt idx="415">
                  <c:v>0.99432458838746496</c:v>
                </c:pt>
                <c:pt idx="416">
                  <c:v>0.99344565181496902</c:v>
                </c:pt>
                <c:pt idx="417">
                  <c:v>0.99257931134250799</c:v>
                </c:pt>
                <c:pt idx="418">
                  <c:v>0.99172563501752098</c:v>
                </c:pt>
                <c:pt idx="419">
                  <c:v>0.99088469025122505</c:v>
                </c:pt>
                <c:pt idx="420">
                  <c:v>0.99005654381971997</c:v>
                </c:pt>
                <c:pt idx="421">
                  <c:v>0.98924126186531103</c:v>
                </c:pt>
                <c:pt idx="422">
                  <c:v>0.98843890989808003</c:v>
                </c:pt>
                <c:pt idx="423">
                  <c:v>0.98764955279771904</c:v>
                </c:pt>
                <c:pt idx="424">
                  <c:v>0.98687325481564603</c:v>
                </c:pt>
                <c:pt idx="425">
                  <c:v>0.98611007957743602</c:v>
                </c:pt>
                <c:pt idx="426">
                  <c:v>0.98536009008558301</c:v>
                </c:pt>
                <c:pt idx="427">
                  <c:v>0.98462334872261303</c:v>
                </c:pt>
                <c:pt idx="428">
                  <c:v>0.98389991725457504</c:v>
                </c:pt>
                <c:pt idx="429">
                  <c:v>0.98318985683493898</c:v>
                </c:pt>
                <c:pt idx="430">
                  <c:v>0.98249322800891103</c:v>
                </c:pt>
                <c:pt idx="431">
                  <c:v>0.98181009071819803</c:v>
                </c:pt>
                <c:pt idx="432">
                  <c:v>0.981140504306238</c:v>
                </c:pt>
                <c:pt idx="433">
                  <c:v>0.98048452752392901</c:v>
                </c:pt>
                <c:pt idx="434">
                  <c:v>0.97984221853586495</c:v>
                </c:pt>
                <c:pt idx="435">
                  <c:v>0.979213634927112</c:v>
                </c:pt>
                <c:pt idx="436">
                  <c:v>0.97859883371053402</c:v>
                </c:pt>
                <c:pt idx="437">
                  <c:v>0.97799787133470195</c:v>
                </c:pt>
                <c:pt idx="438">
                  <c:v>0.97741080369239197</c:v>
                </c:pt>
                <c:pt idx="439">
                  <c:v>0.97683768612970501</c:v>
                </c:pt>
                <c:pt idx="440">
                  <c:v>0.97627857345581104</c:v>
                </c:pt>
                <c:pt idx="441">
                  <c:v>0.97573351995334501</c:v>
                </c:pt>
                <c:pt idx="442">
                  <c:v>0.97520257938946797</c:v>
                </c:pt>
                <c:pt idx="443">
                  <c:v>0.97468580502760405</c:v>
                </c:pt>
                <c:pt idx="444">
                  <c:v>0.97418324963986702</c:v>
                </c:pt>
                <c:pt idx="445">
                  <c:v>0.97369496552018997</c:v>
                </c:pt>
                <c:pt idx="446">
                  <c:v>0.97322100449817095</c:v>
                </c:pt>
                <c:pt idx="447">
                  <c:v>0.97276141795362903</c:v>
                </c:pt>
                <c:pt idx="448">
                  <c:v>0.97231625683189704</c:v>
                </c:pt>
                <c:pt idx="449">
                  <c:v>0.97188557165984002</c:v>
                </c:pt>
                <c:pt idx="450">
                  <c:v>0.97146941256261199</c:v>
                </c:pt>
                <c:pt idx="451">
                  <c:v>0.97106782928114399</c:v>
                </c:pt>
                <c:pt idx="452">
                  <c:v>0.97068087119037505</c:v>
                </c:pt>
                <c:pt idx="453">
                  <c:v>0.97030858731820702</c:v>
                </c:pt>
                <c:pt idx="454">
                  <c:v>0.96995102636520203</c:v>
                </c:pt>
                <c:pt idx="455">
                  <c:v>0.96960823672498497</c:v>
                </c:pt>
                <c:pt idx="456">
                  <c:v>0.96928026650537802</c:v>
                </c:pt>
                <c:pt idx="457">
                  <c:v>0.96896716355022805</c:v>
                </c:pt>
                <c:pt idx="458">
                  <c:v>0.96866897546193098</c:v>
                </c:pt>
                <c:pt idx="459">
                  <c:v>0.96838574962463697</c:v>
                </c:pt>
                <c:pt idx="460">
                  <c:v>0.968117533228114</c:v>
                </c:pt>
                <c:pt idx="461">
                  <c:v>0.96786437329226305</c:v>
                </c:pt>
                <c:pt idx="462">
                  <c:v>0.96762631669225396</c:v>
                </c:pt>
                <c:pt idx="463">
                  <c:v>0.967403410184274</c:v>
                </c:pt>
                <c:pt idx="464">
                  <c:v>0.96719570043185299</c:v>
                </c:pt>
                <c:pt idx="465">
                  <c:v>0.96700323403275101</c:v>
                </c:pt>
                <c:pt idx="466">
                  <c:v>0.96682605754638296</c:v>
                </c:pt>
                <c:pt idx="467">
                  <c:v>0.96666421752174503</c:v>
                </c:pt>
                <c:pt idx="468">
                  <c:v>0.96651776052582405</c:v>
                </c:pt>
                <c:pt idx="469">
                  <c:v>0.96638673317245904</c:v>
                </c:pt>
                <c:pt idx="470">
                  <c:v>0.966271182151618</c:v>
                </c:pt>
                <c:pt idx="471">
                  <c:v>0.96617115425906697</c:v>
                </c:pt>
                <c:pt idx="472">
                  <c:v>0.96608669642639899</c:v>
                </c:pt>
                <c:pt idx="473">
                  <c:v>0.96601785575138699</c:v>
                </c:pt>
                <c:pt idx="474">
                  <c:v>0.96596467952862597</c:v>
                </c:pt>
                <c:pt idx="475">
                  <c:v>0.96592721528044101</c:v>
                </c:pt>
                <c:pt idx="476">
                  <c:v>0.965905510788021</c:v>
                </c:pt>
                <c:pt idx="477">
                  <c:v>0.96589961412273695</c:v>
                </c:pt>
                <c:pt idx="478">
                  <c:v>0.96590957367763397</c:v>
                </c:pt>
                <c:pt idx="479">
                  <c:v>0.96593543819903405</c:v>
                </c:pt>
                <c:pt idx="480">
                  <c:v>0.96597725681824798</c:v>
                </c:pt>
                <c:pt idx="481">
                  <c:v>0.96603507908333597</c:v>
                </c:pt>
                <c:pt idx="482">
                  <c:v>0.96610895499090099</c:v>
                </c:pt>
                <c:pt idx="483">
                  <c:v>0.96619893501788801</c:v>
                </c:pt>
                <c:pt idx="484">
                  <c:v>0.966305070153333</c:v>
                </c:pt>
                <c:pt idx="485">
                  <c:v>0.96642741193007098</c:v>
                </c:pt>
                <c:pt idx="486">
                  <c:v>0.966566012456336</c:v>
                </c:pt>
                <c:pt idx="487">
                  <c:v>0.966720924447249</c:v>
                </c:pt>
                <c:pt idx="488">
                  <c:v>0.96689220125616404</c:v>
                </c:pt>
                <c:pt idx="489">
                  <c:v>0.96707989690583895</c:v>
                </c:pt>
                <c:pt idx="490">
                  <c:v>0.96728406611941598</c:v>
                </c:pt>
                <c:pt idx="491">
                  <c:v>0.96750476435118105</c:v>
                </c:pt>
                <c:pt idx="492">
                  <c:v>0.96774204781709205</c:v>
                </c:pt>
                <c:pt idx="493">
                  <c:v>0.96799597352504196</c:v>
                </c:pt>
                <c:pt idx="494">
                  <c:v>0.96826659930485304</c:v>
                </c:pt>
                <c:pt idx="495">
                  <c:v>0.96855398383797697</c:v>
                </c:pt>
                <c:pt idx="496">
                  <c:v>0.96885818668688395</c:v>
                </c:pt>
                <c:pt idx="497">
                  <c:v>0.96917926832413304</c:v>
                </c:pt>
                <c:pt idx="498">
                  <c:v>0.96951729016111399</c:v>
                </c:pt>
                <c:pt idx="499">
                  <c:v>0.96987231457643797</c:v>
                </c:pt>
                <c:pt idx="500">
                  <c:v>0.97024440494398001</c:v>
                </c:pt>
                <c:pt idx="501">
                  <c:v>0.97063362566056399</c:v>
                </c:pt>
                <c:pt idx="502">
                  <c:v>0.971040042173273</c:v>
                </c:pt>
                <c:pt idx="503">
                  <c:v>0.97146372100640399</c:v>
                </c:pt>
                <c:pt idx="504">
                  <c:v>0.97190472978803599</c:v>
                </c:pt>
                <c:pt idx="505">
                  <c:v>0.97236313727623103</c:v>
                </c:pt>
                <c:pt idx="506">
                  <c:v>0.97283901338486101</c:v>
                </c:pt>
                <c:pt idx="507">
                  <c:v>0.97333242920905605</c:v>
                </c:pt>
                <c:pt idx="508">
                  <c:v>0.97384345705029096</c:v>
                </c:pt>
                <c:pt idx="509">
                  <c:v>0.97437217044109703</c:v>
                </c:pt>
                <c:pt idx="510">
                  <c:v>0.97491864416941498</c:v>
                </c:pt>
                <c:pt idx="511">
                  <c:v>0.97548295430259402</c:v>
                </c:pt>
                <c:pt idx="512">
                  <c:v>0.97606517821104</c:v>
                </c:pt>
                <c:pt idx="513">
                  <c:v>0.97666539459152601</c:v>
                </c:pt>
                <c:pt idx="514">
                  <c:v>0.97728368349016603</c:v>
                </c:pt>
                <c:pt idx="515">
                  <c:v>0.97792012632507797</c:v>
                </c:pt>
                <c:pt idx="516">
                  <c:v>0.97857480590872703</c:v>
                </c:pt>
                <c:pt idx="517">
                  <c:v>0.979247806469974</c:v>
                </c:pt>
                <c:pt idx="518">
                  <c:v>0.97993921367584202</c:v>
                </c:pt>
                <c:pt idx="519">
                  <c:v>0.98064911465300197</c:v>
                </c:pt>
                <c:pt idx="520">
                  <c:v>0.98137759800900604</c:v>
                </c:pt>
                <c:pt idx="521">
                  <c:v>0.98212475385327602</c:v>
                </c:pt>
                <c:pt idx="522">
                  <c:v>0.982890673817856</c:v>
                </c:pt>
                <c:pt idx="523">
                  <c:v>0.98367545107795196</c:v>
                </c:pt>
                <c:pt idx="524">
                  <c:v>0.98447918037227999</c:v>
                </c:pt>
                <c:pt idx="525">
                  <c:v>0.98530195802321696</c:v>
                </c:pt>
                <c:pt idx="526">
                  <c:v>0.98614388195679503</c:v>
                </c:pt>
                <c:pt idx="527">
                  <c:v>0.98700505172253905</c:v>
                </c:pt>
                <c:pt idx="528">
                  <c:v>0.98788556851317399</c:v>
                </c:pt>
                <c:pt idx="529">
                  <c:v>0.98878553518420698</c:v>
                </c:pt>
                <c:pt idx="530">
                  <c:v>0.98970505627341898</c:v>
                </c:pt>
                <c:pt idx="531">
                  <c:v>0.99064423802026302</c:v>
                </c:pt>
                <c:pt idx="532">
                  <c:v>0.99160318838519901</c:v>
                </c:pt>
                <c:pt idx="533">
                  <c:v>0.99258201706897997</c:v>
                </c:pt>
                <c:pt idx="534">
                  <c:v>0.99358083553190402</c:v>
                </c:pt>
                <c:pt idx="535">
                  <c:v>0.99459975701304604</c:v>
                </c:pt>
                <c:pt idx="536">
                  <c:v>0.995638896549499</c:v>
                </c:pt>
                <c:pt idx="537">
                  <c:v>0.99669837099562097</c:v>
                </c:pt>
                <c:pt idx="538">
                  <c:v>0.99777829904232496</c:v>
                </c:pt>
                <c:pt idx="539">
                  <c:v>0.99887880123641803</c:v>
                </c:pt>
                <c:pt idx="540">
                  <c:v>1</c:v>
                </c:pt>
                <c:pt idx="541">
                  <c:v>1.0017722720620801</c:v>
                </c:pt>
                <c:pt idx="542">
                  <c:v>1.00357443756335</c:v>
                </c:pt>
                <c:pt idx="543">
                  <c:v>1.00540640524257</c:v>
                </c:pt>
                <c:pt idx="544">
                  <c:v>1.0072680832610099</c:v>
                </c:pt>
                <c:pt idx="545">
                  <c:v>1.0091593791931801</c:v>
                </c:pt>
                <c:pt idx="546">
                  <c:v>1.01108020001573</c:v>
                </c:pt>
                <c:pt idx="547">
                  <c:v>1.0130304520945399</c:v>
                </c:pt>
                <c:pt idx="548">
                  <c:v>1.01501004117006</c:v>
                </c:pt>
                <c:pt idx="549">
                  <c:v>1.0170188723410201</c:v>
                </c:pt>
                <c:pt idx="550">
                  <c:v>1.01905685004649</c:v>
                </c:pt>
                <c:pt idx="551">
                  <c:v>1.02112387804642</c:v>
                </c:pt>
                <c:pt idx="552">
                  <c:v>1.02321985940074</c:v>
                </c:pt>
                <c:pt idx="553">
                  <c:v>1.02534469644691</c:v>
                </c:pt>
                <c:pt idx="554">
                  <c:v>1.02749829077626</c:v>
                </c:pt>
                <c:pt idx="555">
                  <c:v>1.02968054320891</c:v>
                </c:pt>
                <c:pt idx="556">
                  <c:v>1.0318913537674601</c:v>
                </c:pt>
                <c:pt idx="557">
                  <c:v>1.0341306216494699</c:v>
                </c:pt>
                <c:pt idx="558">
                  <c:v>1.0363982451988301</c:v>
                </c:pt>
                <c:pt idx="559">
                  <c:v>1.03869412187591</c:v>
                </c:pt>
                <c:pt idx="560">
                  <c:v>1.0410181482267999</c:v>
                </c:pt>
                <c:pt idx="561">
                  <c:v>1.0433702198513799</c:v>
                </c:pt>
                <c:pt idx="562">
                  <c:v>1.04575023137052</c:v>
                </c:pt>
                <c:pt idx="563">
                  <c:v>1.0481580763923199</c:v>
                </c:pt>
                <c:pt idx="564">
                  <c:v>1.05059364747743</c:v>
                </c:pt>
                <c:pt idx="565">
                  <c:v>1.0530568361035899</c:v>
                </c:pt>
                <c:pt idx="566">
                  <c:v>1.0555475326292501</c:v>
                </c:pt>
                <c:pt idx="567">
                  <c:v>1.05806562625652</c:v>
                </c:pt>
                <c:pt idx="568">
                  <c:v>1.06061100499329</c:v>
                </c:pt>
                <c:pt idx="569">
                  <c:v>1.06318355561472</c:v>
                </c:pt>
                <c:pt idx="570">
                  <c:v>1.0657831636239701</c:v>
                </c:pt>
                <c:pt idx="571">
                  <c:v>1.06840971321237</c:v>
                </c:pt>
                <c:pt idx="572">
                  <c:v>1.07106308721889</c:v>
                </c:pt>
                <c:pt idx="573">
                  <c:v>1.07374316708909</c:v>
                </c:pt>
                <c:pt idx="574">
                  <c:v>1.0764498328334999</c:v>
                </c:pt>
                <c:pt idx="575">
                  <c:v>1.0791829629854399</c:v>
                </c:pt>
                <c:pt idx="576">
                  <c:v>1.0819424345583399</c:v>
                </c:pt>
                <c:pt idx="577">
                  <c:v>1.08472812300266</c:v>
                </c:pt>
                <c:pt idx="578">
                  <c:v>1.0875399021622001</c:v>
                </c:pt>
                <c:pt idx="579">
                  <c:v>1.09037764423018</c:v>
                </c:pt>
                <c:pt idx="580">
                  <c:v>1.0932412197047301</c:v>
                </c:pt>
                <c:pt idx="581">
                  <c:v>1.0961304973441</c:v>
                </c:pt>
                <c:pt idx="582">
                  <c:v>1.09904534412149</c:v>
                </c:pt>
                <c:pt idx="583">
                  <c:v>1.1019856251795499</c:v>
                </c:pt>
                <c:pt idx="584">
                  <c:v>1.1049512037845199</c:v>
                </c:pt>
                <c:pt idx="585">
                  <c:v>1.1079419412800999</c:v>
                </c:pt>
                <c:pt idx="586">
                  <c:v>1.11095769704105</c:v>
                </c:pt>
                <c:pt idx="587">
                  <c:v>1.11399832842652</c:v>
                </c:pt>
                <c:pt idx="588">
                  <c:v>1.1170636907331399</c:v>
                </c:pt>
                <c:pt idx="589">
                  <c:v>1.1201536371478999</c:v>
                </c:pt>
                <c:pt idx="590">
                  <c:v>1.12326801870078</c:v>
                </c:pt>
                <c:pt idx="591">
                  <c:v>1.12640668421729</c:v>
                </c:pt>
                <c:pt idx="592">
                  <c:v>1.1295694802707299</c:v>
                </c:pt>
                <c:pt idx="593">
                  <c:v>1.13275625113439</c:v>
                </c:pt>
                <c:pt idx="594">
                  <c:v>1.1359668387335999</c:v>
                </c:pt>
                <c:pt idx="595">
                  <c:v>1.13920108259761</c:v>
                </c:pt>
                <c:pt idx="596">
                  <c:v>1.14245881981143</c:v>
                </c:pt>
                <c:pt idx="597">
                  <c:v>1.1457398849676099</c:v>
                </c:pt>
                <c:pt idx="598">
                  <c:v>1.1490441101178499</c:v>
                </c:pt>
                <c:pt idx="599">
                  <c:v>1.1523713247247001</c:v>
                </c:pt>
                <c:pt idx="600">
                  <c:v>1.1557213556131201</c:v>
                </c:pt>
                <c:pt idx="601">
                  <c:v>1.1590940269221099</c:v>
                </c:pt>
                <c:pt idx="602">
                  <c:v>1.1624891600562399</c:v>
                </c:pt>
                <c:pt idx="603">
                  <c:v>1.16590657363733</c:v>
                </c:pt>
                <c:pt idx="604">
                  <c:v>1.1693460834560301</c:v>
                </c:pt>
                <c:pt idx="605">
                  <c:v>1.17280750242358</c:v>
                </c:pt>
                <c:pt idx="606">
                  <c:v>1.17629064052354</c:v>
                </c:pt>
                <c:pt idx="607">
                  <c:v>1.17979530476364</c:v>
                </c:pt>
                <c:pt idx="608">
                  <c:v>1.18332129912776</c:v>
                </c:pt>
                <c:pt idx="609">
                  <c:v>1.1868684245279699</c:v>
                </c:pt>
                <c:pt idx="610">
                  <c:v>1.1904364787567701</c:v>
                </c:pt>
                <c:pt idx="611">
                  <c:v>1.19402525643943</c:v>
                </c:pt>
                <c:pt idx="612">
                  <c:v>1.1976345489865201</c:v>
                </c:pt>
                <c:pt idx="613">
                  <c:v>1.2012641445466301</c:v>
                </c:pt>
                <c:pt idx="614">
                  <c:v>1.2049138279592899</c:v>
                </c:pt>
                <c:pt idx="615">
                  <c:v>1.2085833807080999</c:v>
                </c:pt>
                <c:pt idx="616">
                  <c:v>1.2122725808741199</c:v>
                </c:pt>
                <c:pt idx="617">
                  <c:v>1.2159812030894901</c:v>
                </c:pt>
                <c:pt idx="618">
                  <c:v>1.2197090184913599</c:v>
                </c:pt>
                <c:pt idx="619">
                  <c:v>1.22345579467606</c:v>
                </c:pt>
                <c:pt idx="620">
                  <c:v>1.2272212956536199</c:v>
                </c:pt>
                <c:pt idx="621">
                  <c:v>1.23100528180263</c:v>
                </c:pt>
                <c:pt idx="622">
                  <c:v>1.2348075098253799</c:v>
                </c:pt>
                <c:pt idx="623">
                  <c:v>1.23862773270346</c:v>
                </c:pt>
                <c:pt idx="624">
                  <c:v>1.2424656996536501</c:v>
                </c:pt>
                <c:pt idx="625">
                  <c:v>1.2463211560842899</c:v>
                </c:pt>
                <c:pt idx="626">
                  <c:v>1.2501938435520199</c:v>
                </c:pt>
                <c:pt idx="627">
                  <c:v>1.25408349971902</c:v>
                </c:pt>
                <c:pt idx="628">
                  <c:v>1.2579898583106099</c:v>
                </c:pt>
                <c:pt idx="629">
                  <c:v>1.26191264907348</c:v>
                </c:pt>
                <c:pt idx="630">
                  <c:v>1.2658515977342899</c:v>
                </c:pt>
                <c:pt idx="631">
                  <c:v>1.26980642595885</c:v>
                </c:pt>
                <c:pt idx="632">
                  <c:v>1.2737768513118599</c:v>
                </c:pt>
                <c:pt idx="633">
                  <c:v>1.2777625872172</c:v>
                </c:pt>
                <c:pt idx="634">
                  <c:v>1.28176334291875</c:v>
                </c:pt>
                <c:pt idx="635">
                  <c:v>1.2857788234419401</c:v>
                </c:pt>
                <c:pt idx="636">
                  <c:v>1.2898087295558001</c:v>
                </c:pt>
                <c:pt idx="637">
                  <c:v>1.2938527577357599</c:v>
                </c:pt>
                <c:pt idx="638">
                  <c:v>1.29791060012704</c:v>
                </c:pt>
                <c:pt idx="639">
                  <c:v>1.3019819445088401</c:v>
                </c:pt>
                <c:pt idx="640">
                  <c:v>1.3060664742591099</c:v>
                </c:pt>
                <c:pt idx="641">
                  <c:v>1.31016392887033</c:v>
                </c:pt>
                <c:pt idx="642">
                  <c:v>1.3142742871249</c:v>
                </c:pt>
                <c:pt idx="643">
                  <c:v>1.3183975881527501</c:v>
                </c:pt>
                <c:pt idx="644">
                  <c:v>1.32253387126646</c:v>
                </c:pt>
                <c:pt idx="645">
                  <c:v>1.3266831759586499</c:v>
                </c:pt>
                <c:pt idx="646">
                  <c:v>1.3308455418994301</c:v>
                </c:pt>
                <c:pt idx="647">
                  <c:v>1.3350210089341801</c:v>
                </c:pt>
                <c:pt idx="648">
                  <c:v>1.3392096170813901</c:v>
                </c:pt>
                <c:pt idx="649">
                  <c:v>1.3434114065307401</c:v>
                </c:pt>
                <c:pt idx="650">
                  <c:v>1.34762641764126</c:v>
                </c:pt>
                <c:pt idx="651">
                  <c:v>1.3518546909397</c:v>
                </c:pt>
                <c:pt idx="652">
                  <c:v>1.35609626711898</c:v>
                </c:pt>
                <c:pt idx="653">
                  <c:v>1.36035118703673</c:v>
                </c:pt>
                <c:pt idx="654">
                  <c:v>1.3646194917140499</c:v>
                </c:pt>
                <c:pt idx="655">
                  <c:v>1.36890122233426</c:v>
                </c:pt>
                <c:pt idx="656">
                  <c:v>1.3731964202417799</c:v>
                </c:pt>
                <c:pt idx="657">
                  <c:v>1.37750512694115</c:v>
                </c:pt>
                <c:pt idx="658">
                  <c:v>1.38182738409608</c:v>
                </c:pt>
                <c:pt idx="659">
                  <c:v>1.3861632335285601</c:v>
                </c:pt>
                <c:pt idx="660">
                  <c:v>1.39051271721811</c:v>
                </c:pt>
                <c:pt idx="661">
                  <c:v>1.3948758773010801</c:v>
                </c:pt>
                <c:pt idx="662">
                  <c:v>1.3992527560699599</c:v>
                </c:pt>
                <c:pt idx="663">
                  <c:v>1.4036433959727901</c:v>
                </c:pt>
                <c:pt idx="664">
                  <c:v>1.4080478396126701</c:v>
                </c:pt>
                <c:pt idx="665">
                  <c:v>1.4124661297472401</c:v>
                </c:pt>
                <c:pt idx="666">
                  <c:v>1.4168983092882399</c:v>
                </c:pt>
                <c:pt idx="667">
                  <c:v>1.4213444213011699</c:v>
                </c:pt>
                <c:pt idx="668">
                  <c:v>1.4258045090049201</c:v>
                </c:pt>
                <c:pt idx="669">
                  <c:v>1.43027861577145</c:v>
                </c:pt>
                <c:pt idx="670">
                  <c:v>1.4347667851255901</c:v>
                </c:pt>
                <c:pt idx="671">
                  <c:v>1.43926906074476</c:v>
                </c:pt>
                <c:pt idx="672">
                  <c:v>1.4437854864588</c:v>
                </c:pt>
                <c:pt idx="673">
                  <c:v>1.44831610624983</c:v>
                </c:pt>
                <c:pt idx="674">
                  <c:v>1.45286096425211</c:v>
                </c:pt>
                <c:pt idx="675">
                  <c:v>1.45742010475192</c:v>
                </c:pt>
                <c:pt idx="676">
                  <c:v>1.4619935721875601</c:v>
                </c:pt>
                <c:pt idx="677">
                  <c:v>1.4665814111492299</c:v>
                </c:pt>
                <c:pt idx="678">
                  <c:v>1.47118366637908</c:v>
                </c:pt>
                <c:pt idx="679">
                  <c:v>1.4758003827711501</c:v>
                </c:pt>
                <c:pt idx="680">
                  <c:v>1.4804316053714599</c:v>
                </c:pt>
                <c:pt idx="681">
                  <c:v>1.4850773793780101</c:v>
                </c:pt>
                <c:pt idx="682">
                  <c:v>1.4897377501408999</c:v>
                </c:pt>
                <c:pt idx="683">
                  <c:v>1.4944127631623501</c:v>
                </c:pt>
                <c:pt idx="684">
                  <c:v>1.49910246409689</c:v>
                </c:pt>
                <c:pt idx="685">
                  <c:v>1.5038068987513999</c:v>
                </c:pt>
                <c:pt idx="686">
                  <c:v>1.50852611308532</c:v>
                </c:pt>
                <c:pt idx="687">
                  <c:v>1.5132601532107499</c:v>
                </c:pt>
                <c:pt idx="688">
                  <c:v>1.5180090653926599</c:v>
                </c:pt>
                <c:pt idx="689">
                  <c:v>1.5227728960490501</c:v>
                </c:pt>
                <c:pt idx="690">
                  <c:v>1.52755169175116</c:v>
                </c:pt>
                <c:pt idx="691">
                  <c:v>1.53234549922368</c:v>
                </c:pt>
                <c:pt idx="692">
                  <c:v>1.53715436534496</c:v>
                </c:pt>
                <c:pt idx="693">
                  <c:v>1.54197833714727</c:v>
                </c:pt>
                <c:pt idx="694">
                  <c:v>1.5468174618170201</c:v>
                </c:pt>
                <c:pt idx="695">
                  <c:v>1.55167178669503</c:v>
                </c:pt>
                <c:pt idx="696">
                  <c:v>1.5565413592767801</c:v>
                </c:pt>
                <c:pt idx="697">
                  <c:v>1.5614262272127299</c:v>
                </c:pt>
                <c:pt idx="698">
                  <c:v>1.56632643830854</c:v>
                </c:pt>
                <c:pt idx="699">
                  <c:v>1.5712420405254399</c:v>
                </c:pt>
                <c:pt idx="700">
                  <c:v>1.57617308198047</c:v>
                </c:pt>
              </c:numCache>
            </c:numRef>
          </c:yVal>
          <c:smooth val="1"/>
          <c:extLst>
            <c:ext xmlns:c16="http://schemas.microsoft.com/office/drawing/2014/chart" uri="{C3380CC4-5D6E-409C-BE32-E72D297353CC}">
              <c16:uniqueId val="{00000002-4417-4856-A336-250DFE04CB67}"/>
            </c:ext>
          </c:extLst>
        </c:ser>
        <c:dLbls>
          <c:showLegendKey val="0"/>
          <c:showVal val="0"/>
          <c:showCatName val="0"/>
          <c:showSerName val="0"/>
          <c:showPercent val="0"/>
          <c:showBubbleSize val="0"/>
        </c:dLbls>
        <c:axId val="699655512"/>
        <c:axId val="699655120"/>
      </c:scatterChart>
      <c:valAx>
        <c:axId val="699655512"/>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55120"/>
        <c:crosses val="autoZero"/>
        <c:crossBetween val="midCat"/>
        <c:majorUnit val="10"/>
      </c:valAx>
      <c:valAx>
        <c:axId val="69965512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965551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507417551066979"/>
          <c:h val="0.70526771653543308"/>
        </c:manualLayout>
      </c:layout>
      <c:barChart>
        <c:barDir val="col"/>
        <c:grouping val="percentStacked"/>
        <c:varyColors val="0"/>
        <c:ser>
          <c:idx val="0"/>
          <c:order val="0"/>
          <c:tx>
            <c:strRef>
              <c:f>Sheet1!$B$1</c:f>
              <c:strCache>
                <c:ptCount val="1"/>
                <c:pt idx="0">
                  <c:v>18-39</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Sheet1!$A$2:$A$6</c:f>
              <c:strCache>
                <c:ptCount val="5"/>
                <c:pt idx="0">
                  <c:v>0-10</c:v>
                </c:pt>
                <c:pt idx="1">
                  <c:v>11-17</c:v>
                </c:pt>
                <c:pt idx="2">
                  <c:v>18-39</c:v>
                </c:pt>
                <c:pt idx="3">
                  <c:v>40-59</c:v>
                </c:pt>
                <c:pt idx="4">
                  <c:v>60+</c:v>
                </c:pt>
              </c:strCache>
            </c:strRef>
          </c:cat>
          <c:val>
            <c:numRef>
              <c:f>Sheet1!$B$2:$B$6</c:f>
              <c:numCache>
                <c:formatCode>General</c:formatCode>
                <c:ptCount val="5"/>
                <c:pt idx="0">
                  <c:v>9</c:v>
                </c:pt>
                <c:pt idx="1">
                  <c:v>500</c:v>
                </c:pt>
                <c:pt idx="2">
                  <c:v>3794</c:v>
                </c:pt>
                <c:pt idx="3">
                  <c:v>1825</c:v>
                </c:pt>
                <c:pt idx="4">
                  <c:v>81</c:v>
                </c:pt>
              </c:numCache>
            </c:numRef>
          </c:val>
          <c:extLst>
            <c:ext xmlns:c16="http://schemas.microsoft.com/office/drawing/2014/chart" uri="{C3380CC4-5D6E-409C-BE32-E72D297353CC}">
              <c16:uniqueId val="{00000000-DD3E-4101-ADA9-DB88B917173D}"/>
            </c:ext>
          </c:extLst>
        </c:ser>
        <c:ser>
          <c:idx val="1"/>
          <c:order val="1"/>
          <c:tx>
            <c:strRef>
              <c:f>Sheet1!$C$1</c:f>
              <c:strCache>
                <c:ptCount val="1"/>
                <c:pt idx="0">
                  <c:v>40-59</c:v>
                </c:pt>
              </c:strCache>
            </c:strRef>
          </c:tx>
          <c:spPr>
            <a:gradFill flip="none" rotWithShape="1">
              <a:gsLst>
                <a:gs pos="0">
                  <a:srgbClr val="009999"/>
                </a:gs>
                <a:gs pos="50000">
                  <a:srgbClr val="66FFFF"/>
                </a:gs>
                <a:gs pos="100000">
                  <a:srgbClr val="009999"/>
                </a:gs>
              </a:gsLst>
              <a:lin ang="10800000" scaled="1"/>
              <a:tileRect/>
            </a:gradFill>
            <a:ln>
              <a:solidFill>
                <a:schemeClr val="bg2"/>
              </a:solidFill>
            </a:ln>
          </c:spPr>
          <c:invertIfNegative val="0"/>
          <c:cat>
            <c:strRef>
              <c:f>Sheet1!$A$2:$A$6</c:f>
              <c:strCache>
                <c:ptCount val="5"/>
                <c:pt idx="0">
                  <c:v>0-10</c:v>
                </c:pt>
                <c:pt idx="1">
                  <c:v>11-17</c:v>
                </c:pt>
                <c:pt idx="2">
                  <c:v>18-39</c:v>
                </c:pt>
                <c:pt idx="3">
                  <c:v>40-59</c:v>
                </c:pt>
                <c:pt idx="4">
                  <c:v>60+</c:v>
                </c:pt>
              </c:strCache>
            </c:strRef>
          </c:cat>
          <c:val>
            <c:numRef>
              <c:f>Sheet1!$C$2:$C$6</c:f>
              <c:numCache>
                <c:formatCode>General</c:formatCode>
                <c:ptCount val="5"/>
                <c:pt idx="0">
                  <c:v>17</c:v>
                </c:pt>
                <c:pt idx="1">
                  <c:v>869</c:v>
                </c:pt>
                <c:pt idx="2">
                  <c:v>9409</c:v>
                </c:pt>
                <c:pt idx="3">
                  <c:v>7040</c:v>
                </c:pt>
                <c:pt idx="4">
                  <c:v>573</c:v>
                </c:pt>
              </c:numCache>
            </c:numRef>
          </c:val>
          <c:extLst>
            <c:ext xmlns:c16="http://schemas.microsoft.com/office/drawing/2014/chart" uri="{C3380CC4-5D6E-409C-BE32-E72D297353CC}">
              <c16:uniqueId val="{00000001-DD3E-4101-ADA9-DB88B917173D}"/>
            </c:ext>
          </c:extLst>
        </c:ser>
        <c:ser>
          <c:idx val="2"/>
          <c:order val="2"/>
          <c:tx>
            <c:strRef>
              <c:f>Sheet1!$D$1</c:f>
              <c:strCache>
                <c:ptCount val="1"/>
                <c:pt idx="0">
                  <c:v>60-69</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strRef>
              <c:f>Sheet1!$A$2:$A$6</c:f>
              <c:strCache>
                <c:ptCount val="5"/>
                <c:pt idx="0">
                  <c:v>0-10</c:v>
                </c:pt>
                <c:pt idx="1">
                  <c:v>11-17</c:v>
                </c:pt>
                <c:pt idx="2">
                  <c:v>18-39</c:v>
                </c:pt>
                <c:pt idx="3">
                  <c:v>40-59</c:v>
                </c:pt>
                <c:pt idx="4">
                  <c:v>60+</c:v>
                </c:pt>
              </c:strCache>
            </c:strRef>
          </c:cat>
          <c:val>
            <c:numRef>
              <c:f>Sheet1!$D$2:$D$6</c:f>
              <c:numCache>
                <c:formatCode>General</c:formatCode>
                <c:ptCount val="5"/>
                <c:pt idx="0">
                  <c:v>4</c:v>
                </c:pt>
                <c:pt idx="1">
                  <c:v>452</c:v>
                </c:pt>
                <c:pt idx="2">
                  <c:v>5550</c:v>
                </c:pt>
                <c:pt idx="3">
                  <c:v>4286</c:v>
                </c:pt>
                <c:pt idx="4">
                  <c:v>489</c:v>
                </c:pt>
              </c:numCache>
            </c:numRef>
          </c:val>
          <c:extLst>
            <c:ext xmlns:c16="http://schemas.microsoft.com/office/drawing/2014/chart" uri="{C3380CC4-5D6E-409C-BE32-E72D297353CC}">
              <c16:uniqueId val="{00000002-DD3E-4101-ADA9-DB88B917173D}"/>
            </c:ext>
          </c:extLst>
        </c:ser>
        <c:ser>
          <c:idx val="3"/>
          <c:order val="3"/>
          <c:tx>
            <c:strRef>
              <c:f>Sheet1!$E$1</c:f>
              <c:strCache>
                <c:ptCount val="1"/>
                <c:pt idx="0">
                  <c:v>70+</c:v>
                </c:pt>
              </c:strCache>
            </c:strRef>
          </c:tx>
          <c:spPr>
            <a:gradFill flip="none" rotWithShape="1">
              <a:gsLst>
                <a:gs pos="0">
                  <a:srgbClr val="FF9900"/>
                </a:gs>
                <a:gs pos="50000">
                  <a:srgbClr val="FFC000"/>
                </a:gs>
                <a:gs pos="100000">
                  <a:srgbClr val="FF9900"/>
                </a:gs>
              </a:gsLst>
              <a:lin ang="0" scaled="1"/>
              <a:tileRect/>
            </a:gradFill>
            <a:ln>
              <a:solidFill>
                <a:srgbClr val="000000"/>
              </a:solidFill>
            </a:ln>
          </c:spPr>
          <c:invertIfNegative val="0"/>
          <c:cat>
            <c:strRef>
              <c:f>Sheet1!$A$2:$A$6</c:f>
              <c:strCache>
                <c:ptCount val="5"/>
                <c:pt idx="0">
                  <c:v>0-10</c:v>
                </c:pt>
                <c:pt idx="1">
                  <c:v>11-17</c:v>
                </c:pt>
                <c:pt idx="2">
                  <c:v>18-39</c:v>
                </c:pt>
                <c:pt idx="3">
                  <c:v>40-59</c:v>
                </c:pt>
                <c:pt idx="4">
                  <c:v>60+</c:v>
                </c:pt>
              </c:strCache>
            </c:strRef>
          </c:cat>
          <c:val>
            <c:numRef>
              <c:f>Sheet1!$E$2:$E$6</c:f>
              <c:numCache>
                <c:formatCode>General</c:formatCode>
                <c:ptCount val="5"/>
                <c:pt idx="0">
                  <c:v>0</c:v>
                </c:pt>
                <c:pt idx="1">
                  <c:v>30</c:v>
                </c:pt>
                <c:pt idx="2">
                  <c:v>368</c:v>
                </c:pt>
                <c:pt idx="3">
                  <c:v>312</c:v>
                </c:pt>
                <c:pt idx="4">
                  <c:v>43</c:v>
                </c:pt>
              </c:numCache>
            </c:numRef>
          </c:val>
          <c:extLst>
            <c:ext xmlns:c16="http://schemas.microsoft.com/office/drawing/2014/chart" uri="{C3380CC4-5D6E-409C-BE32-E72D297353CC}">
              <c16:uniqueId val="{00000003-DD3E-4101-ADA9-DB88B917173D}"/>
            </c:ext>
          </c:extLst>
        </c:ser>
        <c:dLbls>
          <c:showLegendKey val="0"/>
          <c:showVal val="0"/>
          <c:showCatName val="0"/>
          <c:showSerName val="0"/>
          <c:showPercent val="0"/>
          <c:showBubbleSize val="0"/>
        </c:dLbls>
        <c:gapWidth val="40"/>
        <c:overlap val="100"/>
        <c:axId val="681476024"/>
        <c:axId val="681476416"/>
      </c:barChart>
      <c:catAx>
        <c:axId val="681476024"/>
        <c:scaling>
          <c:orientation val="minMax"/>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8284731649923068"/>
              <c:y val="0.89318897637795291"/>
            </c:manualLayout>
          </c:layout>
          <c:overlay val="0"/>
        </c:title>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1476416"/>
        <c:crosses val="autoZero"/>
        <c:auto val="1"/>
        <c:lblAlgn val="ctr"/>
        <c:lblOffset val="100"/>
        <c:noMultiLvlLbl val="0"/>
      </c:catAx>
      <c:valAx>
        <c:axId val="68147641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1476024"/>
        <c:crosses val="autoZero"/>
        <c:crossBetween val="between"/>
        <c:majorUnit val="0.2"/>
      </c:valAx>
      <c:spPr>
        <a:noFill/>
        <a:ln w="12700">
          <a:solidFill>
            <a:schemeClr val="bg2"/>
          </a:solidFill>
        </a:ln>
      </c:spPr>
    </c:plotArea>
    <c:legend>
      <c:legendPos val="t"/>
      <c:layout>
        <c:manualLayout>
          <c:xMode val="edge"/>
          <c:yMode val="edge"/>
          <c:x val="0.24907491628201647"/>
          <c:y val="1.5625075711689886E-2"/>
          <c:w val="0.73174212598425181"/>
          <c:h val="7.938441348677569E-2"/>
        </c:manualLayout>
      </c:layout>
      <c:overlay val="0"/>
      <c:spPr>
        <a:noFill/>
        <a:ln w="12700">
          <a:solidFill>
            <a:schemeClr val="bg2"/>
          </a:solidFill>
        </a:ln>
      </c:spPr>
      <c:txPr>
        <a:bodyPr/>
        <a:lstStyle/>
        <a:p>
          <a:pPr>
            <a:defRPr sz="145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Microsoft_Excel_Worksheet2!$B$2:$B$10002</c:f>
              <c:numCache>
                <c:formatCode>General</c:formatCode>
                <c:ptCount val="10001"/>
                <c:pt idx="0">
                  <c:v>0.794674584122396</c:v>
                </c:pt>
                <c:pt idx="1">
                  <c:v>0.795169153839558</c:v>
                </c:pt>
                <c:pt idx="2">
                  <c:v>0.79566403135466801</c:v>
                </c:pt>
                <c:pt idx="3">
                  <c:v>0.79615921685928304</c:v>
                </c:pt>
                <c:pt idx="4">
                  <c:v>0.79665471054508297</c:v>
                </c:pt>
                <c:pt idx="5">
                  <c:v>0.79715051260386605</c:v>
                </c:pt>
                <c:pt idx="6">
                  <c:v>0.79764662322754998</c:v>
                </c:pt>
                <c:pt idx="7">
                  <c:v>0.79814304260817104</c:v>
                </c:pt>
                <c:pt idx="8">
                  <c:v>0.79863977093788596</c:v>
                </c:pt>
                <c:pt idx="9">
                  <c:v>0.79913680840897094</c:v>
                </c:pt>
                <c:pt idx="10">
                  <c:v>0.79963415521382197</c:v>
                </c:pt>
                <c:pt idx="11">
                  <c:v>0.80013181154495305</c:v>
                </c:pt>
                <c:pt idx="12">
                  <c:v>0.80062977759500098</c:v>
                </c:pt>
                <c:pt idx="13">
                  <c:v>0.80112805355671901</c:v>
                </c:pt>
                <c:pt idx="14">
                  <c:v>0.80162663962298497</c:v>
                </c:pt>
                <c:pt idx="15">
                  <c:v>0.80212553598679204</c:v>
                </c:pt>
                <c:pt idx="16">
                  <c:v>0.80262474284125496</c:v>
                </c:pt>
                <c:pt idx="17">
                  <c:v>0.80312426037961104</c:v>
                </c:pt>
                <c:pt idx="18">
                  <c:v>0.80362408879521496</c:v>
                </c:pt>
                <c:pt idx="19">
                  <c:v>0.80412422828154295</c:v>
                </c:pt>
                <c:pt idx="20">
                  <c:v>0.80462467903219104</c:v>
                </c:pt>
                <c:pt idx="21">
                  <c:v>0.80512544124087604</c:v>
                </c:pt>
                <c:pt idx="22">
                  <c:v>0.80562651510143601</c:v>
                </c:pt>
                <c:pt idx="23">
                  <c:v>0.80612790080782804</c:v>
                </c:pt>
                <c:pt idx="24">
                  <c:v>0.80662959855413197</c:v>
                </c:pt>
                <c:pt idx="25">
                  <c:v>0.80713160853454802</c:v>
                </c:pt>
                <c:pt idx="26">
                  <c:v>0.80763393094339497</c:v>
                </c:pt>
                <c:pt idx="27">
                  <c:v>0.80813656597511596</c:v>
                </c:pt>
                <c:pt idx="28">
                  <c:v>0.80863951382427102</c:v>
                </c:pt>
                <c:pt idx="29">
                  <c:v>0.80914277468554596</c:v>
                </c:pt>
                <c:pt idx="30">
                  <c:v>0.80964634875374397</c:v>
                </c:pt>
                <c:pt idx="31">
                  <c:v>0.81015023622379301</c:v>
                </c:pt>
                <c:pt idx="32">
                  <c:v>0.81065443729073705</c:v>
                </c:pt>
                <c:pt idx="33">
                  <c:v>0.81115895214974798</c:v>
                </c:pt>
                <c:pt idx="34">
                  <c:v>0.81166378099611303</c:v>
                </c:pt>
                <c:pt idx="35">
                  <c:v>0.81216892402524599</c:v>
                </c:pt>
                <c:pt idx="36">
                  <c:v>0.812674381432679</c:v>
                </c:pt>
                <c:pt idx="37">
                  <c:v>0.81318015341406802</c:v>
                </c:pt>
                <c:pt idx="38">
                  <c:v>0.81368624016518798</c:v>
                </c:pt>
                <c:pt idx="39">
                  <c:v>0.81419264188193896</c:v>
                </c:pt>
                <c:pt idx="40">
                  <c:v>0.81469935876034005</c:v>
                </c:pt>
                <c:pt idx="41">
                  <c:v>0.81520639099653502</c:v>
                </c:pt>
                <c:pt idx="42">
                  <c:v>0.81571373878678699</c:v>
                </c:pt>
                <c:pt idx="43">
                  <c:v>0.81622140232748497</c:v>
                </c:pt>
                <c:pt idx="44">
                  <c:v>0.81672938181513499</c:v>
                </c:pt>
                <c:pt idx="45">
                  <c:v>0.81723767744636999</c:v>
                </c:pt>
                <c:pt idx="46">
                  <c:v>0.81774628941794303</c:v>
                </c:pt>
                <c:pt idx="47">
                  <c:v>0.81825521792672995</c:v>
                </c:pt>
                <c:pt idx="48">
                  <c:v>0.81876446316972895</c:v>
                </c:pt>
                <c:pt idx="49">
                  <c:v>0.81927402534406202</c:v>
                </c:pt>
                <c:pt idx="50">
                  <c:v>0.81978390464697304</c:v>
                </c:pt>
                <c:pt idx="51">
                  <c:v>0.82029410127582703</c:v>
                </c:pt>
                <c:pt idx="52">
                  <c:v>0.820804615428116</c:v>
                </c:pt>
                <c:pt idx="53">
                  <c:v>0.82131544730145001</c:v>
                </c:pt>
                <c:pt idx="54">
                  <c:v>0.82182659709356498</c:v>
                </c:pt>
                <c:pt idx="55">
                  <c:v>0.82233806500231899</c:v>
                </c:pt>
                <c:pt idx="56">
                  <c:v>0.82284985122569398</c:v>
                </c:pt>
                <c:pt idx="57">
                  <c:v>0.82336195596179496</c:v>
                </c:pt>
                <c:pt idx="58">
                  <c:v>0.82387437940885</c:v>
                </c:pt>
                <c:pt idx="59">
                  <c:v>0.82438712176520901</c:v>
                </c:pt>
                <c:pt idx="60">
                  <c:v>0.82490018322934799</c:v>
                </c:pt>
                <c:pt idx="61">
                  <c:v>0.82541356399986499</c:v>
                </c:pt>
                <c:pt idx="62">
                  <c:v>0.82592726427548302</c:v>
                </c:pt>
                <c:pt idx="63">
                  <c:v>0.82644128425504504</c:v>
                </c:pt>
                <c:pt idx="64">
                  <c:v>0.82695562413752299</c:v>
                </c:pt>
                <c:pt idx="65">
                  <c:v>0.82747028412200896</c:v>
                </c:pt>
                <c:pt idx="66">
                  <c:v>0.82798526440772002</c:v>
                </c:pt>
                <c:pt idx="67">
                  <c:v>0.82850056519399795</c:v>
                </c:pt>
                <c:pt idx="68">
                  <c:v>0.82901618668030697</c:v>
                </c:pt>
                <c:pt idx="69">
                  <c:v>0.82953212906623597</c:v>
                </c:pt>
                <c:pt idx="70">
                  <c:v>0.83004839255149998</c:v>
                </c:pt>
                <c:pt idx="71">
                  <c:v>0.83056497733593604</c:v>
                </c:pt>
                <c:pt idx="72">
                  <c:v>0.83108188361950597</c:v>
                </c:pt>
                <c:pt idx="73">
                  <c:v>0.83159911160229705</c:v>
                </c:pt>
                <c:pt idx="74">
                  <c:v>0.83211666148452001</c:v>
                </c:pt>
                <c:pt idx="75">
                  <c:v>0.83263453346650995</c:v>
                </c:pt>
                <c:pt idx="76">
                  <c:v>0.83315272774872795</c:v>
                </c:pt>
                <c:pt idx="77">
                  <c:v>0.83367124453176</c:v>
                </c:pt>
                <c:pt idx="78">
                  <c:v>0.834190084016314</c:v>
                </c:pt>
                <c:pt idx="79">
                  <c:v>0.83470924640322697</c:v>
                </c:pt>
                <c:pt idx="80">
                  <c:v>0.83522873189345803</c:v>
                </c:pt>
                <c:pt idx="81">
                  <c:v>0.83574854068809101</c:v>
                </c:pt>
                <c:pt idx="82">
                  <c:v>0.83626867298833796</c:v>
                </c:pt>
                <c:pt idx="83">
                  <c:v>0.83678912899553304</c:v>
                </c:pt>
                <c:pt idx="84">
                  <c:v>0.83730990891113799</c:v>
                </c:pt>
                <c:pt idx="85">
                  <c:v>0.83783101293673701</c:v>
                </c:pt>
                <c:pt idx="86">
                  <c:v>0.83835244127404296</c:v>
                </c:pt>
                <c:pt idx="87">
                  <c:v>0.83887419412489295</c:v>
                </c:pt>
                <c:pt idx="88">
                  <c:v>0.83939627169124797</c:v>
                </c:pt>
                <c:pt idx="89">
                  <c:v>0.83991867417519905</c:v>
                </c:pt>
                <c:pt idx="90">
                  <c:v>0.84044140177895799</c:v>
                </c:pt>
                <c:pt idx="91">
                  <c:v>0.84096445470486503</c:v>
                </c:pt>
                <c:pt idx="92">
                  <c:v>0.841487833155388</c:v>
                </c:pt>
                <c:pt idx="93">
                  <c:v>0.84201153733311596</c:v>
                </c:pt>
                <c:pt idx="94">
                  <c:v>0.84253556744076896</c:v>
                </c:pt>
                <c:pt idx="95">
                  <c:v>0.84305992368118998</c:v>
                </c:pt>
                <c:pt idx="96">
                  <c:v>0.84358460625734999</c:v>
                </c:pt>
                <c:pt idx="97">
                  <c:v>0.84410961537234497</c:v>
                </c:pt>
                <c:pt idx="98">
                  <c:v>0.84463495122939902</c:v>
                </c:pt>
                <c:pt idx="99">
                  <c:v>0.84516061403186205</c:v>
                </c:pt>
                <c:pt idx="100">
                  <c:v>0.84568660398320805</c:v>
                </c:pt>
                <c:pt idx="101">
                  <c:v>0.84621292128704195</c:v>
                </c:pt>
                <c:pt idx="102">
                  <c:v>0.84673956614709101</c:v>
                </c:pt>
                <c:pt idx="103">
                  <c:v>0.84726653876721403</c:v>
                </c:pt>
                <c:pt idx="104">
                  <c:v>0.84779383935139196</c:v>
                </c:pt>
                <c:pt idx="105">
                  <c:v>0.84832146810373699</c:v>
                </c:pt>
                <c:pt idx="106">
                  <c:v>0.84884942522848394</c:v>
                </c:pt>
                <c:pt idx="107">
                  <c:v>0.84937771092999903</c:v>
                </c:pt>
                <c:pt idx="108">
                  <c:v>0.849906325412772</c:v>
                </c:pt>
                <c:pt idx="109">
                  <c:v>0.85043526888142296</c:v>
                </c:pt>
                <c:pt idx="110">
                  <c:v>0.85096454154069701</c:v>
                </c:pt>
                <c:pt idx="111">
                  <c:v>0.85149414359546705</c:v>
                </c:pt>
                <c:pt idx="112">
                  <c:v>0.85202407525073598</c:v>
                </c:pt>
                <c:pt idx="113">
                  <c:v>0.85255433671163094</c:v>
                </c:pt>
                <c:pt idx="114">
                  <c:v>0.85308492818340798</c:v>
                </c:pt>
                <c:pt idx="115">
                  <c:v>0.853615849871451</c:v>
                </c:pt>
                <c:pt idx="116">
                  <c:v>0.85414710198127197</c:v>
                </c:pt>
                <c:pt idx="117">
                  <c:v>0.85467868471851205</c:v>
                </c:pt>
                <c:pt idx="118">
                  <c:v>0.85521059828893597</c:v>
                </c:pt>
                <c:pt idx="119">
                  <c:v>0.85574284289844205</c:v>
                </c:pt>
                <c:pt idx="120">
                  <c:v>0.85627541875305202</c:v>
                </c:pt>
                <c:pt idx="121">
                  <c:v>0.85680832605891999</c:v>
                </c:pt>
                <c:pt idx="122">
                  <c:v>0.85734156502232495</c:v>
                </c:pt>
                <c:pt idx="123">
                  <c:v>0.85787513584967601</c:v>
                </c:pt>
                <c:pt idx="124">
                  <c:v>0.85840903874750996</c:v>
                </c:pt>
                <c:pt idx="125">
                  <c:v>0.85894327392249303</c:v>
                </c:pt>
                <c:pt idx="126">
                  <c:v>0.85947784158141904</c:v>
                </c:pt>
                <c:pt idx="127">
                  <c:v>0.86001274193121202</c:v>
                </c:pt>
                <c:pt idx="128">
                  <c:v>0.86054797517892301</c:v>
                </c:pt>
                <c:pt idx="129">
                  <c:v>0.86108354153173305</c:v>
                </c:pt>
                <c:pt idx="130">
                  <c:v>0.861619441196951</c:v>
                </c:pt>
                <c:pt idx="131">
                  <c:v>0.86215567438201701</c:v>
                </c:pt>
                <c:pt idx="132">
                  <c:v>0.86269224129449795</c:v>
                </c:pt>
                <c:pt idx="133">
                  <c:v>0.86322914214209001</c:v>
                </c:pt>
                <c:pt idx="134">
                  <c:v>0.86376637713262105</c:v>
                </c:pt>
                <c:pt idx="135">
                  <c:v>0.86430394647404496</c:v>
                </c:pt>
                <c:pt idx="136">
                  <c:v>0.86484185037444705</c:v>
                </c:pt>
                <c:pt idx="137">
                  <c:v>0.865380089042043</c:v>
                </c:pt>
                <c:pt idx="138">
                  <c:v>0.86591866268517503</c:v>
                </c:pt>
                <c:pt idx="139">
                  <c:v>0.86645757151231895</c:v>
                </c:pt>
                <c:pt idx="140">
                  <c:v>0.86699681573207699</c:v>
                </c:pt>
                <c:pt idx="141">
                  <c:v>0.86753639555318196</c:v>
                </c:pt>
                <c:pt idx="142">
                  <c:v>0.86807631118449802</c:v>
                </c:pt>
                <c:pt idx="143">
                  <c:v>0.86861656283501698</c:v>
                </c:pt>
                <c:pt idx="144">
                  <c:v>0.86915715071386401</c:v>
                </c:pt>
                <c:pt idx="145">
                  <c:v>0.86969807503029095</c:v>
                </c:pt>
                <c:pt idx="146">
                  <c:v>0.87023933599368297</c:v>
                </c:pt>
                <c:pt idx="147">
                  <c:v>0.87078093381355204</c:v>
                </c:pt>
                <c:pt idx="148">
                  <c:v>0.87132286869954401</c:v>
                </c:pt>
                <c:pt idx="149">
                  <c:v>0.87186514086143196</c:v>
                </c:pt>
                <c:pt idx="150">
                  <c:v>0.872407750509124</c:v>
                </c:pt>
                <c:pt idx="151">
                  <c:v>0.872950697852653</c:v>
                </c:pt>
                <c:pt idx="152">
                  <c:v>0.87349398310218795</c:v>
                </c:pt>
                <c:pt idx="153">
                  <c:v>0.87403760646802597</c:v>
                </c:pt>
                <c:pt idx="154">
                  <c:v>0.87458156816059396</c:v>
                </c:pt>
                <c:pt idx="155">
                  <c:v>0.87512586839045303</c:v>
                </c:pt>
                <c:pt idx="156">
                  <c:v>0.87567050736829299</c:v>
                </c:pt>
                <c:pt idx="157">
                  <c:v>0.87621548530493498</c:v>
                </c:pt>
                <c:pt idx="158">
                  <c:v>0.87676080241133203</c:v>
                </c:pt>
                <c:pt idx="159">
                  <c:v>0.87730645889856795</c:v>
                </c:pt>
                <c:pt idx="160">
                  <c:v>0.87785245497785802</c:v>
                </c:pt>
                <c:pt idx="161">
                  <c:v>0.87839879086054995</c:v>
                </c:pt>
                <c:pt idx="162">
                  <c:v>0.87894546675812002</c:v>
                </c:pt>
                <c:pt idx="163">
                  <c:v>0.87949248288218096</c:v>
                </c:pt>
                <c:pt idx="164">
                  <c:v>0.88003983944447295</c:v>
                </c:pt>
                <c:pt idx="165">
                  <c:v>0.88058753665686895</c:v>
                </c:pt>
                <c:pt idx="166">
                  <c:v>0.88113557473137505</c:v>
                </c:pt>
                <c:pt idx="167">
                  <c:v>0.88168395388012799</c:v>
                </c:pt>
                <c:pt idx="168">
                  <c:v>0.88223267431539798</c:v>
                </c:pt>
                <c:pt idx="169">
                  <c:v>0.882781736249585</c:v>
                </c:pt>
                <c:pt idx="170">
                  <c:v>0.88333113989522405</c:v>
                </c:pt>
                <c:pt idx="171">
                  <c:v>0.88388088546498</c:v>
                </c:pt>
                <c:pt idx="172">
                  <c:v>0.88443097317165198</c:v>
                </c:pt>
                <c:pt idx="173">
                  <c:v>0.88498140322816898</c:v>
                </c:pt>
                <c:pt idx="174">
                  <c:v>0.88553217584759503</c:v>
                </c:pt>
                <c:pt idx="175">
                  <c:v>0.88608329124312701</c:v>
                </c:pt>
                <c:pt idx="176">
                  <c:v>0.88663474962809197</c:v>
                </c:pt>
                <c:pt idx="177">
                  <c:v>0.88718655121595102</c:v>
                </c:pt>
                <c:pt idx="178">
                  <c:v>0.887738696220299</c:v>
                </c:pt>
                <c:pt idx="179">
                  <c:v>0.88829118485486203</c:v>
                </c:pt>
                <c:pt idx="180">
                  <c:v>0.88884401733350105</c:v>
                </c:pt>
                <c:pt idx="181">
                  <c:v>0.889397197841161</c:v>
                </c:pt>
                <c:pt idx="182">
                  <c:v>0.88995074646649597</c:v>
                </c:pt>
                <c:pt idx="183">
                  <c:v>0.89050468732366195</c:v>
                </c:pt>
                <c:pt idx="184">
                  <c:v>0.89105904458640495</c:v>
                </c:pt>
                <c:pt idx="185">
                  <c:v>0.891613842488166</c:v>
                </c:pt>
                <c:pt idx="186">
                  <c:v>0.89216910532219795</c:v>
                </c:pt>
                <c:pt idx="187">
                  <c:v>0.89272485744169106</c:v>
                </c:pt>
                <c:pt idx="188">
                  <c:v>0.89328112325989495</c:v>
                </c:pt>
                <c:pt idx="189">
                  <c:v>0.89383792725025801</c:v>
                </c:pt>
                <c:pt idx="190">
                  <c:v>0.89439529394656803</c:v>
                </c:pt>
                <c:pt idx="191">
                  <c:v>0.89495324794310105</c:v>
                </c:pt>
                <c:pt idx="192">
                  <c:v>0.89551181389477597</c:v>
                </c:pt>
                <c:pt idx="193">
                  <c:v>0.89607101651731602</c:v>
                </c:pt>
                <c:pt idx="194">
                  <c:v>0.89663088058741902</c:v>
                </c:pt>
                <c:pt idx="195">
                  <c:v>0.89719143094293097</c:v>
                </c:pt>
                <c:pt idx="196">
                  <c:v>0.89775269248303302</c:v>
                </c:pt>
                <c:pt idx="197">
                  <c:v>0.89831469016842302</c:v>
                </c:pt>
                <c:pt idx="198">
                  <c:v>0.898877449021521</c:v>
                </c:pt>
                <c:pt idx="199">
                  <c:v>0.89944099412666401</c:v>
                </c:pt>
                <c:pt idx="200">
                  <c:v>0.90000535063032405</c:v>
                </c:pt>
                <c:pt idx="201">
                  <c:v>0.90057054374131795</c:v>
                </c:pt>
                <c:pt idx="202">
                  <c:v>0.90113659873103802</c:v>
                </c:pt>
                <c:pt idx="203">
                  <c:v>0.90170354093367899</c:v>
                </c:pt>
                <c:pt idx="204">
                  <c:v>0.90227139574647897</c:v>
                </c:pt>
                <c:pt idx="205">
                  <c:v>0.90284018862996496</c:v>
                </c:pt>
                <c:pt idx="206">
                  <c:v>0.90340994510820205</c:v>
                </c:pt>
                <c:pt idx="207">
                  <c:v>0.90398069076905896</c:v>
                </c:pt>
                <c:pt idx="208">
                  <c:v>0.90455245126447303</c:v>
                </c:pt>
                <c:pt idx="209">
                  <c:v>0.90512525231072105</c:v>
                </c:pt>
                <c:pt idx="210">
                  <c:v>0.90569911968870698</c:v>
                </c:pt>
                <c:pt idx="211">
                  <c:v>0.90627407924424597</c:v>
                </c:pt>
                <c:pt idx="212">
                  <c:v>0.90685015688836501</c:v>
                </c:pt>
                <c:pt idx="213">
                  <c:v>0.90742737859760403</c:v>
                </c:pt>
                <c:pt idx="214">
                  <c:v>0.90800577041432495</c:v>
                </c:pt>
                <c:pt idx="215">
                  <c:v>0.90858535844703803</c:v>
                </c:pt>
                <c:pt idx="216">
                  <c:v>0.90916616887071999</c:v>
                </c:pt>
                <c:pt idx="217">
                  <c:v>0.90974822792715104</c:v>
                </c:pt>
                <c:pt idx="218">
                  <c:v>0.91033156192525599</c:v>
                </c:pt>
                <c:pt idx="219">
                  <c:v>0.91091619724145401</c:v>
                </c:pt>
                <c:pt idx="220">
                  <c:v>0.91150216032001097</c:v>
                </c:pt>
                <c:pt idx="221">
                  <c:v>0.91208947767340998</c:v>
                </c:pt>
                <c:pt idx="222">
                  <c:v>0.91267817588271904</c:v>
                </c:pt>
                <c:pt idx="223">
                  <c:v>0.91326828159796802</c:v>
                </c:pt>
                <c:pt idx="224">
                  <c:v>0.91385982153854195</c:v>
                </c:pt>
                <c:pt idx="225">
                  <c:v>0.91445282249357296</c:v>
                </c:pt>
                <c:pt idx="226">
                  <c:v>0.91504731132234096</c:v>
                </c:pt>
                <c:pt idx="227">
                  <c:v>0.91564331495468898</c:v>
                </c:pt>
                <c:pt idx="228">
                  <c:v>0.91624086039143904</c:v>
                </c:pt>
                <c:pt idx="229">
                  <c:v>0.91683997470481704</c:v>
                </c:pt>
                <c:pt idx="230">
                  <c:v>0.91744068503889198</c:v>
                </c:pt>
                <c:pt idx="231">
                  <c:v>0.91804301861001303</c:v>
                </c:pt>
                <c:pt idx="232">
                  <c:v>0.91864700270726596</c:v>
                </c:pt>
                <c:pt idx="233">
                  <c:v>0.91925266469292599</c:v>
                </c:pt>
                <c:pt idx="234">
                  <c:v>0.91986003200292799</c:v>
                </c:pt>
                <c:pt idx="235">
                  <c:v>0.92046913214734205</c:v>
                </c:pt>
                <c:pt idx="236">
                  <c:v>0.92107999271085395</c:v>
                </c:pt>
                <c:pt idx="237">
                  <c:v>0.92169264135325801</c:v>
                </c:pt>
                <c:pt idx="238">
                  <c:v>0.92230710580995701</c:v>
                </c:pt>
                <c:pt idx="239">
                  <c:v>0.92292341389246901</c:v>
                </c:pt>
                <c:pt idx="240">
                  <c:v>0.92354159348894604</c:v>
                </c:pt>
                <c:pt idx="241">
                  <c:v>0.92416167256469595</c:v>
                </c:pt>
                <c:pt idx="242">
                  <c:v>0.92478367916271698</c:v>
                </c:pt>
                <c:pt idx="243">
                  <c:v>0.92540764140424103</c:v>
                </c:pt>
                <c:pt idx="244">
                  <c:v>0.92603358748928</c:v>
                </c:pt>
                <c:pt idx="245">
                  <c:v>0.92666154569718895</c:v>
                </c:pt>
                <c:pt idx="246">
                  <c:v>0.92729154438723105</c:v>
                </c:pt>
                <c:pt idx="247">
                  <c:v>0.92792361199915097</c:v>
                </c:pt>
                <c:pt idx="248">
                  <c:v>0.92855777705376796</c:v>
                </c:pt>
                <c:pt idx="249">
                  <c:v>0.92919406815356098</c:v>
                </c:pt>
                <c:pt idx="250">
                  <c:v>0.92983251398327305</c:v>
                </c:pt>
                <c:pt idx="251">
                  <c:v>0.930473143310526</c:v>
                </c:pt>
                <c:pt idx="252">
                  <c:v>0.931115984986437</c:v>
                </c:pt>
                <c:pt idx="253">
                  <c:v>0.93176106794624902</c:v>
                </c:pt>
                <c:pt idx="254">
                  <c:v>0.93240842120996603</c:v>
                </c:pt>
                <c:pt idx="255">
                  <c:v>0.93305807388300499</c:v>
                </c:pt>
                <c:pt idx="256">
                  <c:v>0.93371005515684702</c:v>
                </c:pt>
                <c:pt idx="257">
                  <c:v>0.93436439430970597</c:v>
                </c:pt>
                <c:pt idx="258">
                  <c:v>0.935021120707201</c:v>
                </c:pt>
                <c:pt idx="259">
                  <c:v>0.93568026380304004</c:v>
                </c:pt>
                <c:pt idx="260">
                  <c:v>0.93634185313971297</c:v>
                </c:pt>
                <c:pt idx="261">
                  <c:v>0.937005918349194</c:v>
                </c:pt>
                <c:pt idx="262">
                  <c:v>0.93767248915365298</c:v>
                </c:pt>
                <c:pt idx="263">
                  <c:v>0.93834159536617701</c:v>
                </c:pt>
                <c:pt idx="264">
                  <c:v>0.939013266891499</c:v>
                </c:pt>
                <c:pt idx="265">
                  <c:v>0.93968753372673997</c:v>
                </c:pt>
                <c:pt idx="266">
                  <c:v>0.94036442596215597</c:v>
                </c:pt>
                <c:pt idx="267">
                  <c:v>0.94104397378189997</c:v>
                </c:pt>
                <c:pt idx="268">
                  <c:v>0.94172620746478797</c:v>
                </c:pt>
                <c:pt idx="269">
                  <c:v>0.94241115738508097</c:v>
                </c:pt>
                <c:pt idx="270">
                  <c:v>0.94309885401326898</c:v>
                </c:pt>
                <c:pt idx="271">
                  <c:v>0.94378932791687398</c:v>
                </c:pt>
                <c:pt idx="272">
                  <c:v>0.94448260976125398</c:v>
                </c:pt>
                <c:pt idx="273">
                  <c:v>0.94517873031042399</c:v>
                </c:pt>
                <c:pt idx="274">
                  <c:v>0.94587772042788298</c:v>
                </c:pt>
                <c:pt idx="275">
                  <c:v>0.94657961107745203</c:v>
                </c:pt>
                <c:pt idx="276">
                  <c:v>0.94728443332412204</c:v>
                </c:pt>
                <c:pt idx="277">
                  <c:v>0.94799221833491698</c:v>
                </c:pt>
                <c:pt idx="278">
                  <c:v>0.94870299737975505</c:v>
                </c:pt>
                <c:pt idx="279">
                  <c:v>0.94941680183233401</c:v>
                </c:pt>
                <c:pt idx="280">
                  <c:v>0.95013366317101899</c:v>
                </c:pt>
                <c:pt idx="281">
                  <c:v>0.95085361297974402</c:v>
                </c:pt>
                <c:pt idx="282">
                  <c:v>0.95157668294891795</c:v>
                </c:pt>
                <c:pt idx="283">
                  <c:v>0.95230290487635005</c:v>
                </c:pt>
                <c:pt idx="284">
                  <c:v>0.95303231066818395</c:v>
                </c:pt>
                <c:pt idx="285">
                  <c:v>0.95376493233983195</c:v>
                </c:pt>
                <c:pt idx="286">
                  <c:v>0.95450080201693799</c:v>
                </c:pt>
                <c:pt idx="287">
                  <c:v>0.95523995193633504</c:v>
                </c:pt>
                <c:pt idx="288">
                  <c:v>0.95598241444702503</c:v>
                </c:pt>
                <c:pt idx="289">
                  <c:v>0.95672822201116003</c:v>
                </c:pt>
                <c:pt idx="290">
                  <c:v>0.95747740720504504</c:v>
                </c:pt>
                <c:pt idx="291">
                  <c:v>0.95823000272014203</c:v>
                </c:pt>
                <c:pt idx="292">
                  <c:v>0.95898604136409304</c:v>
                </c:pt>
                <c:pt idx="293">
                  <c:v>0.95974555606174805</c:v>
                </c:pt>
                <c:pt idx="294">
                  <c:v>0.96050857985620897</c:v>
                </c:pt>
                <c:pt idx="295">
                  <c:v>0.96127514590988405</c:v>
                </c:pt>
                <c:pt idx="296">
                  <c:v>0.96204528750554896</c:v>
                </c:pt>
                <c:pt idx="297">
                  <c:v>0.96281903804743196</c:v>
                </c:pt>
                <c:pt idx="298">
                  <c:v>0.96359643106229398</c:v>
                </c:pt>
                <c:pt idx="299">
                  <c:v>0.96437750020053103</c:v>
                </c:pt>
                <c:pt idx="300">
                  <c:v>0.96516227923729103</c:v>
                </c:pt>
                <c:pt idx="301">
                  <c:v>0.96595080207359296</c:v>
                </c:pt>
                <c:pt idx="302">
                  <c:v>0.966743102737461</c:v>
                </c:pt>
                <c:pt idx="303">
                  <c:v>0.96753921538508003</c:v>
                </c:pt>
                <c:pt idx="304">
                  <c:v>0.96833917430194905</c:v>
                </c:pt>
                <c:pt idx="305">
                  <c:v>0.96914301390405699</c:v>
                </c:pt>
                <c:pt idx="306">
                  <c:v>0.96995076873906705</c:v>
                </c:pt>
                <c:pt idx="307">
                  <c:v>0.97076247348751099</c:v>
                </c:pt>
                <c:pt idx="308">
                  <c:v>0.97157816296400401</c:v>
                </c:pt>
                <c:pt idx="309">
                  <c:v>0.97239787211846296</c:v>
                </c:pt>
                <c:pt idx="310">
                  <c:v>0.97322163603734302</c:v>
                </c:pt>
                <c:pt idx="311">
                  <c:v>0.97404948994488305</c:v>
                </c:pt>
                <c:pt idx="312">
                  <c:v>0.97488146920437202</c:v>
                </c:pt>
                <c:pt idx="313">
                  <c:v>0.97571760931941398</c:v>
                </c:pt>
                <c:pt idx="314">
                  <c:v>0.97655794593522205</c:v>
                </c:pt>
                <c:pt idx="315">
                  <c:v>0.97740251483991503</c:v>
                </c:pt>
                <c:pt idx="316">
                  <c:v>0.97825135196583002</c:v>
                </c:pt>
                <c:pt idx="317">
                  <c:v>0.97910449339084804</c:v>
                </c:pt>
                <c:pt idx="318">
                  <c:v>0.97996197533973795</c:v>
                </c:pt>
                <c:pt idx="319">
                  <c:v>0.98082383418550301</c:v>
                </c:pt>
                <c:pt idx="320">
                  <c:v>0.98169010645075605</c:v>
                </c:pt>
                <c:pt idx="321">
                  <c:v>0.98256082880909001</c:v>
                </c:pt>
                <c:pt idx="322">
                  <c:v>0.98343603808648195</c:v>
                </c:pt>
                <c:pt idx="323">
                  <c:v>0.98431577126269598</c:v>
                </c:pt>
                <c:pt idx="324">
                  <c:v>0.985200065472706</c:v>
                </c:pt>
                <c:pt idx="325">
                  <c:v>0.98608895800813501</c:v>
                </c:pt>
                <c:pt idx="326">
                  <c:v>0.986982486318704</c:v>
                </c:pt>
                <c:pt idx="327">
                  <c:v>0.987880688013695</c:v>
                </c:pt>
                <c:pt idx="328">
                  <c:v>0.98878360086343597</c:v>
                </c:pt>
                <c:pt idx="329">
                  <c:v>0.989691262800792</c:v>
                </c:pt>
                <c:pt idx="330">
                  <c:v>0.99060371192267305</c:v>
                </c:pt>
                <c:pt idx="331">
                  <c:v>0.99152098649156095</c:v>
                </c:pt>
                <c:pt idx="332">
                  <c:v>0.99244312493704601</c:v>
                </c:pt>
                <c:pt idx="333">
                  <c:v>0.99337016585738103</c:v>
                </c:pt>
                <c:pt idx="334">
                  <c:v>0.99430214802105099</c:v>
                </c:pt>
                <c:pt idx="335">
                  <c:v>0.99523911036835799</c:v>
                </c:pt>
                <c:pt idx="336">
                  <c:v>0.99618109201301897</c:v>
                </c:pt>
                <c:pt idx="337">
                  <c:v>0.99712813224378205</c:v>
                </c:pt>
                <c:pt idx="338">
                  <c:v>0.99808027052605797</c:v>
                </c:pt>
                <c:pt idx="339">
                  <c:v>0.99903754650356702</c:v>
                </c:pt>
                <c:pt idx="340">
                  <c:v>1</c:v>
                </c:pt>
                <c:pt idx="341">
                  <c:v>1.00096766257909</c:v>
                </c:pt>
                <c:pt idx="342">
                  <c:v>1.0019405321558299</c:v>
                </c:pt>
                <c:pt idx="343">
                  <c:v>1.00291859820695</c:v>
                </c:pt>
                <c:pt idx="344">
                  <c:v>1.0039018501953501</c:v>
                </c:pt>
                <c:pt idx="345">
                  <c:v>1.0048902775691</c:v>
                </c:pt>
                <c:pt idx="346">
                  <c:v>1.0058838697605801</c:v>
                </c:pt>
                <c:pt idx="347">
                  <c:v>1.00688261618547</c:v>
                </c:pt>
                <c:pt idx="348">
                  <c:v>1.00788650624192</c:v>
                </c:pt>
                <c:pt idx="349">
                  <c:v>1.0088955293095101</c:v>
                </c:pt>
                <c:pt idx="350">
                  <c:v>1.00990967474841</c:v>
                </c:pt>
                <c:pt idx="351">
                  <c:v>1.01092893189842</c:v>
                </c:pt>
                <c:pt idx="352">
                  <c:v>1.0119532900780299</c:v>
                </c:pt>
                <c:pt idx="353">
                  <c:v>1.0129827385835199</c:v>
                </c:pt>
                <c:pt idx="354">
                  <c:v>1.0140172666880301</c:v>
                </c:pt>
                <c:pt idx="355">
                  <c:v>1.0150568636406401</c:v>
                </c:pt>
                <c:pt idx="356">
                  <c:v>1.0161015186654401</c:v>
                </c:pt>
                <c:pt idx="357">
                  <c:v>1.0171512209606299</c:v>
                </c:pt>
                <c:pt idx="358">
                  <c:v>1.0182059596975599</c:v>
                </c:pt>
                <c:pt idx="359">
                  <c:v>1.0192657240198799</c:v>
                </c:pt>
                <c:pt idx="360">
                  <c:v>1.02033050304257</c:v>
                </c:pt>
                <c:pt idx="361">
                  <c:v>1.02140028585103</c:v>
                </c:pt>
                <c:pt idx="362">
                  <c:v>1.0224750615001901</c:v>
                </c:pt>
                <c:pt idx="363">
                  <c:v>1.0235548190135799</c:v>
                </c:pt>
                <c:pt idx="364">
                  <c:v>1.0246395473824299</c:v>
                </c:pt>
                <c:pt idx="365">
                  <c:v>1.02572923556474</c:v>
                </c:pt>
                <c:pt idx="366">
                  <c:v>1.0268238724844001</c:v>
                </c:pt>
                <c:pt idx="367">
                  <c:v>1.0279234470302401</c:v>
                </c:pt>
                <c:pt idx="368">
                  <c:v>1.0290279480551501</c:v>
                </c:pt>
                <c:pt idx="369">
                  <c:v>1.0301373643752001</c:v>
                </c:pt>
                <c:pt idx="370">
                  <c:v>1.0312516847686699</c:v>
                </c:pt>
                <c:pt idx="371">
                  <c:v>1.03237089797519</c:v>
                </c:pt>
                <c:pt idx="372">
                  <c:v>1.03349499269482</c:v>
                </c:pt>
                <c:pt idx="373">
                  <c:v>1.0346239575871701</c:v>
                </c:pt>
                <c:pt idx="374">
                  <c:v>1.0357577812704699</c:v>
                </c:pt>
                <c:pt idx="375">
                  <c:v>1.0368964523206801</c:v>
                </c:pt>
                <c:pt idx="376">
                  <c:v>1.03803995927059</c:v>
                </c:pt>
                <c:pt idx="377">
                  <c:v>1.03918829060893</c:v>
                </c:pt>
                <c:pt idx="378">
                  <c:v>1.04034143477946</c:v>
                </c:pt>
                <c:pt idx="379">
                  <c:v>1.04149938018009</c:v>
                </c:pt>
                <c:pt idx="380">
                  <c:v>1.04266211516195</c:v>
                </c:pt>
                <c:pt idx="381">
                  <c:v>1.04382962802854</c:v>
                </c:pt>
                <c:pt idx="382">
                  <c:v>1.04500190703481</c:v>
                </c:pt>
                <c:pt idx="383">
                  <c:v>1.04617894038626</c:v>
                </c:pt>
                <c:pt idx="384">
                  <c:v>1.04736071623807</c:v>
                </c:pt>
                <c:pt idx="385">
                  <c:v>1.0485472226942101</c:v>
                </c:pt>
                <c:pt idx="386">
                  <c:v>1.0497384478065199</c:v>
                </c:pt>
                <c:pt idx="387">
                  <c:v>1.0509343795738499</c:v>
                </c:pt>
                <c:pt idx="388">
                  <c:v>1.05213500594117</c:v>
                </c:pt>
                <c:pt idx="389">
                  <c:v>1.05334031479866</c:v>
                </c:pt>
                <c:pt idx="390">
                  <c:v>1.05455029398087</c:v>
                </c:pt>
                <c:pt idx="391">
                  <c:v>1.05576493126577</c:v>
                </c:pt>
                <c:pt idx="392">
                  <c:v>1.0569842143739301</c:v>
                </c:pt>
                <c:pt idx="393">
                  <c:v>1.0582081309675899</c:v>
                </c:pt>
                <c:pt idx="394">
                  <c:v>1.05943666864983</c:v>
                </c:pt>
                <c:pt idx="395">
                  <c:v>1.06066981496361</c:v>
                </c:pt>
                <c:pt idx="396">
                  <c:v>1.06190755739099</c:v>
                </c:pt>
                <c:pt idx="397">
                  <c:v>1.06314988335215</c:v>
                </c:pt>
                <c:pt idx="398">
                  <c:v>1.0643967802046099</c:v>
                </c:pt>
                <c:pt idx="399">
                  <c:v>1.0656482352422501</c:v>
                </c:pt>
                <c:pt idx="400">
                  <c:v>1.06690423569454</c:v>
                </c:pt>
                <c:pt idx="401">
                  <c:v>1.0681647687256</c:v>
                </c:pt>
                <c:pt idx="402">
                  <c:v>1.06942982143332</c:v>
                </c:pt>
                <c:pt idx="403">
                  <c:v>1.0706993808485401</c:v>
                </c:pt>
                <c:pt idx="404">
                  <c:v>1.07197343393413</c:v>
                </c:pt>
                <c:pt idx="405">
                  <c:v>1.0732519675841501</c:v>
                </c:pt>
                <c:pt idx="406">
                  <c:v>1.0745349686229499</c:v>
                </c:pt>
                <c:pt idx="407">
                  <c:v>1.0758224238043601</c:v>
                </c:pt>
                <c:pt idx="408">
                  <c:v>1.07711431981075</c:v>
                </c:pt>
                <c:pt idx="409">
                  <c:v>1.07841064325221</c:v>
                </c:pt>
                <c:pt idx="410">
                  <c:v>1.07971138066568</c:v>
                </c:pt>
                <c:pt idx="411">
                  <c:v>1.0810165185140901</c:v>
                </c:pt>
                <c:pt idx="412">
                  <c:v>1.08232604318547</c:v>
                </c:pt>
                <c:pt idx="413">
                  <c:v>1.08363994099212</c:v>
                </c:pt>
                <c:pt idx="414">
                  <c:v>1.08495819816976</c:v>
                </c:pt>
                <c:pt idx="415">
                  <c:v>1.08628080087663</c:v>
                </c:pt>
                <c:pt idx="416">
                  <c:v>1.0876077351926501</c:v>
                </c:pt>
                <c:pt idx="417">
                  <c:v>1.0889389871185899</c:v>
                </c:pt>
                <c:pt idx="418">
                  <c:v>1.0902745425751801</c:v>
                </c:pt>
                <c:pt idx="419">
                  <c:v>1.0916143874022901</c:v>
                </c:pt>
                <c:pt idx="420">
                  <c:v>1.0929585073580499</c:v>
                </c:pt>
                <c:pt idx="421">
                  <c:v>1.094306888118</c:v>
                </c:pt>
                <c:pt idx="422">
                  <c:v>1.0956595152742601</c:v>
                </c:pt>
                <c:pt idx="423">
                  <c:v>1.0970163743346899</c:v>
                </c:pt>
                <c:pt idx="424">
                  <c:v>1.0983774507220001</c:v>
                </c:pt>
                <c:pt idx="425">
                  <c:v>1.0997427297729501</c:v>
                </c:pt>
                <c:pt idx="426">
                  <c:v>1.10111219673748</c:v>
                </c:pt>
                <c:pt idx="427">
                  <c:v>1.10248583677789</c:v>
                </c:pt>
                <c:pt idx="428">
                  <c:v>1.10386363496798</c:v>
                </c:pt>
                <c:pt idx="429">
                  <c:v>1.1052455762922</c:v>
                </c:pt>
                <c:pt idx="430">
                  <c:v>1.1066316456448699</c:v>
                </c:pt>
                <c:pt idx="431">
                  <c:v>1.10802182782926</c:v>
                </c:pt>
                <c:pt idx="432">
                  <c:v>1.1094161075568401</c:v>
                </c:pt>
                <c:pt idx="433">
                  <c:v>1.11081446944637</c:v>
                </c:pt>
                <c:pt idx="434">
                  <c:v>1.1122168980231499</c:v>
                </c:pt>
                <c:pt idx="435">
                  <c:v>1.1136233777181099</c:v>
                </c:pt>
                <c:pt idx="436">
                  <c:v>1.11503389286703</c:v>
                </c:pt>
                <c:pt idx="437">
                  <c:v>1.11644842770972</c:v>
                </c:pt>
                <c:pt idx="438">
                  <c:v>1.1178669663891601</c:v>
                </c:pt>
                <c:pt idx="439">
                  <c:v>1.1192894929507</c:v>
                </c:pt>
                <c:pt idx="440">
                  <c:v>1.1207159913412399</c:v>
                </c:pt>
                <c:pt idx="441">
                  <c:v>1.12214644540841</c:v>
                </c:pt>
                <c:pt idx="442">
                  <c:v>1.1235808388997399</c:v>
                </c:pt>
                <c:pt idx="443">
                  <c:v>1.12501915546187</c:v>
                </c:pt>
                <c:pt idx="444">
                  <c:v>1.1264613786397</c:v>
                </c:pt>
                <c:pt idx="445">
                  <c:v>1.12790749187562</c:v>
                </c:pt>
                <c:pt idx="446">
                  <c:v>1.12935747850867</c:v>
                </c:pt>
                <c:pt idx="447">
                  <c:v>1.1308113217737401</c:v>
                </c:pt>
                <c:pt idx="448">
                  <c:v>1.13226900480078</c:v>
                </c:pt>
                <c:pt idx="449">
                  <c:v>1.1337305106139699</c:v>
                </c:pt>
                <c:pt idx="450">
                  <c:v>1.1351958221309399</c:v>
                </c:pt>
                <c:pt idx="451">
                  <c:v>1.13666492216197</c:v>
                </c:pt>
                <c:pt idx="452">
                  <c:v>1.1381377934091701</c:v>
                </c:pt>
                <c:pt idx="453">
                  <c:v>1.13961441846571</c:v>
                </c:pt>
                <c:pt idx="454">
                  <c:v>1.1410947798150199</c:v>
                </c:pt>
                <c:pt idx="455">
                  <c:v>1.14257885983</c:v>
                </c:pt>
                <c:pt idx="456">
                  <c:v>1.14406664077222</c:v>
                </c:pt>
                <c:pt idx="457">
                  <c:v>1.1455581047911501</c:v>
                </c:pt>
                <c:pt idx="458">
                  <c:v>1.1470532339233801</c:v>
                </c:pt>
                <c:pt idx="459">
                  <c:v>1.1485520100918001</c:v>
                </c:pt>
                <c:pt idx="460">
                  <c:v>1.1500544151048999</c:v>
                </c:pt>
                <c:pt idx="461">
                  <c:v>1.15156043065589</c:v>
                </c:pt>
                <c:pt idx="462">
                  <c:v>1.15307003832201</c:v>
                </c:pt>
                <c:pt idx="463">
                  <c:v>1.15458321956374</c:v>
                </c:pt>
                <c:pt idx="464">
                  <c:v>1.1560999557239899</c:v>
                </c:pt>
                <c:pt idx="465">
                  <c:v>1.15762022802738</c:v>
                </c:pt>
                <c:pt idx="466">
                  <c:v>1.1591440175794601</c:v>
                </c:pt>
                <c:pt idx="467">
                  <c:v>1.1606713053659601</c:v>
                </c:pt>
                <c:pt idx="468">
                  <c:v>1.1622020722520201</c:v>
                </c:pt>
                <c:pt idx="469">
                  <c:v>1.16373629898141</c:v>
                </c:pt>
                <c:pt idx="470">
                  <c:v>1.16527396617584</c:v>
                </c:pt>
                <c:pt idx="471">
                  <c:v>1.16681505433416</c:v>
                </c:pt>
                <c:pt idx="472">
                  <c:v>1.1683595438316201</c:v>
                </c:pt>
                <c:pt idx="473">
                  <c:v>1.1699074149191599</c:v>
                </c:pt>
                <c:pt idx="474">
                  <c:v>1.1714586477226201</c:v>
                </c:pt>
                <c:pt idx="475">
                  <c:v>1.17301322224203</c:v>
                </c:pt>
                <c:pt idx="476">
                  <c:v>1.17457111835089</c:v>
                </c:pt>
                <c:pt idx="477">
                  <c:v>1.1761323157954</c:v>
                </c:pt>
                <c:pt idx="478">
                  <c:v>1.1776967941937699</c:v>
                </c:pt>
                <c:pt idx="479">
                  <c:v>1.1792645330354401</c:v>
                </c:pt>
                <c:pt idx="480">
                  <c:v>1.1808355116804501</c:v>
                </c:pt>
                <c:pt idx="481">
                  <c:v>1.1824097093586099</c:v>
                </c:pt>
                <c:pt idx="482">
                  <c:v>1.1839871051688999</c:v>
                </c:pt>
                <c:pt idx="483">
                  <c:v>1.1855676780786399</c:v>
                </c:pt>
                <c:pt idx="484">
                  <c:v>1.1871514069228699</c:v>
                </c:pt>
                <c:pt idx="485">
                  <c:v>1.18873827040363</c:v>
                </c:pt>
                <c:pt idx="486">
                  <c:v>1.19032824708921</c:v>
                </c:pt>
                <c:pt idx="487">
                  <c:v>1.19192131541351</c:v>
                </c:pt>
                <c:pt idx="488">
                  <c:v>1.1935174536753199</c:v>
                </c:pt>
                <c:pt idx="489">
                  <c:v>1.1951166400376201</c:v>
                </c:pt>
                <c:pt idx="490">
                  <c:v>1.1967188525269199</c:v>
                </c:pt>
                <c:pt idx="491">
                  <c:v>1.1983240690325401</c:v>
                </c:pt>
                <c:pt idx="492">
                  <c:v>1.19993226730597</c:v>
                </c:pt>
                <c:pt idx="493">
                  <c:v>1.20154342496018</c:v>
                </c:pt>
                <c:pt idx="494">
                  <c:v>1.2031575194689299</c:v>
                </c:pt>
                <c:pt idx="495">
                  <c:v>1.20477452816613</c:v>
                </c:pt>
                <c:pt idx="496">
                  <c:v>1.20639442824516</c:v>
                </c:pt>
                <c:pt idx="497">
                  <c:v>1.2080171967582201</c:v>
                </c:pt>
                <c:pt idx="498">
                  <c:v>1.20964281061565</c:v>
                </c:pt>
                <c:pt idx="499">
                  <c:v>1.2112712465853399</c:v>
                </c:pt>
                <c:pt idx="500">
                  <c:v>1.212902481292</c:v>
                </c:pt>
                <c:pt idx="501">
                  <c:v>1.2145364912165899</c:v>
                </c:pt>
                <c:pt idx="502">
                  <c:v>1.2161732526956299</c:v>
                </c:pt>
                <c:pt idx="503">
                  <c:v>1.21781274192061</c:v>
                </c:pt>
                <c:pt idx="504">
                  <c:v>1.21945493493733</c:v>
                </c:pt>
                <c:pt idx="505">
                  <c:v>1.2210998076452799</c:v>
                </c:pt>
                <c:pt idx="506">
                  <c:v>1.22274733579702</c:v>
                </c:pt>
                <c:pt idx="507">
                  <c:v>1.2243974949976</c:v>
                </c:pt>
                <c:pt idx="508">
                  <c:v>1.2260502607038799</c:v>
                </c:pt>
                <c:pt idx="509">
                  <c:v>1.2277056082239901</c:v>
                </c:pt>
                <c:pt idx="510">
                  <c:v>1.22936351271668</c:v>
                </c:pt>
                <c:pt idx="511">
                  <c:v>1.23102394919077</c:v>
                </c:pt>
                <c:pt idx="512">
                  <c:v>1.23268689250452</c:v>
                </c:pt>
                <c:pt idx="513">
                  <c:v>1.2343523173650599</c:v>
                </c:pt>
                <c:pt idx="514">
                  <c:v>1.2360201983278001</c:v>
                </c:pt>
                <c:pt idx="515">
                  <c:v>1.2376905097958799</c:v>
                </c:pt>
                <c:pt idx="516">
                  <c:v>1.23936322601955</c:v>
                </c:pt>
                <c:pt idx="517">
                  <c:v>1.2410383210956699</c:v>
                </c:pt>
                <c:pt idx="518">
                  <c:v>1.24271576896708</c:v>
                </c:pt>
                <c:pt idx="519">
                  <c:v>1.2443955434220999</c:v>
                </c:pt>
                <c:pt idx="520">
                  <c:v>1.2460776180939499</c:v>
                </c:pt>
                <c:pt idx="521">
                  <c:v>1.2477619714121999</c:v>
                </c:pt>
                <c:pt idx="522">
                  <c:v>1.2494486015116399</c:v>
                </c:pt>
                <c:pt idx="523">
                  <c:v>1.25113751146987</c:v>
                </c:pt>
                <c:pt idx="524">
                  <c:v>1.2528287043686299</c:v>
                </c:pt>
                <c:pt idx="525">
                  <c:v>1.25452218329382</c:v>
                </c:pt>
                <c:pt idx="526">
                  <c:v>1.2562179513355201</c:v>
                </c:pt>
                <c:pt idx="527">
                  <c:v>1.2579160115879799</c:v>
                </c:pt>
                <c:pt idx="528">
                  <c:v>1.2596163671496401</c:v>
                </c:pt>
                <c:pt idx="529">
                  <c:v>1.26131902112313</c:v>
                </c:pt>
                <c:pt idx="530">
                  <c:v>1.26302397661526</c:v>
                </c:pt>
                <c:pt idx="531">
                  <c:v>1.26473123673705</c:v>
                </c:pt>
                <c:pt idx="532">
                  <c:v>1.2664408046037301</c:v>
                </c:pt>
                <c:pt idx="533">
                  <c:v>1.2681526833347401</c:v>
                </c:pt>
                <c:pt idx="534">
                  <c:v>1.26986687605371</c:v>
                </c:pt>
                <c:pt idx="535">
                  <c:v>1.2715833858885299</c:v>
                </c:pt>
                <c:pt idx="536">
                  <c:v>1.2733022159713001</c:v>
                </c:pt>
                <c:pt idx="537">
                  <c:v>1.2750233694383499</c:v>
                </c:pt>
                <c:pt idx="538">
                  <c:v>1.2767468494302501</c:v>
                </c:pt>
                <c:pt idx="539">
                  <c:v>1.27847265909184</c:v>
                </c:pt>
                <c:pt idx="540">
                  <c:v>1.28020080157218</c:v>
                </c:pt>
                <c:pt idx="541">
                  <c:v>1.2819312800245899</c:v>
                </c:pt>
                <c:pt idx="542">
                  <c:v>1.28366409760667</c:v>
                </c:pt>
                <c:pt idx="543">
                  <c:v>1.28539925748027</c:v>
                </c:pt>
                <c:pt idx="544">
                  <c:v>1.28713676281153</c:v>
                </c:pt>
                <c:pt idx="545">
                  <c:v>1.2888766167708601</c:v>
                </c:pt>
                <c:pt idx="546">
                  <c:v>1.29061882253296</c:v>
                </c:pt>
                <c:pt idx="547">
                  <c:v>1.29236338327681</c:v>
                </c:pt>
                <c:pt idx="548">
                  <c:v>1.2941103021856999</c:v>
                </c:pt>
                <c:pt idx="549">
                  <c:v>1.2958595824472301</c:v>
                </c:pt>
                <c:pt idx="550">
                  <c:v>1.29761122725328</c:v>
                </c:pt>
                <c:pt idx="551">
                  <c:v>1.2993652398000699</c:v>
                </c:pt>
                <c:pt idx="552">
                  <c:v>1.30112162328813</c:v>
                </c:pt>
                <c:pt idx="553">
                  <c:v>1.3028803809223299</c:v>
                </c:pt>
                <c:pt idx="554">
                  <c:v>1.3046415159118401</c:v>
                </c:pt>
                <c:pt idx="555">
                  <c:v>1.30640503147021</c:v>
                </c:pt>
                <c:pt idx="556">
                  <c:v>1.3081709308153</c:v>
                </c:pt>
                <c:pt idx="557">
                  <c:v>1.30993921716934</c:v>
                </c:pt>
                <c:pt idx="558">
                  <c:v>1.3117098937589</c:v>
                </c:pt>
                <c:pt idx="559">
                  <c:v>1.3134829638149199</c:v>
                </c:pt>
                <c:pt idx="560">
                  <c:v>1.31525843057272</c:v>
                </c:pt>
                <c:pt idx="561">
                  <c:v>1.31703629727196</c:v>
                </c:pt>
                <c:pt idx="562">
                  <c:v>1.31881656715671</c:v>
                </c:pt>
                <c:pt idx="563">
                  <c:v>1.3205992434754099</c:v>
                </c:pt>
                <c:pt idx="564">
                  <c:v>1.3223843294809099</c:v>
                </c:pt>
                <c:pt idx="565">
                  <c:v>1.32417182843042</c:v>
                </c:pt>
                <c:pt idx="566">
                  <c:v>1.3259617435855799</c:v>
                </c:pt>
                <c:pt idx="567">
                  <c:v>1.32775407821245</c:v>
                </c:pt>
                <c:pt idx="568">
                  <c:v>1.32954883558147</c:v>
                </c:pt>
                <c:pt idx="569">
                  <c:v>1.3313460189675299</c:v>
                </c:pt>
                <c:pt idx="570">
                  <c:v>1.3331456316499299</c:v>
                </c:pt>
                <c:pt idx="571">
                  <c:v>1.33494767691241</c:v>
                </c:pt>
                <c:pt idx="572">
                  <c:v>1.3367521580431501</c:v>
                </c:pt>
                <c:pt idx="573">
                  <c:v>1.3385590783347701</c:v>
                </c:pt>
                <c:pt idx="574">
                  <c:v>1.3403684410843399</c:v>
                </c:pt>
                <c:pt idx="575">
                  <c:v>1.3421802495934001</c:v>
                </c:pt>
                <c:pt idx="576">
                  <c:v>1.34399450716793</c:v>
                </c:pt>
                <c:pt idx="577">
                  <c:v>1.3458112171184</c:v>
                </c:pt>
                <c:pt idx="578">
                  <c:v>1.34763038275974</c:v>
                </c:pt>
                <c:pt idx="579">
                  <c:v>1.3494520074113701</c:v>
                </c:pt>
                <c:pt idx="580">
                  <c:v>1.35127609439719</c:v>
                </c:pt>
                <c:pt idx="581">
                  <c:v>1.35310264704561</c:v>
                </c:pt>
                <c:pt idx="582">
                  <c:v>1.3549316686895101</c:v>
                </c:pt>
                <c:pt idx="583">
                  <c:v>1.3567631626662899</c:v>
                </c:pt>
                <c:pt idx="584">
                  <c:v>1.35859713231788</c:v>
                </c:pt>
                <c:pt idx="585">
                  <c:v>1.3604335809907</c:v>
                </c:pt>
                <c:pt idx="586">
                  <c:v>1.36227251203569</c:v>
                </c:pt>
                <c:pt idx="587">
                  <c:v>1.3641139288083599</c:v>
                </c:pt>
                <c:pt idx="588">
                  <c:v>1.3659578346687</c:v>
                </c:pt>
                <c:pt idx="589">
                  <c:v>1.3678042329812901</c:v>
                </c:pt>
                <c:pt idx="590">
                  <c:v>1.3696531271152299</c:v>
                </c:pt>
                <c:pt idx="591">
                  <c:v>1.37150452044418</c:v>
                </c:pt>
                <c:pt idx="592">
                  <c:v>1.3733584163463699</c:v>
                </c:pt>
                <c:pt idx="593">
                  <c:v>1.37521481820459</c:v>
                </c:pt>
                <c:pt idx="594">
                  <c:v>1.3770737294061901</c:v>
                </c:pt>
                <c:pt idx="595">
                  <c:v>1.37893515334312</c:v>
                </c:pt>
                <c:pt idx="596">
                  <c:v>1.3807990934118901</c:v>
                </c:pt>
                <c:pt idx="597">
                  <c:v>1.38266555301364</c:v>
                </c:pt>
                <c:pt idx="598">
                  <c:v>1.3845345355540699</c:v>
                </c:pt>
                <c:pt idx="599">
                  <c:v>1.3864060444435</c:v>
                </c:pt>
                <c:pt idx="600">
                  <c:v>1.38828008309686</c:v>
                </c:pt>
                <c:pt idx="601">
                  <c:v>1.3901566549336799</c:v>
                </c:pt>
                <c:pt idx="602">
                  <c:v>1.3920357633781399</c:v>
                </c:pt>
                <c:pt idx="603">
                  <c:v>1.3939174118590301</c:v>
                </c:pt>
                <c:pt idx="604">
                  <c:v>1.39580160380978</c:v>
                </c:pt>
                <c:pt idx="605">
                  <c:v>1.3976883426684601</c:v>
                </c:pt>
                <c:pt idx="606">
                  <c:v>1.3995776318777799</c:v>
                </c:pt>
                <c:pt idx="607">
                  <c:v>1.40146947488512</c:v>
                </c:pt>
                <c:pt idx="608">
                  <c:v>1.4033638751424999</c:v>
                </c:pt>
                <c:pt idx="609">
                  <c:v>1.4052608361066301</c:v>
                </c:pt>
                <c:pt idx="610">
                  <c:v>1.4071603612388699</c:v>
                </c:pt>
                <c:pt idx="611">
                  <c:v>1.4090624540052701</c:v>
                </c:pt>
                <c:pt idx="612">
                  <c:v>1.4109671178765699</c:v>
                </c:pt>
                <c:pt idx="613">
                  <c:v>1.41287435632818</c:v>
                </c:pt>
                <c:pt idx="614">
                  <c:v>1.4147841728402399</c:v>
                </c:pt>
                <c:pt idx="615">
                  <c:v>1.4166965708975601</c:v>
                </c:pt>
                <c:pt idx="616">
                  <c:v>1.4186115539897</c:v>
                </c:pt>
                <c:pt idx="617">
                  <c:v>1.4205291256108901</c:v>
                </c:pt>
                <c:pt idx="618">
                  <c:v>1.4224492892601199</c:v>
                </c:pt>
                <c:pt idx="619">
                  <c:v>1.42437204844109</c:v>
                </c:pt>
                <c:pt idx="620">
                  <c:v>1.42629740666225</c:v>
                </c:pt>
                <c:pt idx="621">
                  <c:v>1.42822536743679</c:v>
                </c:pt>
                <c:pt idx="622">
                  <c:v>1.43015593428263</c:v>
                </c:pt>
                <c:pt idx="623">
                  <c:v>1.43208911072247</c:v>
                </c:pt>
                <c:pt idx="624">
                  <c:v>1.43402490028376</c:v>
                </c:pt>
                <c:pt idx="625">
                  <c:v>1.4359633064987201</c:v>
                </c:pt>
                <c:pt idx="626">
                  <c:v>1.4379043329043399</c:v>
                </c:pt>
                <c:pt idx="627">
                  <c:v>1.4398479830424</c:v>
                </c:pt>
                <c:pt idx="628">
                  <c:v>1.44179426045947</c:v>
                </c:pt>
                <c:pt idx="629">
                  <c:v>1.44374316870688</c:v>
                </c:pt>
                <c:pt idx="630">
                  <c:v>1.4456947113408201</c:v>
                </c:pt>
                <c:pt idx="631">
                  <c:v>1.4476488919222299</c:v>
                </c:pt>
                <c:pt idx="632">
                  <c:v>1.4496057140169001</c:v>
                </c:pt>
                <c:pt idx="633">
                  <c:v>1.45156518119542</c:v>
                </c:pt>
                <c:pt idx="634">
                  <c:v>1.45352729703322</c:v>
                </c:pt>
                <c:pt idx="635">
                  <c:v>1.4554920651105601</c:v>
                </c:pt>
                <c:pt idx="636">
                  <c:v>1.4574594890125301</c:v>
                </c:pt>
                <c:pt idx="637">
                  <c:v>1.45942957232907</c:v>
                </c:pt>
                <c:pt idx="638">
                  <c:v>1.46140231865498</c:v>
                </c:pt>
                <c:pt idx="639">
                  <c:v>1.4633777315899099</c:v>
                </c:pt>
                <c:pt idx="640">
                  <c:v>1.4653558147383901</c:v>
                </c:pt>
                <c:pt idx="641">
                  <c:v>1.4673365717097999</c:v>
                </c:pt>
                <c:pt idx="642">
                  <c:v>1.46932000611842</c:v>
                </c:pt>
                <c:pt idx="643">
                  <c:v>1.4713061215834</c:v>
                </c:pt>
                <c:pt idx="644">
                  <c:v>1.4732949217287901</c:v>
                </c:pt>
                <c:pt idx="645">
                  <c:v>1.4752864101835499</c:v>
                </c:pt>
                <c:pt idx="646">
                  <c:v>1.4772805905815201</c:v>
                </c:pt>
                <c:pt idx="647">
                  <c:v>1.4792774665614601</c:v>
                </c:pt>
                <c:pt idx="648">
                  <c:v>1.48127704176707</c:v>
                </c:pt>
                <c:pt idx="649">
                  <c:v>1.4832793198469501</c:v>
                </c:pt>
                <c:pt idx="650">
                  <c:v>1.48528430445464</c:v>
                </c:pt>
                <c:pt idx="651">
                  <c:v>1.48729199924862</c:v>
                </c:pt>
                <c:pt idx="652">
                  <c:v>1.4893024078923101</c:v>
                </c:pt>
                <c:pt idx="653">
                  <c:v>1.4913155340541</c:v>
                </c:pt>
                <c:pt idx="654">
                  <c:v>1.4933313814073099</c:v>
                </c:pt>
                <c:pt idx="655">
                  <c:v>1.4953499536302499</c:v>
                </c:pt>
                <c:pt idx="656">
                  <c:v>1.4973712544061799</c:v>
                </c:pt>
                <c:pt idx="657">
                  <c:v>1.49939528742337</c:v>
                </c:pt>
                <c:pt idx="658">
                  <c:v>1.50142205637504</c:v>
                </c:pt>
                <c:pt idx="659">
                  <c:v>1.50345156495943</c:v>
                </c:pt>
                <c:pt idx="660">
                  <c:v>1.50548381687976</c:v>
                </c:pt>
                <c:pt idx="661">
                  <c:v>1.50751881584428</c:v>
                </c:pt>
                <c:pt idx="662">
                  <c:v>1.50955656556621</c:v>
                </c:pt>
                <c:pt idx="663">
                  <c:v>1.5115970697638299</c:v>
                </c:pt>
                <c:pt idx="664">
                  <c:v>1.5136403321604399</c:v>
                </c:pt>
                <c:pt idx="665">
                  <c:v>1.5156863564843499</c:v>
                </c:pt>
                <c:pt idx="666">
                  <c:v>1.5177351464689299</c:v>
                </c:pt>
                <c:pt idx="667">
                  <c:v>1.51978670585258</c:v>
                </c:pt>
                <c:pt idx="668">
                  <c:v>1.5218410383787899</c:v>
                </c:pt>
                <c:pt idx="669">
                  <c:v>1.52389814779606</c:v>
                </c:pt>
                <c:pt idx="670">
                  <c:v>1.52595803785799</c:v>
                </c:pt>
                <c:pt idx="671">
                  <c:v>1.5280207123232401</c:v>
                </c:pt>
                <c:pt idx="672">
                  <c:v>1.5300861749555601</c:v>
                </c:pt>
                <c:pt idx="673">
                  <c:v>1.5321544295237799</c:v>
                </c:pt>
                <c:pt idx="674">
                  <c:v>1.53422547980183</c:v>
                </c:pt>
                <c:pt idx="675">
                  <c:v>1.5362993295687399</c:v>
                </c:pt>
                <c:pt idx="676">
                  <c:v>1.53837598260865</c:v>
                </c:pt>
                <c:pt idx="677">
                  <c:v>1.5404554427107999</c:v>
                </c:pt>
                <c:pt idx="678">
                  <c:v>1.5425377136695699</c:v>
                </c:pt>
                <c:pt idx="679">
                  <c:v>1.5446227992844701</c:v>
                </c:pt>
                <c:pt idx="680">
                  <c:v>1.5467107033601299</c:v>
                </c:pt>
                <c:pt idx="681">
                  <c:v>1.5488014297063399</c:v>
                </c:pt>
                <c:pt idx="682">
                  <c:v>1.55089498213802</c:v>
                </c:pt>
                <c:pt idx="683">
                  <c:v>1.55299136447526</c:v>
                </c:pt>
                <c:pt idx="684">
                  <c:v>1.5550905805433199</c:v>
                </c:pt>
                <c:pt idx="685">
                  <c:v>1.5571926341726201</c:v>
                </c:pt>
                <c:pt idx="686">
                  <c:v>1.5592975291987701</c:v>
                </c:pt>
                <c:pt idx="687">
                  <c:v>1.56140526946253</c:v>
                </c:pt>
                <c:pt idx="688">
                  <c:v>1.5635158588099001</c:v>
                </c:pt>
                <c:pt idx="689">
                  <c:v>1.5656293010920399</c:v>
                </c:pt>
                <c:pt idx="690">
                  <c:v>1.56774560016534</c:v>
                </c:pt>
                <c:pt idx="691">
                  <c:v>1.56986475989139</c:v>
                </c:pt>
                <c:pt idx="692">
                  <c:v>1.5719867841370001</c:v>
                </c:pt>
                <c:pt idx="693">
                  <c:v>1.57411167677422</c:v>
                </c:pt>
                <c:pt idx="694">
                  <c:v>1.57623944168033</c:v>
                </c:pt>
                <c:pt idx="695">
                  <c:v>1.57837008273782</c:v>
                </c:pt>
                <c:pt idx="696">
                  <c:v>1.58050360383448</c:v>
                </c:pt>
                <c:pt idx="697">
                  <c:v>1.5826400088633099</c:v>
                </c:pt>
                <c:pt idx="698">
                  <c:v>1.5847793017226</c:v>
                </c:pt>
                <c:pt idx="699">
                  <c:v>1.5869214863159</c:v>
                </c:pt>
                <c:pt idx="700">
                  <c:v>1.58906656655204</c:v>
                </c:pt>
              </c:numCache>
            </c:numRef>
          </c:yVal>
          <c:smooth val="0"/>
          <c:extLst>
            <c:ext xmlns:c16="http://schemas.microsoft.com/office/drawing/2014/chart" uri="{C3380CC4-5D6E-409C-BE32-E72D297353CC}">
              <c16:uniqueId val="{00000000-6993-4ED1-8337-6D2E3523F663}"/>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Microsoft_Excel_Worksheet2!$C$2:$C$10002</c:f>
              <c:numCache>
                <c:formatCode>General</c:formatCode>
                <c:ptCount val="10001"/>
                <c:pt idx="0">
                  <c:v>0.67818293781126004</c:v>
                </c:pt>
                <c:pt idx="1">
                  <c:v>0.67895927178854598</c:v>
                </c:pt>
                <c:pt idx="2">
                  <c:v>0.67973649058088403</c:v>
                </c:pt>
                <c:pt idx="3">
                  <c:v>0.68051459515357404</c:v>
                </c:pt>
                <c:pt idx="4">
                  <c:v>0.68129358647235405</c:v>
                </c:pt>
                <c:pt idx="5">
                  <c:v>0.68207346550339298</c:v>
                </c:pt>
                <c:pt idx="6">
                  <c:v>0.68285423321327698</c:v>
                </c:pt>
                <c:pt idx="7">
                  <c:v>0.68363589056899998</c:v>
                </c:pt>
                <c:pt idx="8">
                  <c:v>0.68441843853795203</c:v>
                </c:pt>
                <c:pt idx="9">
                  <c:v>0.685201878087905</c:v>
                </c:pt>
                <c:pt idx="10">
                  <c:v>0.68598621018700501</c:v>
                </c:pt>
                <c:pt idx="11">
                  <c:v>0.68677143580375399</c:v>
                </c:pt>
                <c:pt idx="12">
                  <c:v>0.68755755590700396</c:v>
                </c:pt>
                <c:pt idx="13">
                  <c:v>0.68834457146593697</c:v>
                </c:pt>
                <c:pt idx="14">
                  <c:v>0.68913248345005895</c:v>
                </c:pt>
                <c:pt idx="15">
                  <c:v>0.68992129282917902</c:v>
                </c:pt>
                <c:pt idx="16">
                  <c:v>0.69071100057340296</c:v>
                </c:pt>
                <c:pt idx="17">
                  <c:v>0.69150160765311097</c:v>
                </c:pt>
                <c:pt idx="18">
                  <c:v>0.69229311503895297</c:v>
                </c:pt>
                <c:pt idx="19">
                  <c:v>0.69308552370182297</c:v>
                </c:pt>
                <c:pt idx="20">
                  <c:v>0.69387883461285305</c:v>
                </c:pt>
                <c:pt idx="21">
                  <c:v>0.69467304874339297</c:v>
                </c:pt>
                <c:pt idx="22">
                  <c:v>0.69546816706499504</c:v>
                </c:pt>
                <c:pt idx="23">
                  <c:v>0.69626419054939803</c:v>
                </c:pt>
                <c:pt idx="24">
                  <c:v>0.69706112016851096</c:v>
                </c:pt>
                <c:pt idx="25">
                  <c:v>0.69785895689439803</c:v>
                </c:pt>
                <c:pt idx="26">
                  <c:v>0.698657701699258</c:v>
                </c:pt>
                <c:pt idx="27">
                  <c:v>0.699457355555405</c:v>
                </c:pt>
                <c:pt idx="28">
                  <c:v>0.70025791943525595</c:v>
                </c:pt>
                <c:pt idx="29">
                  <c:v>0.70105939431130904</c:v>
                </c:pt>
                <c:pt idx="30">
                  <c:v>0.70186178115612297</c:v>
                </c:pt>
                <c:pt idx="31">
                  <c:v>0.70266508094229996</c:v>
                </c:pt>
                <c:pt idx="32">
                  <c:v>0.70346929464246499</c:v>
                </c:pt>
                <c:pt idx="33">
                  <c:v>0.70427442322924405</c:v>
                </c:pt>
                <c:pt idx="34">
                  <c:v>0.70508046767524701</c:v>
                </c:pt>
                <c:pt idx="35">
                  <c:v>0.70588742895304002</c:v>
                </c:pt>
                <c:pt idx="36">
                  <c:v>0.70669530803513003</c:v>
                </c:pt>
                <c:pt idx="37">
                  <c:v>0.70750410589393897</c:v>
                </c:pt>
                <c:pt idx="38">
                  <c:v>0.70831382350178096</c:v>
                </c:pt>
                <c:pt idx="39">
                  <c:v>0.70912446183083799</c:v>
                </c:pt>
                <c:pt idx="40">
                  <c:v>0.70993602185313998</c:v>
                </c:pt>
                <c:pt idx="41">
                  <c:v>0.71074850454053395</c:v>
                </c:pt>
                <c:pt idx="42">
                  <c:v>0.71156191086466403</c:v>
                </c:pt>
                <c:pt idx="43">
                  <c:v>0.71237624179694303</c:v>
                </c:pt>
                <c:pt idx="44">
                  <c:v>0.71319149830852602</c:v>
                </c:pt>
                <c:pt idx="45">
                  <c:v>0.71400768137028503</c:v>
                </c:pt>
                <c:pt idx="46">
                  <c:v>0.71482479195277804</c:v>
                </c:pt>
                <c:pt idx="47">
                  <c:v>0.71564283102622195</c:v>
                </c:pt>
                <c:pt idx="48">
                  <c:v>0.71646179956046696</c:v>
                </c:pt>
                <c:pt idx="49">
                  <c:v>0.71728169852496104</c:v>
                </c:pt>
                <c:pt idx="50">
                  <c:v>0.71810252888872095</c:v>
                </c:pt>
                <c:pt idx="51">
                  <c:v>0.71892429162030402</c:v>
                </c:pt>
                <c:pt idx="52">
                  <c:v>0.71974698768777301</c:v>
                </c:pt>
                <c:pt idx="53">
                  <c:v>0.72057061805866296</c:v>
                </c:pt>
                <c:pt idx="54">
                  <c:v>0.72139518369994904</c:v>
                </c:pt>
                <c:pt idx="55">
                  <c:v>0.722220685578011</c:v>
                </c:pt>
                <c:pt idx="56">
                  <c:v>0.72304712465859799</c:v>
                </c:pt>
                <c:pt idx="57">
                  <c:v>0.72387450190679203</c:v>
                </c:pt>
                <c:pt idx="58">
                  <c:v>0.72470281828697103</c:v>
                </c:pt>
                <c:pt idx="59">
                  <c:v>0.72553207476276904</c:v>
                </c:pt>
                <c:pt idx="60">
                  <c:v>0.72636227229703998</c:v>
                </c:pt>
                <c:pt idx="61">
                  <c:v>0.72719341185181496</c:v>
                </c:pt>
                <c:pt idx="62">
                  <c:v>0.72802549438826203</c:v>
                </c:pt>
                <c:pt idx="63">
                  <c:v>0.72885852086664404</c:v>
                </c:pt>
                <c:pt idx="64">
                  <c:v>0.72969249224627497</c:v>
                </c:pt>
                <c:pt idx="65">
                  <c:v>0.73052740948547301</c:v>
                </c:pt>
                <c:pt idx="66">
                  <c:v>0.73136327354152098</c:v>
                </c:pt>
                <c:pt idx="67">
                  <c:v>0.73220008537061498</c:v>
                </c:pt>
                <c:pt idx="68">
                  <c:v>0.73303784592781496</c:v>
                </c:pt>
                <c:pt idx="69">
                  <c:v>0.73387655616700098</c:v>
                </c:pt>
                <c:pt idx="70">
                  <c:v>0.73471621704081602</c:v>
                </c:pt>
                <c:pt idx="71">
                  <c:v>0.73555682950061896</c:v>
                </c:pt>
                <c:pt idx="72">
                  <c:v>0.73639839449643096</c:v>
                </c:pt>
                <c:pt idx="73">
                  <c:v>0.73724091297687599</c:v>
                </c:pt>
                <c:pt idx="74">
                  <c:v>0.73808438588913305</c:v>
                </c:pt>
                <c:pt idx="75">
                  <c:v>0.73892881417886702</c:v>
                </c:pt>
                <c:pt idx="76">
                  <c:v>0.73977419879018302</c:v>
                </c:pt>
                <c:pt idx="77">
                  <c:v>0.74062054066555305</c:v>
                </c:pt>
                <c:pt idx="78">
                  <c:v>0.741467840745761</c:v>
                </c:pt>
                <c:pt idx="79">
                  <c:v>0.74231609996983705</c:v>
                </c:pt>
                <c:pt idx="80">
                  <c:v>0.74316531927498997</c:v>
                </c:pt>
                <c:pt idx="81">
                  <c:v>0.74401549959654201</c:v>
                </c:pt>
                <c:pt idx="82">
                  <c:v>0.744866641867857</c:v>
                </c:pt>
                <c:pt idx="83">
                  <c:v>0.74571874702026997</c:v>
                </c:pt>
                <c:pt idx="84">
                  <c:v>0.74657181598301203</c:v>
                </c:pt>
                <c:pt idx="85">
                  <c:v>0.74742584968313996</c:v>
                </c:pt>
                <c:pt idx="86">
                  <c:v>0.748280849045452</c:v>
                </c:pt>
                <c:pt idx="87">
                  <c:v>0.74913681499241203</c:v>
                </c:pt>
                <c:pt idx="88">
                  <c:v>0.74999374844406597</c:v>
                </c:pt>
                <c:pt idx="89">
                  <c:v>0.75085165031795797</c:v>
                </c:pt>
                <c:pt idx="90">
                  <c:v>0.75171052152904405</c:v>
                </c:pt>
                <c:pt idx="91">
                  <c:v>0.752570362989605</c:v>
                </c:pt>
                <c:pt idx="92">
                  <c:v>0.75343117560914596</c:v>
                </c:pt>
                <c:pt idx="93">
                  <c:v>0.75429296029431503</c:v>
                </c:pt>
                <c:pt idx="94">
                  <c:v>0.75515571794879599</c:v>
                </c:pt>
                <c:pt idx="95">
                  <c:v>0.75601944947320998</c:v>
                </c:pt>
                <c:pt idx="96">
                  <c:v>0.756884155765019</c:v>
                </c:pt>
                <c:pt idx="97">
                  <c:v>0.75774983771841098</c:v>
                </c:pt>
                <c:pt idx="98">
                  <c:v>0.75861649622419802</c:v>
                </c:pt>
                <c:pt idx="99">
                  <c:v>0.75948413216970101</c:v>
                </c:pt>
                <c:pt idx="100">
                  <c:v>0.76035274643863404</c:v>
                </c:pt>
                <c:pt idx="101">
                  <c:v>0.76122233991098698</c:v>
                </c:pt>
                <c:pt idx="102">
                  <c:v>0.76209291346289998</c:v>
                </c:pt>
                <c:pt idx="103">
                  <c:v>0.76296446796654305</c:v>
                </c:pt>
                <c:pt idx="104">
                  <c:v>0.76383700428997903</c:v>
                </c:pt>
                <c:pt idx="105">
                  <c:v>0.76471052329703604</c:v>
                </c:pt>
                <c:pt idx="106">
                  <c:v>0.76558502584716404</c:v>
                </c:pt>
                <c:pt idx="107">
                  <c:v>0.76646051279529803</c:v>
                </c:pt>
                <c:pt idx="108">
                  <c:v>0.76733698499170699</c:v>
                </c:pt>
                <c:pt idx="109">
                  <c:v>0.76821444328184396</c:v>
                </c:pt>
                <c:pt idx="110">
                  <c:v>0.76909288850619395</c:v>
                </c:pt>
                <c:pt idx="111">
                  <c:v>0.76997232150010797</c:v>
                </c:pt>
                <c:pt idx="112">
                  <c:v>0.77085274309363905</c:v>
                </c:pt>
                <c:pt idx="113">
                  <c:v>0.77173415411137503</c:v>
                </c:pt>
                <c:pt idx="114">
                  <c:v>0.77261655537225804</c:v>
                </c:pt>
                <c:pt idx="115">
                  <c:v>0.773499947689402</c:v>
                </c:pt>
                <c:pt idx="116">
                  <c:v>0.77438433186991096</c:v>
                </c:pt>
                <c:pt idx="117">
                  <c:v>0.77526970871467904</c:v>
                </c:pt>
                <c:pt idx="118">
                  <c:v>0.77615607901819295</c:v>
                </c:pt>
                <c:pt idx="119">
                  <c:v>0.777043443568328</c:v>
                </c:pt>
                <c:pt idx="120">
                  <c:v>0.77793180314612898</c:v>
                </c:pt>
                <c:pt idx="121">
                  <c:v>0.77882115852559897</c:v>
                </c:pt>
                <c:pt idx="122">
                  <c:v>0.77971151047346099</c:v>
                </c:pt>
                <c:pt idx="123">
                  <c:v>0.78060285974893395</c:v>
                </c:pt>
                <c:pt idx="124">
                  <c:v>0.78149520710348297</c:v>
                </c:pt>
                <c:pt idx="125">
                  <c:v>0.782388553280571</c:v>
                </c:pt>
                <c:pt idx="126">
                  <c:v>0.78328289901539905</c:v>
                </c:pt>
                <c:pt idx="127">
                  <c:v>0.78417824503463995</c:v>
                </c:pt>
                <c:pt idx="128">
                  <c:v>0.78507459205616004</c:v>
                </c:pt>
                <c:pt idx="129">
                  <c:v>0.78597194078873001</c:v>
                </c:pt>
                <c:pt idx="130">
                  <c:v>0.78687029193173497</c:v>
                </c:pt>
                <c:pt idx="131">
                  <c:v>0.787769646174862</c:v>
                </c:pt>
                <c:pt idx="132">
                  <c:v>0.78867000419778599</c:v>
                </c:pt>
                <c:pt idx="133">
                  <c:v>0.78957136666983996</c:v>
                </c:pt>
                <c:pt idx="134">
                  <c:v>0.79047373424967604</c:v>
                </c:pt>
                <c:pt idx="135">
                  <c:v>0.79137710758491497</c:v>
                </c:pt>
                <c:pt idx="136">
                  <c:v>0.79228148731177905</c:v>
                </c:pt>
                <c:pt idx="137">
                  <c:v>0.793186874054716</c:v>
                </c:pt>
                <c:pt idx="138">
                  <c:v>0.79409326842601002</c:v>
                </c:pt>
                <c:pt idx="139">
                  <c:v>0.79500067102537497</c:v>
                </c:pt>
                <c:pt idx="140">
                  <c:v>0.79590908243953395</c:v>
                </c:pt>
                <c:pt idx="141">
                  <c:v>0.79681850324178904</c:v>
                </c:pt>
                <c:pt idx="142">
                  <c:v>0.79772893399156297</c:v>
                </c:pt>
                <c:pt idx="143">
                  <c:v>0.79864037523393805</c:v>
                </c:pt>
                <c:pt idx="144">
                  <c:v>0.79955282749916901</c:v>
                </c:pt>
                <c:pt idx="145">
                  <c:v>0.80046629130218006</c:v>
                </c:pt>
                <c:pt idx="146">
                  <c:v>0.80138076714204098</c:v>
                </c:pt>
                <c:pt idx="147">
                  <c:v>0.80229625550143002</c:v>
                </c:pt>
                <c:pt idx="148">
                  <c:v>0.80321275684606697</c:v>
                </c:pt>
                <c:pt idx="149">
                  <c:v>0.80413027162413198</c:v>
                </c:pt>
                <c:pt idx="150">
                  <c:v>0.80504880026565795</c:v>
                </c:pt>
                <c:pt idx="151">
                  <c:v>0.80596834318190103</c:v>
                </c:pt>
                <c:pt idx="152">
                  <c:v>0.806888900764686</c:v>
                </c:pt>
                <c:pt idx="153">
                  <c:v>0.80781047338572698</c:v>
                </c:pt>
                <c:pt idx="154">
                  <c:v>0.80873306139592105</c:v>
                </c:pt>
                <c:pt idx="155">
                  <c:v>0.80965666512460999</c:v>
                </c:pt>
                <c:pt idx="156">
                  <c:v>0.81058128487881698</c:v>
                </c:pt>
                <c:pt idx="157">
                  <c:v>0.81150692094245402</c:v>
                </c:pt>
                <c:pt idx="158">
                  <c:v>0.81243357357549195</c:v>
                </c:pt>
                <c:pt idx="159">
                  <c:v>0.81336124301309898</c:v>
                </c:pt>
                <c:pt idx="160">
                  <c:v>0.81428992946474299</c:v>
                </c:pt>
                <c:pt idx="161">
                  <c:v>0.81521963311326195</c:v>
                </c:pt>
                <c:pt idx="162">
                  <c:v>0.81615035411388603</c:v>
                </c:pt>
                <c:pt idx="163">
                  <c:v>0.81708209259322695</c:v>
                </c:pt>
                <c:pt idx="164">
                  <c:v>0.81801484864822305</c:v>
                </c:pt>
                <c:pt idx="165">
                  <c:v>0.81894862234503496</c:v>
                </c:pt>
                <c:pt idx="166">
                  <c:v>0.81988341371789897</c:v>
                </c:pt>
                <c:pt idx="167">
                  <c:v>0.82081922276793196</c:v>
                </c:pt>
                <c:pt idx="168">
                  <c:v>0.82175604946187697</c:v>
                </c:pt>
                <c:pt idx="169">
                  <c:v>0.82269389373080304</c:v>
                </c:pt>
                <c:pt idx="170">
                  <c:v>0.82363275546874204</c:v>
                </c:pt>
                <c:pt idx="171">
                  <c:v>0.82457263453126795</c:v>
                </c:pt>
                <c:pt idx="172">
                  <c:v>0.82551353073401101</c:v>
                </c:pt>
                <c:pt idx="173">
                  <c:v>0.82645544385110703</c:v>
                </c:pt>
                <c:pt idx="174">
                  <c:v>0.82739837361357504</c:v>
                </c:pt>
                <c:pt idx="175">
                  <c:v>0.82834231970761896</c:v>
                </c:pt>
                <c:pt idx="176">
                  <c:v>0.82928728177285804</c:v>
                </c:pt>
                <c:pt idx="177">
                  <c:v>0.83023325940046899</c:v>
                </c:pt>
                <c:pt idx="178">
                  <c:v>0.83118025213124103</c:v>
                </c:pt>
                <c:pt idx="179">
                  <c:v>0.83212825945354896</c:v>
                </c:pt>
                <c:pt idx="180">
                  <c:v>0.83307728080121701</c:v>
                </c:pt>
                <c:pt idx="181">
                  <c:v>0.83402731560764498</c:v>
                </c:pt>
                <c:pt idx="182">
                  <c:v>0.83497836349520105</c:v>
                </c:pt>
                <c:pt idx="183">
                  <c:v>0.83593042414486896</c:v>
                </c:pt>
                <c:pt idx="184">
                  <c:v>0.83688349724626399</c:v>
                </c:pt>
                <c:pt idx="185">
                  <c:v>0.83783758249852203</c:v>
                </c:pt>
                <c:pt idx="186">
                  <c:v>0.83879267961120496</c:v>
                </c:pt>
                <c:pt idx="187">
                  <c:v>0.83974878830523603</c:v>
                </c:pt>
                <c:pt idx="188">
                  <c:v>0.84070590831384695</c:v>
                </c:pt>
                <c:pt idx="189">
                  <c:v>0.84166403938356305</c:v>
                </c:pt>
                <c:pt idx="190">
                  <c:v>0.84262318127519698</c:v>
                </c:pt>
                <c:pt idx="191">
                  <c:v>0.84358333376487904</c:v>
                </c:pt>
                <c:pt idx="192">
                  <c:v>0.844544496645113</c:v>
                </c:pt>
                <c:pt idx="193">
                  <c:v>0.84550666972584698</c:v>
                </c:pt>
                <c:pt idx="194">
                  <c:v>0.84646985283559295</c:v>
                </c:pt>
                <c:pt idx="195">
                  <c:v>0.847434045822551</c:v>
                </c:pt>
                <c:pt idx="196">
                  <c:v>0.84839924855578697</c:v>
                </c:pt>
                <c:pt idx="197">
                  <c:v>0.84936546092642196</c:v>
                </c:pt>
                <c:pt idx="198">
                  <c:v>0.85033268284886598</c:v>
                </c:pt>
                <c:pt idx="199">
                  <c:v>0.85130091426208099</c:v>
                </c:pt>
                <c:pt idx="200">
                  <c:v>0.85227015513087701</c:v>
                </c:pt>
                <c:pt idx="201">
                  <c:v>0.853240405447242</c:v>
                </c:pt>
                <c:pt idx="202">
                  <c:v>0.85421166523171899</c:v>
                </c:pt>
                <c:pt idx="203">
                  <c:v>0.85518393453480601</c:v>
                </c:pt>
                <c:pt idx="204">
                  <c:v>0.85615721343840501</c:v>
                </c:pt>
                <c:pt idx="205">
                  <c:v>0.85713150205731303</c:v>
                </c:pt>
                <c:pt idx="206">
                  <c:v>0.85810680054074795</c:v>
                </c:pt>
                <c:pt idx="207">
                  <c:v>0.85908310907392305</c:v>
                </c:pt>
                <c:pt idx="208">
                  <c:v>0.86006042787966697</c:v>
                </c:pt>
                <c:pt idx="209">
                  <c:v>0.86103875722008505</c:v>
                </c:pt>
                <c:pt idx="210">
                  <c:v>0.86201809739827795</c:v>
                </c:pt>
                <c:pt idx="211">
                  <c:v>0.86299844876010101</c:v>
                </c:pt>
                <c:pt idx="212">
                  <c:v>0.86397981169598403</c:v>
                </c:pt>
                <c:pt idx="213">
                  <c:v>0.86496218664279301</c:v>
                </c:pt>
                <c:pt idx="214">
                  <c:v>0.865945574085762</c:v>
                </c:pt>
                <c:pt idx="215">
                  <c:v>0.86692997456046905</c:v>
                </c:pt>
                <c:pt idx="216">
                  <c:v>0.86791538865488105</c:v>
                </c:pt>
                <c:pt idx="217">
                  <c:v>0.86890181701145197</c:v>
                </c:pt>
                <c:pt idx="218">
                  <c:v>0.86988926032929503</c:v>
                </c:pt>
                <c:pt idx="219">
                  <c:v>0.87087771936640501</c:v>
                </c:pt>
                <c:pt idx="220">
                  <c:v>0.87186719494196996</c:v>
                </c:pt>
                <c:pt idx="221">
                  <c:v>0.87285768793872898</c:v>
                </c:pt>
                <c:pt idx="222">
                  <c:v>0.87384919930542604</c:v>
                </c:pt>
                <c:pt idx="223">
                  <c:v>0.87484173005932298</c:v>
                </c:pt>
                <c:pt idx="224">
                  <c:v>0.87583528128879695</c:v>
                </c:pt>
                <c:pt idx="225">
                  <c:v>0.87682985415602199</c:v>
                </c:pt>
                <c:pt idx="226">
                  <c:v>0.877825449899726</c:v>
                </c:pt>
                <c:pt idx="227">
                  <c:v>0.87882206983804301</c:v>
                </c:pt>
                <c:pt idx="228">
                  <c:v>0.87981971537145098</c:v>
                </c:pt>
                <c:pt idx="229">
                  <c:v>0.88081838798580203</c:v>
                </c:pt>
                <c:pt idx="230">
                  <c:v>0.88181808925545002</c:v>
                </c:pt>
                <c:pt idx="231">
                  <c:v>0.88281882084648</c:v>
                </c:pt>
                <c:pt idx="232">
                  <c:v>0.88382058452003798</c:v>
                </c:pt>
                <c:pt idx="233">
                  <c:v>0.88482338213577005</c:v>
                </c:pt>
                <c:pt idx="234">
                  <c:v>0.88582721565536604</c:v>
                </c:pt>
                <c:pt idx="235">
                  <c:v>0.88683208714622996</c:v>
                </c:pt>
                <c:pt idx="236">
                  <c:v>0.88783799878525504</c:v>
                </c:pt>
                <c:pt idx="237">
                  <c:v>0.88884495286273502</c:v>
                </c:pt>
                <c:pt idx="238">
                  <c:v>0.88985295178639101</c:v>
                </c:pt>
                <c:pt idx="239">
                  <c:v>0.89086199808553701</c:v>
                </c:pt>
                <c:pt idx="240">
                  <c:v>0.89187209441538495</c:v>
                </c:pt>
                <c:pt idx="241">
                  <c:v>0.89288324356147897</c:v>
                </c:pt>
                <c:pt idx="242">
                  <c:v>0.89389544844429303</c:v>
                </c:pt>
                <c:pt idx="243">
                  <c:v>0.89490871212396395</c:v>
                </c:pt>
                <c:pt idx="244">
                  <c:v>0.895923037805193</c:v>
                </c:pt>
                <c:pt idx="245">
                  <c:v>0.89693842884230901</c:v>
                </c:pt>
                <c:pt idx="246">
                  <c:v>0.89795488874448803</c:v>
                </c:pt>
                <c:pt idx="247">
                  <c:v>0.89897242118116905</c:v>
                </c:pt>
                <c:pt idx="248">
                  <c:v>0.89999102998762803</c:v>
                </c:pt>
                <c:pt idx="249">
                  <c:v>0.90101071917075704</c:v>
                </c:pt>
                <c:pt idx="250">
                  <c:v>0.90203149291502505</c:v>
                </c:pt>
                <c:pt idx="251">
                  <c:v>0.90305335558864597</c:v>
                </c:pt>
                <c:pt idx="252">
                  <c:v>0.90407631174995395</c:v>
                </c:pt>
                <c:pt idx="253">
                  <c:v>0.90510036615399403</c:v>
                </c:pt>
                <c:pt idx="254">
                  <c:v>0.90612552375932898</c:v>
                </c:pt>
                <c:pt idx="255">
                  <c:v>0.90715178973509003</c:v>
                </c:pt>
                <c:pt idx="256">
                  <c:v>0.90817916946825605</c:v>
                </c:pt>
                <c:pt idx="257">
                  <c:v>0.90920766857118296</c:v>
                </c:pt>
                <c:pt idx="258">
                  <c:v>0.91023729288938904</c:v>
                </c:pt>
                <c:pt idx="259">
                  <c:v>0.91126804850960996</c:v>
                </c:pt>
                <c:pt idx="260">
                  <c:v>0.91229994176812101</c:v>
                </c:pt>
                <c:pt idx="261">
                  <c:v>0.91333297925934598</c:v>
                </c:pt>
                <c:pt idx="262">
                  <c:v>0.91436716784476502</c:v>
                </c:pt>
                <c:pt idx="263">
                  <c:v>0.91540251466211597</c:v>
                </c:pt>
                <c:pt idx="264">
                  <c:v>0.91643902713492098</c:v>
                </c:pt>
                <c:pt idx="265">
                  <c:v>0.91747671298233202</c:v>
                </c:pt>
                <c:pt idx="266">
                  <c:v>0.91851558022931401</c:v>
                </c:pt>
                <c:pt idx="267">
                  <c:v>0.91955563721717704</c:v>
                </c:pt>
                <c:pt idx="268">
                  <c:v>0.92059689261446997</c:v>
                </c:pt>
                <c:pt idx="269">
                  <c:v>0.92163935542824105</c:v>
                </c:pt>
                <c:pt idx="270">
                  <c:v>0.92268303501568705</c:v>
                </c:pt>
                <c:pt idx="271">
                  <c:v>0.92372794109619505</c:v>
                </c:pt>
                <c:pt idx="272">
                  <c:v>0.92477408376380299</c:v>
                </c:pt>
                <c:pt idx="273">
                  <c:v>0.92582147350007604</c:v>
                </c:pt>
                <c:pt idx="274">
                  <c:v>0.92687012118741996</c:v>
                </c:pt>
                <c:pt idx="275">
                  <c:v>0.92792003812285395</c:v>
                </c:pt>
                <c:pt idx="276">
                  <c:v>0.92897123603224196</c:v>
                </c:pt>
                <c:pt idx="277">
                  <c:v>0.93002372708500702</c:v>
                </c:pt>
                <c:pt idx="278">
                  <c:v>0.93107752390934495</c:v>
                </c:pt>
                <c:pt idx="279">
                  <c:v>0.93213263960794202</c:v>
                </c:pt>
                <c:pt idx="280">
                  <c:v>0.93318908777422704</c:v>
                </c:pt>
                <c:pt idx="281">
                  <c:v>0.93424688250915999</c:v>
                </c:pt>
                <c:pt idx="282">
                  <c:v>0.93530603843858295</c:v>
                </c:pt>
                <c:pt idx="283">
                  <c:v>0.93636657073114504</c:v>
                </c:pt>
                <c:pt idx="284">
                  <c:v>0.93742849511681803</c:v>
                </c:pt>
                <c:pt idx="285">
                  <c:v>0.93849182790602204</c:v>
                </c:pt>
                <c:pt idx="286">
                  <c:v>0.93955658600937297</c:v>
                </c:pt>
                <c:pt idx="287">
                  <c:v>0.940622786958076</c:v>
                </c:pt>
                <c:pt idx="288">
                  <c:v>0.941690448924972</c:v>
                </c:pt>
                <c:pt idx="289">
                  <c:v>0.94275959074626503</c:v>
                </c:pt>
                <c:pt idx="290">
                  <c:v>0.943830231943942</c:v>
                </c:pt>
                <c:pt idx="291">
                  <c:v>0.94490239274889598</c:v>
                </c:pt>
                <c:pt idx="292">
                  <c:v>0.94597609412477901</c:v>
                </c:pt>
                <c:pt idx="293">
                  <c:v>0.94705135779259997</c:v>
                </c:pt>
                <c:pt idx="294">
                  <c:v>0.94812820625607297</c:v>
                </c:pt>
                <c:pt idx="295">
                  <c:v>0.94920666282774402</c:v>
                </c:pt>
                <c:pt idx="296">
                  <c:v>0.95028675165591003</c:v>
                </c:pt>
                <c:pt idx="297">
                  <c:v>0.95136849775232801</c:v>
                </c:pt>
                <c:pt idx="298">
                  <c:v>0.95245192702075698</c:v>
                </c:pt>
                <c:pt idx="299">
                  <c:v>0.95353706628631496</c:v>
                </c:pt>
                <c:pt idx="300">
                  <c:v>0.95462394332569001</c:v>
                </c:pt>
                <c:pt idx="301">
                  <c:v>0.95571258689819005</c:v>
                </c:pt>
                <c:pt idx="302">
                  <c:v>0.95680302677767104</c:v>
                </c:pt>
                <c:pt idx="303">
                  <c:v>0.95789529378531701</c:v>
                </c:pt>
                <c:pt idx="304">
                  <c:v>0.95898941982331198</c:v>
                </c:pt>
                <c:pt idx="305">
                  <c:v>0.96008543790938305</c:v>
                </c:pt>
                <c:pt idx="306">
                  <c:v>0.96118338221223298</c:v>
                </c:pt>
                <c:pt idx="307">
                  <c:v>0.96228328808785701</c:v>
                </c:pt>
                <c:pt idx="308">
                  <c:v>0.96338519211674001</c:v>
                </c:pt>
                <c:pt idx="309">
                  <c:v>0.96448913214193699</c:v>
                </c:pt>
                <c:pt idx="310">
                  <c:v>0.96559514730802298</c:v>
                </c:pt>
                <c:pt idx="311">
                  <c:v>0.96670327810090495</c:v>
                </c:pt>
                <c:pt idx="312">
                  <c:v>0.96781356638848404</c:v>
                </c:pt>
                <c:pt idx="313">
                  <c:v>0.96892605546214505</c:v>
                </c:pt>
                <c:pt idx="314">
                  <c:v>0.97004079007906097</c:v>
                </c:pt>
                <c:pt idx="315">
                  <c:v>0.97115781650528199</c:v>
                </c:pt>
                <c:pt idx="316">
                  <c:v>0.97227718255957796</c:v>
                </c:pt>
                <c:pt idx="317">
                  <c:v>0.97339893765800301</c:v>
                </c:pt>
                <c:pt idx="318">
                  <c:v>0.97452313285914705</c:v>
                </c:pt>
                <c:pt idx="319">
                  <c:v>0.97564982091001695</c:v>
                </c:pt>
                <c:pt idx="320">
                  <c:v>0.97677905629251205</c:v>
                </c:pt>
                <c:pt idx="321">
                  <c:v>0.97791089527042896</c:v>
                </c:pt>
                <c:pt idx="322">
                  <c:v>0.97904539593693096</c:v>
                </c:pt>
                <c:pt idx="323">
                  <c:v>0.98018261826242303</c:v>
                </c:pt>
                <c:pt idx="324">
                  <c:v>0.98132262414274896</c:v>
                </c:pt>
                <c:pt idx="325">
                  <c:v>0.98246547744762502</c:v>
                </c:pt>
                <c:pt idx="326">
                  <c:v>0.98361124406923595</c:v>
                </c:pt>
                <c:pt idx="327">
                  <c:v>0.98475999197086905</c:v>
                </c:pt>
                <c:pt idx="328">
                  <c:v>0.98591179123551198</c:v>
                </c:pt>
                <c:pt idx="329">
                  <c:v>0.98706671411427904</c:v>
                </c:pt>
                <c:pt idx="330">
                  <c:v>0.98822483507455094</c:v>
                </c:pt>
                <c:pt idx="331">
                  <c:v>0.98938623084770605</c:v>
                </c:pt>
                <c:pt idx="332">
                  <c:v>0.99055098047629797</c:v>
                </c:pt>
                <c:pt idx="333">
                  <c:v>0.99171916536054106</c:v>
                </c:pt>
                <c:pt idx="334">
                  <c:v>0.99289086930395098</c:v>
                </c:pt>
                <c:pt idx="335">
                  <c:v>0.99406617855797497</c:v>
                </c:pt>
                <c:pt idx="336">
                  <c:v>0.99524518186545596</c:v>
                </c:pt>
                <c:pt idx="337">
                  <c:v>0.99642797050275</c:v>
                </c:pt>
                <c:pt idx="338">
                  <c:v>0.99761463832031405</c:v>
                </c:pt>
                <c:pt idx="339">
                  <c:v>0.998805281781593</c:v>
                </c:pt>
                <c:pt idx="340">
                  <c:v>1</c:v>
                </c:pt>
                <c:pt idx="341">
                  <c:v>1.0007364892899699</c:v>
                </c:pt>
                <c:pt idx="342">
                  <c:v>1.00147925103734</c:v>
                </c:pt>
                <c:pt idx="343">
                  <c:v>1.0022281915762601</c:v>
                </c:pt>
                <c:pt idx="344">
                  <c:v>1.00298321724219</c:v>
                </c:pt>
                <c:pt idx="345">
                  <c:v>1.00374423441398</c:v>
                </c:pt>
                <c:pt idx="346">
                  <c:v>1.00451114955656</c:v>
                </c:pt>
                <c:pt idx="347">
                  <c:v>1.0052838692643</c:v>
                </c:pt>
                <c:pt idx="348">
                  <c:v>1.00606230030493</c:v>
                </c:pt>
                <c:pt idx="349">
                  <c:v>1.0068463496637701</c:v>
                </c:pt>
                <c:pt idx="350">
                  <c:v>1.00763592458831</c:v>
                </c:pt>
                <c:pt idx="351">
                  <c:v>1.0084309326329799</c:v>
                </c:pt>
                <c:pt idx="352">
                  <c:v>1.0092312817039</c:v>
                </c:pt>
                <c:pt idx="353">
                  <c:v>1.0100368801036499</c:v>
                </c:pt>
                <c:pt idx="354">
                  <c:v>1.0108476365757899</c:v>
                </c:pt>
                <c:pt idx="355">
                  <c:v>1.0116634603491701</c:v>
                </c:pt>
                <c:pt idx="356">
                  <c:v>1.01248426118169</c:v>
                </c:pt>
                <c:pt idx="357">
                  <c:v>1.0133099494037101</c:v>
                </c:pt>
                <c:pt idx="358">
                  <c:v>1.0141404359606101</c:v>
                </c:pt>
                <c:pt idx="359">
                  <c:v>1.01497563245482</c:v>
                </c:pt>
                <c:pt idx="360">
                  <c:v>1.0158154511867901</c:v>
                </c:pt>
                <c:pt idx="361">
                  <c:v>1.0166598051951501</c:v>
                </c:pt>
                <c:pt idx="362">
                  <c:v>1.0175086082957301</c:v>
                </c:pt>
                <c:pt idx="363">
                  <c:v>1.01836177511945</c:v>
                </c:pt>
                <c:pt idx="364">
                  <c:v>1.0192192211490201</c:v>
                </c:pt>
                <c:pt idx="365">
                  <c:v>1.0200808627542099</c:v>
                </c:pt>
                <c:pt idx="366">
                  <c:v>1.0209466172258801</c:v>
                </c:pt>
                <c:pt idx="367">
                  <c:v>1.0218164028084</c:v>
                </c:pt>
                <c:pt idx="368">
                  <c:v>1.0226901387306599</c:v>
                </c:pt>
                <c:pt idx="369">
                  <c:v>1.0235677452354399</c:v>
                </c:pt>
                <c:pt idx="370">
                  <c:v>1.0244491436071299</c:v>
                </c:pt>
                <c:pt idx="371">
                  <c:v>1.02533425619789</c:v>
                </c:pt>
                <c:pt idx="372">
                  <c:v>1.0262230064519899</c:v>
                </c:pt>
                <c:pt idx="373">
                  <c:v>1.0271153189284601</c:v>
                </c:pt>
                <c:pt idx="374">
                  <c:v>1.02801111932204</c:v>
                </c:pt>
                <c:pt idx="375">
                  <c:v>1.0289103344822801</c:v>
                </c:pt>
                <c:pt idx="376">
                  <c:v>1.02981289243097</c:v>
                </c:pt>
                <c:pt idx="377">
                  <c:v>1.0307187223776699</c:v>
                </c:pt>
                <c:pt idx="378">
                  <c:v>1.0316277547336601</c:v>
                </c:pt>
                <c:pt idx="379">
                  <c:v>1.0325399211239401</c:v>
                </c:pt>
                <c:pt idx="380">
                  <c:v>1.03345515439767</c:v>
                </c:pt>
                <c:pt idx="381">
                  <c:v>1.0343733886367701</c:v>
                </c:pt>
                <c:pt idx="382">
                  <c:v>1.0352945591629701</c:v>
                </c:pt>
                <c:pt idx="383">
                  <c:v>1.03621860254307</c:v>
                </c:pt>
                <c:pt idx="384">
                  <c:v>1.03714545659276</c:v>
                </c:pt>
                <c:pt idx="385">
                  <c:v>1.0380750603787099</c:v>
                </c:pt>
                <c:pt idx="386">
                  <c:v>1.0390073542192499</c:v>
                </c:pt>
                <c:pt idx="387">
                  <c:v>1.03994227968359</c:v>
                </c:pt>
                <c:pt idx="388">
                  <c:v>1.0408797795895299</c:v>
                </c:pt>
                <c:pt idx="389">
                  <c:v>1.04181979799988</c:v>
                </c:pt>
                <c:pt idx="390">
                  <c:v>1.04276228021758</c:v>
                </c:pt>
                <c:pt idx="391">
                  <c:v>1.0437071727795399</c:v>
                </c:pt>
                <c:pt idx="392">
                  <c:v>1.04465442344929</c:v>
                </c:pt>
                <c:pt idx="393">
                  <c:v>1.04560398120854</c:v>
                </c:pt>
                <c:pt idx="394">
                  <c:v>1.04655579624763</c:v>
                </c:pt>
                <c:pt idx="395">
                  <c:v>1.0475098199550299</c:v>
                </c:pt>
                <c:pt idx="396">
                  <c:v>1.0484660049058101</c:v>
                </c:pt>
                <c:pt idx="397">
                  <c:v>1.0494243048493901</c:v>
                </c:pt>
                <c:pt idx="398">
                  <c:v>1.05038467469625</c:v>
                </c:pt>
                <c:pt idx="399">
                  <c:v>1.0513470705040899</c:v>
                </c:pt>
                <c:pt idx="400">
                  <c:v>1.05231144946318</c:v>
                </c:pt>
                <c:pt idx="401">
                  <c:v>1.0532777698811</c:v>
                </c:pt>
                <c:pt idx="402">
                  <c:v>1.05424599116687</c:v>
                </c:pt>
                <c:pt idx="403">
                  <c:v>1.0552160738146401</c:v>
                </c:pt>
                <c:pt idx="404">
                  <c:v>1.0561879793867699</c:v>
                </c:pt>
                <c:pt idx="405">
                  <c:v>1.05716167049666</c:v>
                </c:pt>
                <c:pt idx="406">
                  <c:v>1.05813711079106</c:v>
                </c:pt>
                <c:pt idx="407">
                  <c:v>1.0591142649321501</c:v>
                </c:pt>
                <c:pt idx="408">
                  <c:v>1.06009309857935</c:v>
                </c:pt>
                <c:pt idx="409">
                  <c:v>1.06107357837084</c:v>
                </c:pt>
                <c:pt idx="410">
                  <c:v>1.0620556719049701</c:v>
                </c:pt>
                <c:pt idx="411">
                  <c:v>1.0630393477215001</c:v>
                </c:pt>
                <c:pt idx="412">
                  <c:v>1.06402457528272</c:v>
                </c:pt>
                <c:pt idx="413">
                  <c:v>1.0650113249545301</c:v>
                </c:pt>
                <c:pt idx="414">
                  <c:v>1.0659995679875001</c:v>
                </c:pt>
                <c:pt idx="415">
                  <c:v>1.0669892764978699</c:v>
                </c:pt>
                <c:pt idx="416">
                  <c:v>1.06798042344869</c:v>
                </c:pt>
                <c:pt idx="417">
                  <c:v>1.0689729826309</c:v>
                </c:pt>
                <c:pt idx="418">
                  <c:v>1.0699669286446001</c:v>
                </c:pt>
                <c:pt idx="419">
                  <c:v>1.0709622368803899</c:v>
                </c:pt>
                <c:pt idx="420">
                  <c:v>1.07195888350082</c:v>
                </c:pt>
                <c:pt idx="421">
                  <c:v>1.0729568454220599</c:v>
                </c:pt>
                <c:pt idx="422">
                  <c:v>1.0739561002957101</c:v>
                </c:pt>
                <c:pt idx="423">
                  <c:v>1.0749566264907899</c:v>
                </c:pt>
                <c:pt idx="424">
                  <c:v>1.0759584030760101</c:v>
                </c:pt>
                <c:pt idx="425">
                  <c:v>1.07696140980216</c:v>
                </c:pt>
                <c:pt idx="426">
                  <c:v>1.0779656270848601</c:v>
                </c:pt>
                <c:pt idx="427">
                  <c:v>1.07897103598747</c:v>
                </c:pt>
                <c:pt idx="428">
                  <c:v>1.07997761820427</c:v>
                </c:pt>
                <c:pt idx="429">
                  <c:v>1.0809853560440099</c:v>
                </c:pt>
                <c:pt idx="430">
                  <c:v>1.0819942324135801</c:v>
                </c:pt>
                <c:pt idx="431">
                  <c:v>1.0830042308021</c:v>
                </c:pt>
                <c:pt idx="432">
                  <c:v>1.08401533526524</c:v>
                </c:pt>
                <c:pt idx="433">
                  <c:v>1.08502753040986</c:v>
                </c:pt>
                <c:pt idx="434">
                  <c:v>1.0860408013789</c:v>
                </c:pt>
                <c:pt idx="435">
                  <c:v>1.0870551338366701</c:v>
                </c:pt>
                <c:pt idx="436">
                  <c:v>1.0880705139543301</c:v>
                </c:pt>
                <c:pt idx="437">
                  <c:v>1.08908692839577</c:v>
                </c:pt>
                <c:pt idx="438">
                  <c:v>1.09010436430376</c:v>
                </c:pt>
                <c:pt idx="439">
                  <c:v>1.09112280928639</c:v>
                </c:pt>
                <c:pt idx="440">
                  <c:v>1.0921422514038299</c:v>
                </c:pt>
                <c:pt idx="441">
                  <c:v>1.0931626791554401</c:v>
                </c:pt>
                <c:pt idx="442">
                  <c:v>1.09418408146711</c:v>
                </c:pt>
                <c:pt idx="443">
                  <c:v>1.0952064476789201</c:v>
                </c:pt>
                <c:pt idx="444">
                  <c:v>1.09622976753318</c:v>
                </c:pt>
                <c:pt idx="445">
                  <c:v>1.09725403116261</c:v>
                </c:pt>
                <c:pt idx="446">
                  <c:v>1.09827922907899</c:v>
                </c:pt>
                <c:pt idx="447">
                  <c:v>1.09930535216193</c:v>
                </c:pt>
                <c:pt idx="448">
                  <c:v>1.1003323916480601</c:v>
                </c:pt>
                <c:pt idx="449">
                  <c:v>1.1013603391204501</c:v>
                </c:pt>
                <c:pt idx="450">
                  <c:v>1.10238918649825</c:v>
                </c:pt>
                <c:pt idx="451">
                  <c:v>1.10341892602671</c:v>
                </c:pt>
                <c:pt idx="452">
                  <c:v>1.1044495502673599</c:v>
                </c:pt>
                <c:pt idx="453">
                  <c:v>1.1054810520885501</c:v>
                </c:pt>
                <c:pt idx="454">
                  <c:v>1.1065134246561901</c:v>
                </c:pt>
                <c:pt idx="455">
                  <c:v>1.10754666142469</c:v>
                </c:pt>
                <c:pt idx="456">
                  <c:v>1.1085807561283201</c:v>
                </c:pt>
                <c:pt idx="457">
                  <c:v>1.1096157027725699</c:v>
                </c:pt>
                <c:pt idx="458">
                  <c:v>1.1106514956260001</c:v>
                </c:pt>
                <c:pt idx="459">
                  <c:v>1.1116881292120799</c:v>
                </c:pt>
                <c:pt idx="460">
                  <c:v>1.1127255983014801</c:v>
                </c:pt>
                <c:pt idx="461">
                  <c:v>1.11376389790436</c:v>
                </c:pt>
                <c:pt idx="462">
                  <c:v>1.1148030232630901</c:v>
                </c:pt>
                <c:pt idx="463">
                  <c:v>1.1158429698449901</c:v>
                </c:pt>
                <c:pt idx="464">
                  <c:v>1.11688373333541</c:v>
                </c:pt>
                <c:pt idx="465">
                  <c:v>1.11792530963096</c:v>
                </c:pt>
                <c:pt idx="466">
                  <c:v>1.11896769483287</c:v>
                </c:pt>
                <c:pt idx="467">
                  <c:v>1.1200108852406701</c:v>
                </c:pt>
                <c:pt idx="468">
                  <c:v>1.1210548773459601</c:v>
                </c:pt>
                <c:pt idx="469">
                  <c:v>1.1220996678263599</c:v>
                </c:pt>
                <c:pt idx="470">
                  <c:v>1.12314525353968</c:v>
                </c:pt>
                <c:pt idx="471">
                  <c:v>1.1241916315182201</c:v>
                </c:pt>
                <c:pt idx="472">
                  <c:v>1.12523879896325</c:v>
                </c:pt>
                <c:pt idx="473">
                  <c:v>1.1262867532396601</c:v>
                </c:pt>
                <c:pt idx="474">
                  <c:v>1.1273354918707099</c:v>
                </c:pt>
                <c:pt idx="475">
                  <c:v>1.1283850125330299</c:v>
                </c:pt>
                <c:pt idx="476">
                  <c:v>1.1294353130516499</c:v>
                </c:pt>
                <c:pt idx="477">
                  <c:v>1.1304863913952801</c:v>
                </c:pt>
                <c:pt idx="478">
                  <c:v>1.1315382456716101</c:v>
                </c:pt>
                <c:pt idx="479">
                  <c:v>1.1325908741228701</c:v>
                </c:pt>
                <c:pt idx="480">
                  <c:v>1.13364427512142</c:v>
                </c:pt>
                <c:pt idx="481">
                  <c:v>1.1346984471655199</c:v>
                </c:pt>
                <c:pt idx="482">
                  <c:v>1.1357533888751601</c:v>
                </c:pt>
                <c:pt idx="483">
                  <c:v>1.1368090989881201</c:v>
                </c:pt>
                <c:pt idx="484">
                  <c:v>1.13786557635598</c:v>
                </c:pt>
                <c:pt idx="485">
                  <c:v>1.13892281994044</c:v>
                </c:pt>
                <c:pt idx="486">
                  <c:v>1.1399808288095199</c:v>
                </c:pt>
                <c:pt idx="487">
                  <c:v>1.1410396021340701</c:v>
                </c:pt>
                <c:pt idx="488">
                  <c:v>1.1420991391842601</c:v>
                </c:pt>
                <c:pt idx="489">
                  <c:v>1.1431594393261799</c:v>
                </c:pt>
                <c:pt idx="490">
                  <c:v>1.1442205020185501</c:v>
                </c:pt>
                <c:pt idx="491">
                  <c:v>1.14528232680956</c:v>
                </c:pt>
                <c:pt idx="492">
                  <c:v>1.1463449133337</c:v>
                </c:pt>
                <c:pt idx="493">
                  <c:v>1.1474082613087599</c:v>
                </c:pt>
                <c:pt idx="494">
                  <c:v>1.1484723705328701</c:v>
                </c:pt>
                <c:pt idx="495">
                  <c:v>1.14953724088165</c:v>
                </c:pt>
                <c:pt idx="496">
                  <c:v>1.1506028723053701</c:v>
                </c:pt>
                <c:pt idx="497">
                  <c:v>1.1516692648262801</c:v>
                </c:pt>
                <c:pt idx="498">
                  <c:v>1.1527364185358999</c:v>
                </c:pt>
                <c:pt idx="499">
                  <c:v>1.1538043335924899</c:v>
                </c:pt>
                <c:pt idx="500">
                  <c:v>1.1548730102185001</c:v>
                </c:pt>
                <c:pt idx="501">
                  <c:v>1.15594244869813</c:v>
                </c:pt>
                <c:pt idx="502">
                  <c:v>1.15701264937492</c:v>
                </c:pt>
                <c:pt idx="503">
                  <c:v>1.15808361264943</c:v>
                </c:pt>
                <c:pt idx="504">
                  <c:v>1.15915533897694</c:v>
                </c:pt>
                <c:pt idx="505">
                  <c:v>1.1602278288652601</c:v>
                </c:pt>
                <c:pt idx="506">
                  <c:v>1.1613010828725101</c:v>
                </c:pt>
                <c:pt idx="507">
                  <c:v>1.1623751016050601</c:v>
                </c:pt>
                <c:pt idx="508">
                  <c:v>1.1634498857154101</c:v>
                </c:pt>
                <c:pt idx="509">
                  <c:v>1.16452543590018</c:v>
                </c:pt>
                <c:pt idx="510">
                  <c:v>1.16560175289812</c:v>
                </c:pt>
                <c:pt idx="511">
                  <c:v>1.1666788374882</c:v>
                </c:pt>
                <c:pt idx="512">
                  <c:v>1.1677566904876999</c:v>
                </c:pt>
                <c:pt idx="513">
                  <c:v>1.1688353127503299</c:v>
                </c:pt>
                <c:pt idx="514">
                  <c:v>1.1699147051644501</c:v>
                </c:pt>
                <c:pt idx="515">
                  <c:v>1.1709948686512901</c:v>
                </c:pt>
                <c:pt idx="516">
                  <c:v>1.17207580416317</c:v>
                </c:pt>
                <c:pt idx="517">
                  <c:v>1.1731575126818301</c:v>
                </c:pt>
                <c:pt idx="518">
                  <c:v>1.17423999521671</c:v>
                </c:pt>
                <c:pt idx="519">
                  <c:v>1.1753232528033599</c:v>
                </c:pt>
                <c:pt idx="520">
                  <c:v>1.1764072865017701</c:v>
                </c:pt>
                <c:pt idx="521">
                  <c:v>1.1774920980866499</c:v>
                </c:pt>
                <c:pt idx="522">
                  <c:v>1.1785776920728399</c:v>
                </c:pt>
                <c:pt idx="523">
                  <c:v>1.17966407355599</c:v>
                </c:pt>
                <c:pt idx="524">
                  <c:v>1.1807512475125801</c:v>
                </c:pt>
                <c:pt idx="525">
                  <c:v>1.18183921880415</c:v>
                </c:pt>
                <c:pt idx="526">
                  <c:v>1.1829279921813001</c:v>
                </c:pt>
                <c:pt idx="527">
                  <c:v>1.1840175722875099</c:v>
                </c:pt>
                <c:pt idx="528">
                  <c:v>1.1851079636628701</c:v>
                </c:pt>
                <c:pt idx="529">
                  <c:v>1.1861991707476101</c:v>
                </c:pt>
                <c:pt idx="530">
                  <c:v>1.1872911978854901</c:v>
                </c:pt>
                <c:pt idx="531">
                  <c:v>1.1883840493270801</c:v>
                </c:pt>
                <c:pt idx="532">
                  <c:v>1.18947772923291</c:v>
                </c:pt>
                <c:pt idx="533">
                  <c:v>1.1905722416764499</c:v>
                </c:pt>
                <c:pt idx="534">
                  <c:v>1.19166759064707</c:v>
                </c:pt>
                <c:pt idx="535">
                  <c:v>1.19276378005273</c:v>
                </c:pt>
                <c:pt idx="536">
                  <c:v>1.19386081372277</c:v>
                </c:pt>
                <c:pt idx="537">
                  <c:v>1.1949586954103799</c:v>
                </c:pt>
                <c:pt idx="538">
                  <c:v>1.19605742879517</c:v>
                </c:pt>
                <c:pt idx="539">
                  <c:v>1.19715701748548</c:v>
                </c:pt>
                <c:pt idx="540">
                  <c:v>1.1982574650207101</c:v>
                </c:pt>
                <c:pt idx="541">
                  <c:v>1.1993587748735299</c:v>
                </c:pt>
                <c:pt idx="542">
                  <c:v>1.2004609504519701</c:v>
                </c:pt>
                <c:pt idx="543">
                  <c:v>1.20156399510153</c:v>
                </c:pt>
                <c:pt idx="544">
                  <c:v>1.20266791210708</c:v>
                </c:pt>
                <c:pt idx="545">
                  <c:v>1.2037727046948099</c:v>
                </c:pt>
                <c:pt idx="546">
                  <c:v>1.20487837603404</c:v>
                </c:pt>
                <c:pt idx="547">
                  <c:v>1.2059849292389799</c:v>
                </c:pt>
                <c:pt idx="548">
                  <c:v>1.2070923673704299</c:v>
                </c:pt>
                <c:pt idx="549">
                  <c:v>1.2082006934374401</c:v>
                </c:pt>
                <c:pt idx="550">
                  <c:v>1.20930991039886</c:v>
                </c:pt>
                <c:pt idx="551">
                  <c:v>1.2104200211648899</c:v>
                </c:pt>
                <c:pt idx="552">
                  <c:v>1.2115310285985399</c:v>
                </c:pt>
                <c:pt idx="553">
                  <c:v>1.2126429355170201</c:v>
                </c:pt>
                <c:pt idx="554">
                  <c:v>1.2137557446931899</c:v>
                </c:pt>
                <c:pt idx="555">
                  <c:v>1.2148694588567901</c:v>
                </c:pt>
                <c:pt idx="556">
                  <c:v>1.21598408069577</c:v>
                </c:pt>
                <c:pt idx="557">
                  <c:v>1.21709961285752</c:v>
                </c:pt>
                <c:pt idx="558">
                  <c:v>1.2182160579500401</c:v>
                </c:pt>
                <c:pt idx="559">
                  <c:v>1.21933341854309</c:v>
                </c:pt>
                <c:pt idx="560">
                  <c:v>1.22045169716935</c:v>
                </c:pt>
                <c:pt idx="561">
                  <c:v>1.2215708963254299</c:v>
                </c:pt>
                <c:pt idx="562">
                  <c:v>1.2226910184729201</c:v>
                </c:pt>
                <c:pt idx="563">
                  <c:v>1.22381206603946</c:v>
                </c:pt>
                <c:pt idx="564">
                  <c:v>1.2249340414195999</c:v>
                </c:pt>
                <c:pt idx="565">
                  <c:v>1.22605694697585</c:v>
                </c:pt>
                <c:pt idx="566">
                  <c:v>1.22718078503949</c:v>
                </c:pt>
                <c:pt idx="567">
                  <c:v>1.2283055579115401</c:v>
                </c:pt>
                <c:pt idx="568">
                  <c:v>1.22943126786352</c:v>
                </c:pt>
                <c:pt idx="569">
                  <c:v>1.2305579171383501</c:v>
                </c:pt>
                <c:pt idx="570">
                  <c:v>1.23168550795109</c:v>
                </c:pt>
                <c:pt idx="571">
                  <c:v>1.23281404248976</c:v>
                </c:pt>
                <c:pt idx="572">
                  <c:v>1.2339435229160201</c:v>
                </c:pt>
                <c:pt idx="573">
                  <c:v>1.2350739513659701</c:v>
                </c:pt>
                <c:pt idx="574">
                  <c:v>1.23620532995079</c:v>
                </c:pt>
                <c:pt idx="575">
                  <c:v>1.23733766075744</c:v>
                </c:pt>
                <c:pt idx="576">
                  <c:v>1.2384709458493299</c:v>
                </c:pt>
                <c:pt idx="577">
                  <c:v>1.23960518726692</c:v>
                </c:pt>
                <c:pt idx="578">
                  <c:v>1.2407403870283999</c:v>
                </c:pt>
                <c:pt idx="579">
                  <c:v>1.2418765471302</c:v>
                </c:pt>
                <c:pt idx="580">
                  <c:v>1.2430136695476599</c:v>
                </c:pt>
                <c:pt idx="581">
                  <c:v>1.24415175623551</c:v>
                </c:pt>
                <c:pt idx="582">
                  <c:v>1.24529080912848</c:v>
                </c:pt>
                <c:pt idx="583">
                  <c:v>1.2464308301418101</c:v>
                </c:pt>
                <c:pt idx="584">
                  <c:v>1.2475718211717399</c:v>
                </c:pt>
                <c:pt idx="585">
                  <c:v>1.2487137840960201</c:v>
                </c:pt>
                <c:pt idx="586">
                  <c:v>1.24985672077442</c:v>
                </c:pt>
                <c:pt idx="587">
                  <c:v>1.2510006330491601</c:v>
                </c:pt>
                <c:pt idx="588">
                  <c:v>1.2521455227453699</c:v>
                </c:pt>
                <c:pt idx="589">
                  <c:v>1.25329139167157</c:v>
                </c:pt>
                <c:pt idx="590">
                  <c:v>1.2544382416200499</c:v>
                </c:pt>
                <c:pt idx="591">
                  <c:v>1.25558607436731</c:v>
                </c:pt>
                <c:pt idx="592">
                  <c:v>1.2567348916744601</c:v>
                </c:pt>
                <c:pt idx="593">
                  <c:v>1.2578846952876199</c:v>
                </c:pt>
                <c:pt idx="594">
                  <c:v>1.2590354869383</c:v>
                </c:pt>
                <c:pt idx="595">
                  <c:v>1.2601872683437401</c:v>
                </c:pt>
                <c:pt idx="596">
                  <c:v>1.2613400412073399</c:v>
                </c:pt>
                <c:pt idx="597">
                  <c:v>1.26249380721892</c:v>
                </c:pt>
                <c:pt idx="598">
                  <c:v>1.2636485680551299</c:v>
                </c:pt>
                <c:pt idx="599">
                  <c:v>1.2648043253797601</c:v>
                </c:pt>
                <c:pt idx="600">
                  <c:v>1.26596108084405</c:v>
                </c:pt>
                <c:pt idx="601">
                  <c:v>1.267118836087</c:v>
                </c:pt>
                <c:pt idx="602">
                  <c:v>1.2682775927357099</c:v>
                </c:pt>
                <c:pt idx="603">
                  <c:v>1.2694373524056399</c:v>
                </c:pt>
                <c:pt idx="604">
                  <c:v>1.27059811670089</c:v>
                </c:pt>
                <c:pt idx="605">
                  <c:v>1.2717598872145199</c:v>
                </c:pt>
                <c:pt idx="606">
                  <c:v>1.2729226655288</c:v>
                </c:pt>
                <c:pt idx="607">
                  <c:v>1.2740864532154601</c:v>
                </c:pt>
                <c:pt idx="608">
                  <c:v>1.27525125183597</c:v>
                </c:pt>
                <c:pt idx="609">
                  <c:v>1.2764170629417699</c:v>
                </c:pt>
                <c:pt idx="610">
                  <c:v>1.27758388807457</c:v>
                </c:pt>
                <c:pt idx="611">
                  <c:v>1.27875172876649</c:v>
                </c:pt>
                <c:pt idx="612">
                  <c:v>1.27992058654037</c:v>
                </c:pt>
                <c:pt idx="613">
                  <c:v>1.28109046290999</c:v>
                </c:pt>
                <c:pt idx="614">
                  <c:v>1.2822613593802501</c:v>
                </c:pt>
                <c:pt idx="615">
                  <c:v>1.2834332774474</c:v>
                </c:pt>
                <c:pt idx="616">
                  <c:v>1.2846062185992699</c:v>
                </c:pt>
                <c:pt idx="617">
                  <c:v>1.2857801843154499</c:v>
                </c:pt>
                <c:pt idx="618">
                  <c:v>1.28695517606749</c:v>
                </c:pt>
                <c:pt idx="619">
                  <c:v>1.2881311953191099</c:v>
                </c:pt>
                <c:pt idx="620">
                  <c:v>1.2893082435263501</c:v>
                </c:pt>
                <c:pt idx="621">
                  <c:v>1.29048632213779</c:v>
                </c:pt>
                <c:pt idx="622">
                  <c:v>1.2916654325947201</c:v>
                </c:pt>
                <c:pt idx="623">
                  <c:v>1.29284557633132</c:v>
                </c:pt>
                <c:pt idx="624">
                  <c:v>1.2940267547747799</c:v>
                </c:pt>
                <c:pt idx="625">
                  <c:v>1.29520896934554</c:v>
                </c:pt>
                <c:pt idx="626">
                  <c:v>1.29639222145741</c:v>
                </c:pt>
                <c:pt idx="627">
                  <c:v>1.2975765125177099</c:v>
                </c:pt>
                <c:pt idx="628">
                  <c:v>1.29876184392747</c:v>
                </c:pt>
                <c:pt idx="629">
                  <c:v>1.29994821708154</c:v>
                </c:pt>
                <c:pt idx="630">
                  <c:v>1.30113563336876</c:v>
                </c:pt>
                <c:pt idx="631">
                  <c:v>1.3023240941720799</c:v>
                </c:pt>
                <c:pt idx="632">
                  <c:v>1.30351360086874</c:v>
                </c:pt>
                <c:pt idx="633">
                  <c:v>1.30470415483034</c:v>
                </c:pt>
                <c:pt idx="634">
                  <c:v>1.3058957574230501</c:v>
                </c:pt>
                <c:pt idx="635">
                  <c:v>1.3070884100076501</c:v>
                </c:pt>
                <c:pt idx="636">
                  <c:v>1.30828211393975</c:v>
                </c:pt>
                <c:pt idx="637">
                  <c:v>1.3094768705698601</c:v>
                </c:pt>
                <c:pt idx="638">
                  <c:v>1.3106726812434799</c:v>
                </c:pt>
                <c:pt idx="639">
                  <c:v>1.31186954730131</c:v>
                </c:pt>
                <c:pt idx="640">
                  <c:v>1.3130674700792699</c:v>
                </c:pt>
                <c:pt idx="641">
                  <c:v>1.3142664509086599</c:v>
                </c:pt>
                <c:pt idx="642">
                  <c:v>1.3154664911162799</c:v>
                </c:pt>
                <c:pt idx="643">
                  <c:v>1.3166675920244999</c:v>
                </c:pt>
                <c:pt idx="644">
                  <c:v>1.31786975495139</c:v>
                </c:pt>
                <c:pt idx="645">
                  <c:v>1.3190729812108</c:v>
                </c:pt>
                <c:pt idx="646">
                  <c:v>1.32027727211248</c:v>
                </c:pt>
                <c:pt idx="647">
                  <c:v>1.3214826289621899</c:v>
                </c:pt>
                <c:pt idx="648">
                  <c:v>1.3226890530617501</c:v>
                </c:pt>
                <c:pt idx="649">
                  <c:v>1.32389654570916</c:v>
                </c:pt>
                <c:pt idx="650">
                  <c:v>1.32510510819871</c:v>
                </c:pt>
                <c:pt idx="651">
                  <c:v>1.3263147418210299</c:v>
                </c:pt>
                <c:pt idx="652">
                  <c:v>1.3275254478631899</c:v>
                </c:pt>
                <c:pt idx="653">
                  <c:v>1.3287372276088201</c:v>
                </c:pt>
                <c:pt idx="654">
                  <c:v>1.3299500823381201</c:v>
                </c:pt>
                <c:pt idx="655">
                  <c:v>1.33116401332803</c:v>
                </c:pt>
                <c:pt idx="656">
                  <c:v>1.33237902185222</c:v>
                </c:pt>
                <c:pt idx="657">
                  <c:v>1.3335951091812299</c:v>
                </c:pt>
                <c:pt idx="658">
                  <c:v>1.3348122765825401</c:v>
                </c:pt>
                <c:pt idx="659">
                  <c:v>1.3360305253206</c:v>
                </c:pt>
                <c:pt idx="660">
                  <c:v>1.3372498566569699</c:v>
                </c:pt>
                <c:pt idx="661">
                  <c:v>1.3384702718503201</c:v>
                </c:pt>
                <c:pt idx="662">
                  <c:v>1.33969177215655</c:v>
                </c:pt>
                <c:pt idx="663">
                  <c:v>1.3409143588288399</c:v>
                </c:pt>
                <c:pt idx="664">
                  <c:v>1.3421380331177299</c:v>
                </c:pt>
                <c:pt idx="665">
                  <c:v>1.3433627962711601</c:v>
                </c:pt>
                <c:pt idx="666">
                  <c:v>1.34458864953454</c:v>
                </c:pt>
                <c:pt idx="667">
                  <c:v>1.3458155941508401</c:v>
                </c:pt>
                <c:pt idx="668">
                  <c:v>1.34704363136063</c:v>
                </c:pt>
                <c:pt idx="669">
                  <c:v>1.34827276240212</c:v>
                </c:pt>
                <c:pt idx="670">
                  <c:v>1.3495029885112499</c:v>
                </c:pt>
                <c:pt idx="671">
                  <c:v>1.35073431092176</c:v>
                </c:pt>
                <c:pt idx="672">
                  <c:v>1.3519667308651899</c:v>
                </c:pt>
                <c:pt idx="673">
                  <c:v>1.3532002495709701</c:v>
                </c:pt>
                <c:pt idx="674">
                  <c:v>1.3544348682665099</c:v>
                </c:pt>
                <c:pt idx="675">
                  <c:v>1.35567058817717</c:v>
                </c:pt>
                <c:pt idx="676">
                  <c:v>1.3569074105263701</c:v>
                </c:pt>
                <c:pt idx="677">
                  <c:v>1.3581453365356499</c:v>
                </c:pt>
                <c:pt idx="678">
                  <c:v>1.3593843674246699</c:v>
                </c:pt>
                <c:pt idx="679">
                  <c:v>1.3606245044112999</c:v>
                </c:pt>
                <c:pt idx="680">
                  <c:v>1.3618657487116299</c:v>
                </c:pt>
                <c:pt idx="681">
                  <c:v>1.3631081015400801</c:v>
                </c:pt>
                <c:pt idx="682">
                  <c:v>1.36435156410937</c:v>
                </c:pt>
                <c:pt idx="683">
                  <c:v>1.36559613763062</c:v>
                </c:pt>
                <c:pt idx="684">
                  <c:v>1.3668418233133599</c:v>
                </c:pt>
                <c:pt idx="685">
                  <c:v>1.3680886223656099</c:v>
                </c:pt>
                <c:pt idx="686">
                  <c:v>1.3693365359938801</c:v>
                </c:pt>
                <c:pt idx="687">
                  <c:v>1.37058556540323</c:v>
                </c:pt>
                <c:pt idx="688">
                  <c:v>1.3718357117973199</c:v>
                </c:pt>
                <c:pt idx="689">
                  <c:v>1.3730869763784499</c:v>
                </c:pt>
                <c:pt idx="690">
                  <c:v>1.37433936034757</c:v>
                </c:pt>
                <c:pt idx="691">
                  <c:v>1.3755928649043601</c:v>
                </c:pt>
                <c:pt idx="692">
                  <c:v>1.3768474912472299</c:v>
                </c:pt>
                <c:pt idx="693">
                  <c:v>1.37810324057338</c:v>
                </c:pt>
                <c:pt idx="694">
                  <c:v>1.3793601140788401</c:v>
                </c:pt>
                <c:pt idx="695">
                  <c:v>1.38061811295847</c:v>
                </c:pt>
                <c:pt idx="696">
                  <c:v>1.38187723840605</c:v>
                </c:pt>
                <c:pt idx="697">
                  <c:v>1.38313749161426</c:v>
                </c:pt>
                <c:pt idx="698">
                  <c:v>1.3843988737747499</c:v>
                </c:pt>
                <c:pt idx="699">
                  <c:v>1.3856613860781499</c:v>
                </c:pt>
                <c:pt idx="700">
                  <c:v>1.38692502971412</c:v>
                </c:pt>
              </c:numCache>
            </c:numRef>
          </c:yVal>
          <c:smooth val="0"/>
          <c:extLst>
            <c:ext xmlns:c16="http://schemas.microsoft.com/office/drawing/2014/chart" uri="{C3380CC4-5D6E-409C-BE32-E72D297353CC}">
              <c16:uniqueId val="{00000001-6993-4ED1-8337-6D2E3523F663}"/>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pt idx="487">
                  <c:v>48.7</c:v>
                </c:pt>
                <c:pt idx="488">
                  <c:v>48.8</c:v>
                </c:pt>
                <c:pt idx="489">
                  <c:v>48.9</c:v>
                </c:pt>
                <c:pt idx="490">
                  <c:v>49</c:v>
                </c:pt>
                <c:pt idx="491">
                  <c:v>49.1</c:v>
                </c:pt>
                <c:pt idx="492">
                  <c:v>49.2</c:v>
                </c:pt>
                <c:pt idx="493">
                  <c:v>49.3</c:v>
                </c:pt>
                <c:pt idx="494">
                  <c:v>49.4</c:v>
                </c:pt>
                <c:pt idx="495">
                  <c:v>49.5</c:v>
                </c:pt>
                <c:pt idx="496">
                  <c:v>49.6</c:v>
                </c:pt>
                <c:pt idx="497">
                  <c:v>49.7</c:v>
                </c:pt>
                <c:pt idx="498">
                  <c:v>49.8</c:v>
                </c:pt>
                <c:pt idx="499">
                  <c:v>49.9</c:v>
                </c:pt>
                <c:pt idx="500">
                  <c:v>50</c:v>
                </c:pt>
                <c:pt idx="501">
                  <c:v>50.1</c:v>
                </c:pt>
                <c:pt idx="502">
                  <c:v>50.2</c:v>
                </c:pt>
                <c:pt idx="503">
                  <c:v>50.3</c:v>
                </c:pt>
                <c:pt idx="504">
                  <c:v>50.4</c:v>
                </c:pt>
                <c:pt idx="505">
                  <c:v>50.5</c:v>
                </c:pt>
                <c:pt idx="506">
                  <c:v>50.6</c:v>
                </c:pt>
                <c:pt idx="507">
                  <c:v>50.7</c:v>
                </c:pt>
                <c:pt idx="508">
                  <c:v>50.8</c:v>
                </c:pt>
                <c:pt idx="509">
                  <c:v>50.9</c:v>
                </c:pt>
                <c:pt idx="510">
                  <c:v>51</c:v>
                </c:pt>
                <c:pt idx="511">
                  <c:v>51.1</c:v>
                </c:pt>
                <c:pt idx="512">
                  <c:v>51.2</c:v>
                </c:pt>
                <c:pt idx="513">
                  <c:v>51.3</c:v>
                </c:pt>
                <c:pt idx="514">
                  <c:v>51.4</c:v>
                </c:pt>
                <c:pt idx="515">
                  <c:v>51.5</c:v>
                </c:pt>
                <c:pt idx="516">
                  <c:v>51.6</c:v>
                </c:pt>
                <c:pt idx="517">
                  <c:v>51.7</c:v>
                </c:pt>
                <c:pt idx="518">
                  <c:v>51.8</c:v>
                </c:pt>
                <c:pt idx="519">
                  <c:v>51.9</c:v>
                </c:pt>
                <c:pt idx="520">
                  <c:v>52</c:v>
                </c:pt>
                <c:pt idx="521">
                  <c:v>52.1</c:v>
                </c:pt>
                <c:pt idx="522">
                  <c:v>52.2</c:v>
                </c:pt>
                <c:pt idx="523">
                  <c:v>52.3</c:v>
                </c:pt>
                <c:pt idx="524">
                  <c:v>52.4</c:v>
                </c:pt>
                <c:pt idx="525">
                  <c:v>52.5</c:v>
                </c:pt>
                <c:pt idx="526">
                  <c:v>52.6</c:v>
                </c:pt>
                <c:pt idx="527">
                  <c:v>52.7</c:v>
                </c:pt>
                <c:pt idx="528">
                  <c:v>52.8</c:v>
                </c:pt>
                <c:pt idx="529">
                  <c:v>52.9</c:v>
                </c:pt>
                <c:pt idx="530">
                  <c:v>53</c:v>
                </c:pt>
                <c:pt idx="531">
                  <c:v>53.1</c:v>
                </c:pt>
                <c:pt idx="532">
                  <c:v>53.2</c:v>
                </c:pt>
                <c:pt idx="533">
                  <c:v>53.3</c:v>
                </c:pt>
                <c:pt idx="534">
                  <c:v>53.4</c:v>
                </c:pt>
                <c:pt idx="535">
                  <c:v>53.5</c:v>
                </c:pt>
                <c:pt idx="536">
                  <c:v>53.6</c:v>
                </c:pt>
                <c:pt idx="537">
                  <c:v>53.7</c:v>
                </c:pt>
                <c:pt idx="538">
                  <c:v>53.8</c:v>
                </c:pt>
                <c:pt idx="539">
                  <c:v>53.9</c:v>
                </c:pt>
                <c:pt idx="540">
                  <c:v>54</c:v>
                </c:pt>
                <c:pt idx="541">
                  <c:v>54.1</c:v>
                </c:pt>
                <c:pt idx="542">
                  <c:v>54.2</c:v>
                </c:pt>
                <c:pt idx="543">
                  <c:v>54.3</c:v>
                </c:pt>
                <c:pt idx="544">
                  <c:v>54.4</c:v>
                </c:pt>
                <c:pt idx="545">
                  <c:v>54.5</c:v>
                </c:pt>
                <c:pt idx="546">
                  <c:v>54.6</c:v>
                </c:pt>
                <c:pt idx="547">
                  <c:v>54.7</c:v>
                </c:pt>
                <c:pt idx="548">
                  <c:v>54.8</c:v>
                </c:pt>
                <c:pt idx="549">
                  <c:v>54.9</c:v>
                </c:pt>
                <c:pt idx="550">
                  <c:v>55</c:v>
                </c:pt>
                <c:pt idx="551">
                  <c:v>55.1</c:v>
                </c:pt>
                <c:pt idx="552">
                  <c:v>55.2</c:v>
                </c:pt>
                <c:pt idx="553">
                  <c:v>55.3</c:v>
                </c:pt>
                <c:pt idx="554">
                  <c:v>55.4</c:v>
                </c:pt>
                <c:pt idx="555">
                  <c:v>55.5</c:v>
                </c:pt>
                <c:pt idx="556">
                  <c:v>55.6</c:v>
                </c:pt>
                <c:pt idx="557">
                  <c:v>55.7</c:v>
                </c:pt>
                <c:pt idx="558">
                  <c:v>55.8</c:v>
                </c:pt>
                <c:pt idx="559">
                  <c:v>55.9</c:v>
                </c:pt>
                <c:pt idx="560">
                  <c:v>56</c:v>
                </c:pt>
                <c:pt idx="561">
                  <c:v>56.1</c:v>
                </c:pt>
                <c:pt idx="562">
                  <c:v>56.2</c:v>
                </c:pt>
                <c:pt idx="563">
                  <c:v>56.3</c:v>
                </c:pt>
                <c:pt idx="564">
                  <c:v>56.4</c:v>
                </c:pt>
                <c:pt idx="565">
                  <c:v>56.5</c:v>
                </c:pt>
                <c:pt idx="566">
                  <c:v>56.6</c:v>
                </c:pt>
                <c:pt idx="567">
                  <c:v>56.7</c:v>
                </c:pt>
                <c:pt idx="568">
                  <c:v>56.8</c:v>
                </c:pt>
                <c:pt idx="569">
                  <c:v>56.9</c:v>
                </c:pt>
                <c:pt idx="570">
                  <c:v>57</c:v>
                </c:pt>
                <c:pt idx="571">
                  <c:v>57.1</c:v>
                </c:pt>
                <c:pt idx="572">
                  <c:v>57.2</c:v>
                </c:pt>
                <c:pt idx="573">
                  <c:v>57.3</c:v>
                </c:pt>
                <c:pt idx="574">
                  <c:v>57.4</c:v>
                </c:pt>
                <c:pt idx="575">
                  <c:v>57.5</c:v>
                </c:pt>
                <c:pt idx="576">
                  <c:v>57.6</c:v>
                </c:pt>
                <c:pt idx="577">
                  <c:v>57.7</c:v>
                </c:pt>
                <c:pt idx="578">
                  <c:v>57.8</c:v>
                </c:pt>
                <c:pt idx="579">
                  <c:v>57.9</c:v>
                </c:pt>
                <c:pt idx="580">
                  <c:v>58</c:v>
                </c:pt>
                <c:pt idx="581">
                  <c:v>58.1</c:v>
                </c:pt>
                <c:pt idx="582">
                  <c:v>58.2</c:v>
                </c:pt>
                <c:pt idx="583">
                  <c:v>58.3</c:v>
                </c:pt>
                <c:pt idx="584">
                  <c:v>58.4</c:v>
                </c:pt>
                <c:pt idx="585">
                  <c:v>58.5</c:v>
                </c:pt>
                <c:pt idx="586">
                  <c:v>58.6</c:v>
                </c:pt>
                <c:pt idx="587">
                  <c:v>58.7</c:v>
                </c:pt>
                <c:pt idx="588">
                  <c:v>58.8</c:v>
                </c:pt>
                <c:pt idx="589">
                  <c:v>58.9</c:v>
                </c:pt>
                <c:pt idx="590">
                  <c:v>59</c:v>
                </c:pt>
                <c:pt idx="591">
                  <c:v>59.1</c:v>
                </c:pt>
                <c:pt idx="592">
                  <c:v>59.2</c:v>
                </c:pt>
                <c:pt idx="593">
                  <c:v>59.3</c:v>
                </c:pt>
                <c:pt idx="594">
                  <c:v>59.4</c:v>
                </c:pt>
                <c:pt idx="595">
                  <c:v>59.5</c:v>
                </c:pt>
                <c:pt idx="596">
                  <c:v>59.6</c:v>
                </c:pt>
                <c:pt idx="597">
                  <c:v>59.7</c:v>
                </c:pt>
                <c:pt idx="598">
                  <c:v>59.8</c:v>
                </c:pt>
                <c:pt idx="599">
                  <c:v>59.9</c:v>
                </c:pt>
                <c:pt idx="600">
                  <c:v>60</c:v>
                </c:pt>
                <c:pt idx="601">
                  <c:v>60.1</c:v>
                </c:pt>
                <c:pt idx="602">
                  <c:v>60.2</c:v>
                </c:pt>
                <c:pt idx="603">
                  <c:v>60.3</c:v>
                </c:pt>
                <c:pt idx="604">
                  <c:v>60.4</c:v>
                </c:pt>
                <c:pt idx="605">
                  <c:v>60.5</c:v>
                </c:pt>
                <c:pt idx="606">
                  <c:v>60.6</c:v>
                </c:pt>
                <c:pt idx="607">
                  <c:v>60.7</c:v>
                </c:pt>
                <c:pt idx="608">
                  <c:v>60.8</c:v>
                </c:pt>
                <c:pt idx="609">
                  <c:v>60.9</c:v>
                </c:pt>
                <c:pt idx="610">
                  <c:v>61</c:v>
                </c:pt>
                <c:pt idx="611">
                  <c:v>61.1</c:v>
                </c:pt>
                <c:pt idx="612">
                  <c:v>61.2</c:v>
                </c:pt>
                <c:pt idx="613">
                  <c:v>61.3</c:v>
                </c:pt>
                <c:pt idx="614">
                  <c:v>61.4</c:v>
                </c:pt>
                <c:pt idx="615">
                  <c:v>61.5</c:v>
                </c:pt>
                <c:pt idx="616">
                  <c:v>61.6</c:v>
                </c:pt>
                <c:pt idx="617">
                  <c:v>61.7</c:v>
                </c:pt>
                <c:pt idx="618">
                  <c:v>61.8</c:v>
                </c:pt>
                <c:pt idx="619">
                  <c:v>61.9</c:v>
                </c:pt>
                <c:pt idx="620">
                  <c:v>62</c:v>
                </c:pt>
                <c:pt idx="621">
                  <c:v>62.1</c:v>
                </c:pt>
                <c:pt idx="622">
                  <c:v>62.2</c:v>
                </c:pt>
                <c:pt idx="623">
                  <c:v>62.3</c:v>
                </c:pt>
                <c:pt idx="624">
                  <c:v>62.4</c:v>
                </c:pt>
                <c:pt idx="625">
                  <c:v>62.5</c:v>
                </c:pt>
                <c:pt idx="626">
                  <c:v>62.6</c:v>
                </c:pt>
                <c:pt idx="627">
                  <c:v>62.7</c:v>
                </c:pt>
                <c:pt idx="628">
                  <c:v>62.8</c:v>
                </c:pt>
                <c:pt idx="629">
                  <c:v>62.9</c:v>
                </c:pt>
                <c:pt idx="630">
                  <c:v>63</c:v>
                </c:pt>
                <c:pt idx="631">
                  <c:v>63.1</c:v>
                </c:pt>
                <c:pt idx="632">
                  <c:v>63.2</c:v>
                </c:pt>
                <c:pt idx="633">
                  <c:v>63.3</c:v>
                </c:pt>
                <c:pt idx="634">
                  <c:v>63.4</c:v>
                </c:pt>
                <c:pt idx="635">
                  <c:v>63.5</c:v>
                </c:pt>
                <c:pt idx="636">
                  <c:v>63.6</c:v>
                </c:pt>
                <c:pt idx="637">
                  <c:v>63.7</c:v>
                </c:pt>
                <c:pt idx="638">
                  <c:v>63.8</c:v>
                </c:pt>
                <c:pt idx="639">
                  <c:v>63.9</c:v>
                </c:pt>
                <c:pt idx="640">
                  <c:v>64</c:v>
                </c:pt>
                <c:pt idx="641">
                  <c:v>64.099999999999994</c:v>
                </c:pt>
                <c:pt idx="642">
                  <c:v>64.2</c:v>
                </c:pt>
                <c:pt idx="643">
                  <c:v>64.3</c:v>
                </c:pt>
                <c:pt idx="644">
                  <c:v>64.400000000000006</c:v>
                </c:pt>
                <c:pt idx="645">
                  <c:v>64.5</c:v>
                </c:pt>
                <c:pt idx="646">
                  <c:v>64.599999999999994</c:v>
                </c:pt>
                <c:pt idx="647">
                  <c:v>64.7</c:v>
                </c:pt>
                <c:pt idx="648">
                  <c:v>64.8</c:v>
                </c:pt>
                <c:pt idx="649">
                  <c:v>64.900000000000006</c:v>
                </c:pt>
                <c:pt idx="650">
                  <c:v>65</c:v>
                </c:pt>
                <c:pt idx="651">
                  <c:v>65.099999999999994</c:v>
                </c:pt>
                <c:pt idx="652">
                  <c:v>65.2</c:v>
                </c:pt>
                <c:pt idx="653">
                  <c:v>65.3</c:v>
                </c:pt>
                <c:pt idx="654">
                  <c:v>65.400000000000006</c:v>
                </c:pt>
                <c:pt idx="655">
                  <c:v>65.5</c:v>
                </c:pt>
                <c:pt idx="656">
                  <c:v>65.599999999999994</c:v>
                </c:pt>
                <c:pt idx="657">
                  <c:v>65.7</c:v>
                </c:pt>
                <c:pt idx="658">
                  <c:v>65.8</c:v>
                </c:pt>
                <c:pt idx="659">
                  <c:v>65.900000000000006</c:v>
                </c:pt>
                <c:pt idx="660">
                  <c:v>66</c:v>
                </c:pt>
                <c:pt idx="661">
                  <c:v>66.099999999999994</c:v>
                </c:pt>
                <c:pt idx="662">
                  <c:v>66.2</c:v>
                </c:pt>
                <c:pt idx="663">
                  <c:v>66.3</c:v>
                </c:pt>
                <c:pt idx="664">
                  <c:v>66.400000000000006</c:v>
                </c:pt>
                <c:pt idx="665">
                  <c:v>66.5</c:v>
                </c:pt>
                <c:pt idx="666">
                  <c:v>66.599999999999994</c:v>
                </c:pt>
                <c:pt idx="667">
                  <c:v>66.7</c:v>
                </c:pt>
                <c:pt idx="668">
                  <c:v>66.8</c:v>
                </c:pt>
                <c:pt idx="669">
                  <c:v>66.900000000000006</c:v>
                </c:pt>
                <c:pt idx="670">
                  <c:v>67</c:v>
                </c:pt>
                <c:pt idx="671">
                  <c:v>67.099999999999994</c:v>
                </c:pt>
                <c:pt idx="672">
                  <c:v>67.2</c:v>
                </c:pt>
                <c:pt idx="673">
                  <c:v>67.3</c:v>
                </c:pt>
                <c:pt idx="674">
                  <c:v>67.400000000000006</c:v>
                </c:pt>
                <c:pt idx="675">
                  <c:v>67.5</c:v>
                </c:pt>
                <c:pt idx="676">
                  <c:v>67.599999999999994</c:v>
                </c:pt>
                <c:pt idx="677">
                  <c:v>67.7</c:v>
                </c:pt>
                <c:pt idx="678">
                  <c:v>67.8</c:v>
                </c:pt>
                <c:pt idx="679">
                  <c:v>67.900000000000006</c:v>
                </c:pt>
                <c:pt idx="680">
                  <c:v>68</c:v>
                </c:pt>
                <c:pt idx="681">
                  <c:v>68.099999999999994</c:v>
                </c:pt>
                <c:pt idx="682">
                  <c:v>68.2</c:v>
                </c:pt>
                <c:pt idx="683">
                  <c:v>68.3</c:v>
                </c:pt>
                <c:pt idx="684">
                  <c:v>68.400000000000006</c:v>
                </c:pt>
                <c:pt idx="685">
                  <c:v>68.5</c:v>
                </c:pt>
                <c:pt idx="686">
                  <c:v>68.599999999999994</c:v>
                </c:pt>
                <c:pt idx="687">
                  <c:v>68.7</c:v>
                </c:pt>
                <c:pt idx="688">
                  <c:v>68.8</c:v>
                </c:pt>
                <c:pt idx="689">
                  <c:v>68.900000000000006</c:v>
                </c:pt>
                <c:pt idx="690">
                  <c:v>69</c:v>
                </c:pt>
                <c:pt idx="691">
                  <c:v>69.099999999999994</c:v>
                </c:pt>
                <c:pt idx="692">
                  <c:v>69.2</c:v>
                </c:pt>
                <c:pt idx="693">
                  <c:v>69.3</c:v>
                </c:pt>
                <c:pt idx="694">
                  <c:v>69.400000000000006</c:v>
                </c:pt>
                <c:pt idx="695">
                  <c:v>69.5</c:v>
                </c:pt>
                <c:pt idx="696">
                  <c:v>69.599999999999994</c:v>
                </c:pt>
                <c:pt idx="697">
                  <c:v>69.7</c:v>
                </c:pt>
                <c:pt idx="698">
                  <c:v>69.8</c:v>
                </c:pt>
                <c:pt idx="699">
                  <c:v>69.900000000000006</c:v>
                </c:pt>
                <c:pt idx="700">
                  <c:v>70</c:v>
                </c:pt>
              </c:numCache>
            </c:numRef>
          </c:xVal>
          <c:yVal>
            <c:numRef>
              <c:f>Microsoft_Excel_Worksheet2!$D$2:$D$10002</c:f>
              <c:numCache>
                <c:formatCode>General</c:formatCode>
                <c:ptCount val="10001"/>
                <c:pt idx="0">
                  <c:v>0.93117602853325099</c:v>
                </c:pt>
                <c:pt idx="1">
                  <c:v>0.93126938461610698</c:v>
                </c:pt>
                <c:pt idx="2">
                  <c:v>0.93136275536796198</c:v>
                </c:pt>
                <c:pt idx="3">
                  <c:v>0.93145614084432504</c:v>
                </c:pt>
                <c:pt idx="4">
                  <c:v>0.93154954110143195</c:v>
                </c:pt>
                <c:pt idx="5">
                  <c:v>0.93164295619625803</c:v>
                </c:pt>
                <c:pt idx="6">
                  <c:v>0.93173638618653098</c:v>
                </c:pt>
                <c:pt idx="7">
                  <c:v>0.93182983113074702</c:v>
                </c:pt>
                <c:pt idx="8">
                  <c:v>0.93192329108817695</c:v>
                </c:pt>
                <c:pt idx="9">
                  <c:v>0.93201676611888595</c:v>
                </c:pt>
                <c:pt idx="10">
                  <c:v>0.932110256283742</c:v>
                </c:pt>
                <c:pt idx="11">
                  <c:v>0.93220376164443297</c:v>
                </c:pt>
                <c:pt idx="12">
                  <c:v>0.93229728226347897</c:v>
                </c:pt>
                <c:pt idx="13">
                  <c:v>0.93239081820424796</c:v>
                </c:pt>
                <c:pt idx="14">
                  <c:v>0.93248436953096903</c:v>
                </c:pt>
                <c:pt idx="15">
                  <c:v>0.93257793630874597</c:v>
                </c:pt>
                <c:pt idx="16">
                  <c:v>0.932671518603577</c:v>
                </c:pt>
                <c:pt idx="17">
                  <c:v>0.93276511648236604</c:v>
                </c:pt>
                <c:pt idx="18">
                  <c:v>0.93285873001293995</c:v>
                </c:pt>
                <c:pt idx="19">
                  <c:v>0.93295235926406594</c:v>
                </c:pt>
                <c:pt idx="20">
                  <c:v>0.93304600430546503</c:v>
                </c:pt>
                <c:pt idx="21">
                  <c:v>0.93313966520783398</c:v>
                </c:pt>
                <c:pt idx="22">
                  <c:v>0.93323334204285502</c:v>
                </c:pt>
                <c:pt idx="23">
                  <c:v>0.933327034883222</c:v>
                </c:pt>
                <c:pt idx="24">
                  <c:v>0.93342074380265105</c:v>
                </c:pt>
                <c:pt idx="25">
                  <c:v>0.93351446887590395</c:v>
                </c:pt>
                <c:pt idx="26">
                  <c:v>0.93360821017880402</c:v>
                </c:pt>
                <c:pt idx="27">
                  <c:v>0.93370196778825698</c:v>
                </c:pt>
                <c:pt idx="28">
                  <c:v>0.93379574178226998</c:v>
                </c:pt>
                <c:pt idx="29">
                  <c:v>0.93388953223996896</c:v>
                </c:pt>
                <c:pt idx="30">
                  <c:v>0.93398333924162402</c:v>
                </c:pt>
                <c:pt idx="31">
                  <c:v>0.93407716286866804</c:v>
                </c:pt>
                <c:pt idx="32">
                  <c:v>0.93417100320371604</c:v>
                </c:pt>
                <c:pt idx="33">
                  <c:v>0.93426486033058997</c:v>
                </c:pt>
                <c:pt idx="34">
                  <c:v>0.93435873433433803</c:v>
                </c:pt>
                <c:pt idx="35">
                  <c:v>0.93445262530126205</c:v>
                </c:pt>
                <c:pt idx="36">
                  <c:v>0.934546533318935</c:v>
                </c:pt>
                <c:pt idx="37">
                  <c:v>0.93464045847623001</c:v>
                </c:pt>
                <c:pt idx="38">
                  <c:v>0.93473440086334203</c:v>
                </c:pt>
                <c:pt idx="39">
                  <c:v>0.93482836057181196</c:v>
                </c:pt>
                <c:pt idx="40">
                  <c:v>0.93492233769455402</c:v>
                </c:pt>
                <c:pt idx="41">
                  <c:v>0.93501633232588199</c:v>
                </c:pt>
                <c:pt idx="42">
                  <c:v>0.93511034456153397</c:v>
                </c:pt>
                <c:pt idx="43">
                  <c:v>0.93520437449870097</c:v>
                </c:pt>
                <c:pt idx="44">
                  <c:v>0.93529842223605397</c:v>
                </c:pt>
                <c:pt idx="45">
                  <c:v>0.93539248787377505</c:v>
                </c:pt>
                <c:pt idx="46">
                  <c:v>0.93548657151358205</c:v>
                </c:pt>
                <c:pt idx="47">
                  <c:v>0.93558067325876204</c:v>
                </c:pt>
                <c:pt idx="48">
                  <c:v>0.93567479321420099</c:v>
                </c:pt>
                <c:pt idx="49">
                  <c:v>0.93576893148641405</c:v>
                </c:pt>
                <c:pt idx="50">
                  <c:v>0.93586308818357999</c:v>
                </c:pt>
                <c:pt idx="51">
                  <c:v>0.93595726341556995</c:v>
                </c:pt>
                <c:pt idx="52">
                  <c:v>0.93605145729398598</c:v>
                </c:pt>
                <c:pt idx="53">
                  <c:v>0.93614566993219095</c:v>
                </c:pt>
                <c:pt idx="54">
                  <c:v>0.93623990144534597</c:v>
                </c:pt>
                <c:pt idx="55">
                  <c:v>0.936334151950448</c:v>
                </c:pt>
                <c:pt idx="56">
                  <c:v>0.93642842156636097</c:v>
                </c:pt>
                <c:pt idx="57">
                  <c:v>0.93652271041386104</c:v>
                </c:pt>
                <c:pt idx="58">
                  <c:v>0.93661701861567104</c:v>
                </c:pt>
                <c:pt idx="59">
                  <c:v>0.93671134629649899</c:v>
                </c:pt>
                <c:pt idx="60">
                  <c:v>0.93680569358308197</c:v>
                </c:pt>
                <c:pt idx="61">
                  <c:v>0.93690006060422604</c:v>
                </c:pt>
                <c:pt idx="62">
                  <c:v>0.93699444749085004</c:v>
                </c:pt>
                <c:pt idx="63">
                  <c:v>0.93708885437602596</c:v>
                </c:pt>
                <c:pt idx="64">
                  <c:v>0.93718328139502904</c:v>
                </c:pt>
                <c:pt idx="65">
                  <c:v>0.93727772868537995</c:v>
                </c:pt>
                <c:pt idx="66">
                  <c:v>0.93737219638688996</c:v>
                </c:pt>
                <c:pt idx="67">
                  <c:v>0.93746668464171801</c:v>
                </c:pt>
                <c:pt idx="68">
                  <c:v>0.93756119359440904</c:v>
                </c:pt>
                <c:pt idx="69">
                  <c:v>0.93765572339195102</c:v>
                </c:pt>
                <c:pt idx="70">
                  <c:v>0.93775027418382695</c:v>
                </c:pt>
                <c:pt idx="71">
                  <c:v>0.93784484612206698</c:v>
                </c:pt>
                <c:pt idx="72">
                  <c:v>0.93793943936130297</c:v>
                </c:pt>
                <c:pt idx="73">
                  <c:v>0.93803405405882601</c:v>
                </c:pt>
                <c:pt idx="74">
                  <c:v>0.93812869037463997</c:v>
                </c:pt>
                <c:pt idx="75">
                  <c:v>0.938223348471528</c:v>
                </c:pt>
                <c:pt idx="76">
                  <c:v>0.93831802851510604</c:v>
                </c:pt>
                <c:pt idx="77">
                  <c:v>0.93841273067388797</c:v>
                </c:pt>
                <c:pt idx="78">
                  <c:v>0.93850745511935296</c:v>
                </c:pt>
                <c:pt idx="79">
                  <c:v>0.93860220202600297</c:v>
                </c:pt>
                <c:pt idx="80">
                  <c:v>0.93869697157143706</c:v>
                </c:pt>
                <c:pt idx="81">
                  <c:v>0.93879176393642005</c:v>
                </c:pt>
                <c:pt idx="82">
                  <c:v>0.93888657930494801</c:v>
                </c:pt>
                <c:pt idx="83">
                  <c:v>0.93898141786432898</c:v>
                </c:pt>
                <c:pt idx="84">
                  <c:v>0.93907627980525099</c:v>
                </c:pt>
                <c:pt idx="85">
                  <c:v>0.93917116532186296</c:v>
                </c:pt>
                <c:pt idx="86">
                  <c:v>0.93926607461185496</c:v>
                </c:pt>
                <c:pt idx="87">
                  <c:v>0.93936100787653298</c:v>
                </c:pt>
                <c:pt idx="88">
                  <c:v>0.93945596532091102</c:v>
                </c:pt>
                <c:pt idx="89">
                  <c:v>0.93955094715378995</c:v>
                </c:pt>
                <c:pt idx="90">
                  <c:v>0.93964595358785097</c:v>
                </c:pt>
                <c:pt idx="91">
                  <c:v>0.93974098483974</c:v>
                </c:pt>
                <c:pt idx="92">
                  <c:v>0.93983604113016905</c:v>
                </c:pt>
                <c:pt idx="93">
                  <c:v>0.93993112268400503</c:v>
                </c:pt>
                <c:pt idx="94">
                  <c:v>0.94002622973037098</c:v>
                </c:pt>
                <c:pt idx="95">
                  <c:v>0.94012136250275002</c:v>
                </c:pt>
                <c:pt idx="96">
                  <c:v>0.94021652123908595</c:v>
                </c:pt>
                <c:pt idx="97">
                  <c:v>0.94031170618188897</c:v>
                </c:pt>
                <c:pt idx="98">
                  <c:v>0.94040691757835504</c:v>
                </c:pt>
                <c:pt idx="99">
                  <c:v>0.94050215568046802</c:v>
                </c:pt>
                <c:pt idx="100">
                  <c:v>0.94059742074512498</c:v>
                </c:pt>
                <c:pt idx="101">
                  <c:v>0.94069271303425395</c:v>
                </c:pt>
                <c:pt idx="102">
                  <c:v>0.94078803281493495</c:v>
                </c:pt>
                <c:pt idx="103">
                  <c:v>0.940883380359535</c:v>
                </c:pt>
                <c:pt idx="104">
                  <c:v>0.94097875594583003</c:v>
                </c:pt>
                <c:pt idx="105">
                  <c:v>0.94107415985715004</c:v>
                </c:pt>
                <c:pt idx="106">
                  <c:v>0.94116959238250897</c:v>
                </c:pt>
                <c:pt idx="107">
                  <c:v>0.94126505381675596</c:v>
                </c:pt>
                <c:pt idx="108">
                  <c:v>0.94136054446072104</c:v>
                </c:pt>
                <c:pt idx="109">
                  <c:v>0.941456064621365</c:v>
                </c:pt>
                <c:pt idx="110">
                  <c:v>0.94155161461194004</c:v>
                </c:pt>
                <c:pt idx="111">
                  <c:v>0.94164719475215197</c:v>
                </c:pt>
                <c:pt idx="112">
                  <c:v>0.941742805368324</c:v>
                </c:pt>
                <c:pt idx="113">
                  <c:v>0.94183844679357098</c:v>
                </c:pt>
                <c:pt idx="114">
                  <c:v>0.94193411936797999</c:v>
                </c:pt>
                <c:pt idx="115">
                  <c:v>0.94202982343878805</c:v>
                </c:pt>
                <c:pt idx="116">
                  <c:v>0.94212555936057596</c:v>
                </c:pt>
                <c:pt idx="117">
                  <c:v>0.94222132749546195</c:v>
                </c:pt>
                <c:pt idx="118">
                  <c:v>0.94231712821330105</c:v>
                </c:pt>
                <c:pt idx="119">
                  <c:v>0.94241296189189705</c:v>
                </c:pt>
                <c:pt idx="120">
                  <c:v>0.94250882891721399</c:v>
                </c:pt>
                <c:pt idx="121">
                  <c:v>0.94260472968359799</c:v>
                </c:pt>
                <c:pt idx="122">
                  <c:v>0.94270066459400703</c:v>
                </c:pt>
                <c:pt idx="123">
                  <c:v>0.94279663406024805</c:v>
                </c:pt>
                <c:pt idx="124">
                  <c:v>0.94289263850322003</c:v>
                </c:pt>
                <c:pt idx="125">
                  <c:v>0.94298867835316502</c:v>
                </c:pt>
                <c:pt idx="126">
                  <c:v>0.94308475404993097</c:v>
                </c:pt>
                <c:pt idx="127">
                  <c:v>0.94318086604324203</c:v>
                </c:pt>
                <c:pt idx="128">
                  <c:v>0.94327701479297099</c:v>
                </c:pt>
                <c:pt idx="129">
                  <c:v>0.94337320076943798</c:v>
                </c:pt>
                <c:pt idx="130">
                  <c:v>0.94346942445369697</c:v>
                </c:pt>
                <c:pt idx="131">
                  <c:v>0.94356568633785198</c:v>
                </c:pt>
                <c:pt idx="132">
                  <c:v>0.94366198692537195</c:v>
                </c:pt>
                <c:pt idx="133">
                  <c:v>0.94375832673142002</c:v>
                </c:pt>
                <c:pt idx="134">
                  <c:v>0.94385470628320001</c:v>
                </c:pt>
                <c:pt idx="135">
                  <c:v>0.94395112612030196</c:v>
                </c:pt>
                <c:pt idx="136">
                  <c:v>0.94404758679507506</c:v>
                </c:pt>
                <c:pt idx="137">
                  <c:v>0.94414408887300205</c:v>
                </c:pt>
                <c:pt idx="138">
                  <c:v>0.94424063293309102</c:v>
                </c:pt>
                <c:pt idx="139">
                  <c:v>0.94433721956828798</c:v>
                </c:pt>
                <c:pt idx="140">
                  <c:v>0.94443384938588903</c:v>
                </c:pt>
                <c:pt idx="141">
                  <c:v>0.94453052300798501</c:v>
                </c:pt>
                <c:pt idx="142">
                  <c:v>0.94462724107190899</c:v>
                </c:pt>
                <c:pt idx="143">
                  <c:v>0.94472400423070602</c:v>
                </c:pt>
                <c:pt idx="144">
                  <c:v>0.94482081315362199</c:v>
                </c:pt>
                <c:pt idx="145">
                  <c:v>0.94491766852660497</c:v>
                </c:pt>
                <c:pt idx="146">
                  <c:v>0.94501457105283204</c:v>
                </c:pt>
                <c:pt idx="147">
                  <c:v>0.94511152145324895</c:v>
                </c:pt>
                <c:pt idx="148">
                  <c:v>0.94520852046713699</c:v>
                </c:pt>
                <c:pt idx="149">
                  <c:v>0.94530556885269801</c:v>
                </c:pt>
                <c:pt idx="150">
                  <c:v>0.94540266738766099</c:v>
                </c:pt>
                <c:pt idx="151">
                  <c:v>0.94549981686991302</c:v>
                </c:pt>
                <c:pt idx="152">
                  <c:v>0.94559701811815899</c:v>
                </c:pt>
                <c:pt idx="153">
                  <c:v>0.94569427197259803</c:v>
                </c:pt>
                <c:pt idx="154">
                  <c:v>0.94579157929563795</c:v>
                </c:pt>
                <c:pt idx="155">
                  <c:v>0.94588894097262599</c:v>
                </c:pt>
                <c:pt idx="156">
                  <c:v>0.94598635791261898</c:v>
                </c:pt>
                <c:pt idx="157">
                  <c:v>0.94608383104918203</c:v>
                </c:pt>
                <c:pt idx="158">
                  <c:v>0.946181361341209</c:v>
                </c:pt>
                <c:pt idx="159">
                  <c:v>0.94627894977379601</c:v>
                </c:pt>
                <c:pt idx="160">
                  <c:v>0.94637659735913304</c:v>
                </c:pt>
                <c:pt idx="161">
                  <c:v>0.94647430513744302</c:v>
                </c:pt>
                <c:pt idx="162">
                  <c:v>0.94657207417795197</c:v>
                </c:pt>
                <c:pt idx="163">
                  <c:v>0.94666990557990804</c:v>
                </c:pt>
                <c:pt idx="164">
                  <c:v>0.94676780047363696</c:v>
                </c:pt>
                <c:pt idx="165">
                  <c:v>0.94686576002164702</c:v>
                </c:pt>
                <c:pt idx="166">
                  <c:v>0.94696378541977599</c:v>
                </c:pt>
                <c:pt idx="167">
                  <c:v>0.94706187789839202</c:v>
                </c:pt>
                <c:pt idx="168">
                  <c:v>0.94716003872364296</c:v>
                </c:pt>
                <c:pt idx="169">
                  <c:v>0.94725826919876399</c:v>
                </c:pt>
                <c:pt idx="170">
                  <c:v>0.94735657066544299</c:v>
                </c:pt>
                <c:pt idx="171">
                  <c:v>0.94745494450523504</c:v>
                </c:pt>
                <c:pt idx="172">
                  <c:v>0.94755339214105905</c:v>
                </c:pt>
                <c:pt idx="173">
                  <c:v>0.94765191503874702</c:v>
                </c:pt>
                <c:pt idx="174">
                  <c:v>0.947750514708664</c:v>
                </c:pt>
                <c:pt idx="175">
                  <c:v>0.94784919270741197</c:v>
                </c:pt>
                <c:pt idx="176">
                  <c:v>0.94794795063960402</c:v>
                </c:pt>
                <c:pt idx="177">
                  <c:v>0.94804679015971605</c:v>
                </c:pt>
                <c:pt idx="178">
                  <c:v>0.94814571297403805</c:v>
                </c:pt>
                <c:pt idx="179">
                  <c:v>0.94824472084270295</c:v>
                </c:pt>
                <c:pt idx="180">
                  <c:v>0.94834381558182501</c:v>
                </c:pt>
                <c:pt idx="181">
                  <c:v>0.94844300747079402</c:v>
                </c:pt>
                <c:pt idx="182">
                  <c:v>0.94854234045170505</c:v>
                </c:pt>
                <c:pt idx="183">
                  <c:v>0.94864186688339203</c:v>
                </c:pt>
                <c:pt idx="184">
                  <c:v>0.94874163913115905</c:v>
                </c:pt>
                <c:pt idx="185">
                  <c:v>0.94884170956596303</c:v>
                </c:pt>
                <c:pt idx="186">
                  <c:v>0.94894213056360399</c:v>
                </c:pt>
                <c:pt idx="187">
                  <c:v>0.94904295450391996</c:v>
                </c:pt>
                <c:pt idx="188">
                  <c:v>0.94914423377000101</c:v>
                </c:pt>
                <c:pt idx="189">
                  <c:v>0.94924602074740805</c:v>
                </c:pt>
                <c:pt idx="190">
                  <c:v>0.94934836782339904</c:v>
                </c:pt>
                <c:pt idx="191">
                  <c:v>0.94945132738615901</c:v>
                </c:pt>
                <c:pt idx="192">
                  <c:v>0.94955495182404404</c:v>
                </c:pt>
                <c:pt idx="193">
                  <c:v>0.94965929352482503</c:v>
                </c:pt>
                <c:pt idx="194">
                  <c:v>0.94976440487493397</c:v>
                </c:pt>
                <c:pt idx="195">
                  <c:v>0.94987033825872202</c:v>
                </c:pt>
                <c:pt idx="196">
                  <c:v>0.949977146057713</c:v>
                </c:pt>
                <c:pt idx="197">
                  <c:v>0.95008488064985697</c:v>
                </c:pt>
                <c:pt idx="198">
                  <c:v>0.95019359440879303</c:v>
                </c:pt>
                <c:pt idx="199">
                  <c:v>0.95030333970310499</c:v>
                </c:pt>
                <c:pt idx="200">
                  <c:v>0.95041416889557195</c:v>
                </c:pt>
                <c:pt idx="201">
                  <c:v>0.95052613434242805</c:v>
                </c:pt>
                <c:pt idx="202">
                  <c:v>0.95063928839260503</c:v>
                </c:pt>
                <c:pt idx="203">
                  <c:v>0.95075368338697896</c:v>
                </c:pt>
                <c:pt idx="204">
                  <c:v>0.95086937165760299</c:v>
                </c:pt>
                <c:pt idx="205">
                  <c:v>0.95098640552693903</c:v>
                </c:pt>
                <c:pt idx="206">
                  <c:v>0.95110483730707696</c:v>
                </c:pt>
                <c:pt idx="207">
                  <c:v>0.95122471929894303</c:v>
                </c:pt>
                <c:pt idx="208">
                  <c:v>0.95134610379149498</c:v>
                </c:pt>
                <c:pt idx="209">
                  <c:v>0.95146904306090696</c:v>
                </c:pt>
                <c:pt idx="210">
                  <c:v>0.95159358936973704</c:v>
                </c:pt>
                <c:pt idx="211">
                  <c:v>0.95171979496607695</c:v>
                </c:pt>
                <c:pt idx="212">
                  <c:v>0.95184771208268604</c:v>
                </c:pt>
                <c:pt idx="213">
                  <c:v>0.95197739293610495</c:v>
                </c:pt>
                <c:pt idx="214">
                  <c:v>0.95210888972573904</c:v>
                </c:pt>
                <c:pt idx="215">
                  <c:v>0.95224225463293399</c:v>
                </c:pt>
                <c:pt idx="216">
                  <c:v>0.95237753982001006</c:v>
                </c:pt>
                <c:pt idx="217">
                  <c:v>0.95251479742927403</c:v>
                </c:pt>
                <c:pt idx="218">
                  <c:v>0.95265407958200699</c:v>
                </c:pt>
                <c:pt idx="219">
                  <c:v>0.95279543837740699</c:v>
                </c:pt>
                <c:pt idx="220">
                  <c:v>0.95293892589151397</c:v>
                </c:pt>
                <c:pt idx="221">
                  <c:v>0.95308459417608005</c:v>
                </c:pt>
                <c:pt idx="222">
                  <c:v>0.95323249525741705</c:v>
                </c:pt>
                <c:pt idx="223">
                  <c:v>0.95338268113518998</c:v>
                </c:pt>
                <c:pt idx="224">
                  <c:v>0.95353520378117496</c:v>
                </c:pt>
                <c:pt idx="225">
                  <c:v>0.95369011513796498</c:v>
                </c:pt>
                <c:pt idx="226">
                  <c:v>0.95384746711762802</c:v>
                </c:pt>
                <c:pt idx="227">
                  <c:v>0.95400731160031105</c:v>
                </c:pt>
                <c:pt idx="228">
                  <c:v>0.95416970043279503</c:v>
                </c:pt>
                <c:pt idx="229">
                  <c:v>0.95433468542697997</c:v>
                </c:pt>
                <c:pt idx="230">
                  <c:v>0.95450231835832</c:v>
                </c:pt>
                <c:pt idx="231">
                  <c:v>0.95467265096418497</c:v>
                </c:pt>
                <c:pt idx="232">
                  <c:v>0.95484573494215697</c:v>
                </c:pt>
                <c:pt idx="233">
                  <c:v>0.95502162194825602</c:v>
                </c:pt>
                <c:pt idx="234">
                  <c:v>0.95520036359508598</c:v>
                </c:pt>
                <c:pt idx="235">
                  <c:v>0.95538201144990398</c:v>
                </c:pt>
                <c:pt idx="236">
                  <c:v>0.95556661703260704</c:v>
                </c:pt>
                <c:pt idx="237">
                  <c:v>0.95575423181362895</c:v>
                </c:pt>
                <c:pt idx="238">
                  <c:v>0.95594490721174497</c:v>
                </c:pt>
                <c:pt idx="239">
                  <c:v>0.95613869459177903</c:v>
                </c:pt>
                <c:pt idx="240">
                  <c:v>0.95633564526221604</c:v>
                </c:pt>
                <c:pt idx="241">
                  <c:v>0.95653581047270297</c:v>
                </c:pt>
                <c:pt idx="242">
                  <c:v>0.95673924141143996</c:v>
                </c:pt>
                <c:pt idx="243">
                  <c:v>0.95694598920245399</c:v>
                </c:pt>
                <c:pt idx="244">
                  <c:v>0.95715610490275904</c:v>
                </c:pt>
                <c:pt idx="245">
                  <c:v>0.95736963949938303</c:v>
                </c:pt>
                <c:pt idx="246">
                  <c:v>0.95758664390626203</c:v>
                </c:pt>
                <c:pt idx="247">
                  <c:v>0.95780716896100004</c:v>
                </c:pt>
                <c:pt idx="248">
                  <c:v>0.95803126542148798</c:v>
                </c:pt>
                <c:pt idx="249">
                  <c:v>0.95825898396235898</c:v>
                </c:pt>
                <c:pt idx="250">
                  <c:v>0.95849037517130398</c:v>
                </c:pt>
                <c:pt idx="251">
                  <c:v>0.95872548954521197</c:v>
                </c:pt>
                <c:pt idx="252">
                  <c:v>0.95896437748614305</c:v>
                </c:pt>
                <c:pt idx="253">
                  <c:v>0.95920708929712495</c:v>
                </c:pt>
                <c:pt idx="254">
                  <c:v>0.95945367517776003</c:v>
                </c:pt>
                <c:pt idx="255">
                  <c:v>0.95970418521965095</c:v>
                </c:pt>
                <c:pt idx="256">
                  <c:v>0.95995866940160501</c:v>
                </c:pt>
                <c:pt idx="257">
                  <c:v>0.96021717758465397</c:v>
                </c:pt>
                <c:pt idx="258">
                  <c:v>0.96047975950683195</c:v>
                </c:pt>
                <c:pt idx="259">
                  <c:v>0.96074646477774905</c:v>
                </c:pt>
                <c:pt idx="260">
                  <c:v>0.96101734287291096</c:v>
                </c:pt>
                <c:pt idx="261">
                  <c:v>0.96129244312780704</c:v>
                </c:pt>
                <c:pt idx="262">
                  <c:v>0.96157181473173403</c:v>
                </c:pt>
                <c:pt idx="263">
                  <c:v>0.96185550672136499</c:v>
                </c:pt>
                <c:pt idx="264">
                  <c:v>0.962143567974033</c:v>
                </c:pt>
                <c:pt idx="265">
                  <c:v>0.96243604720073905</c:v>
                </c:pt>
                <c:pt idx="266">
                  <c:v>0.96273299293885295</c:v>
                </c:pt>
                <c:pt idx="267">
                  <c:v>0.963034453544521</c:v>
                </c:pt>
                <c:pt idx="268">
                  <c:v>0.96334047718474003</c:v>
                </c:pt>
                <c:pt idx="269">
                  <c:v>0.96365111182910801</c:v>
                </c:pt>
                <c:pt idx="270">
                  <c:v>0.963966405241233</c:v>
                </c:pt>
                <c:pt idx="271">
                  <c:v>0.96428640496977902</c:v>
                </c:pt>
                <c:pt idx="272">
                  <c:v>0.96461115833915201</c:v>
                </c:pt>
                <c:pt idx="273">
                  <c:v>0.96494071243979695</c:v>
                </c:pt>
                <c:pt idx="274">
                  <c:v>0.96527511411810496</c:v>
                </c:pt>
                <c:pt idx="275">
                  <c:v>0.96561440996590497</c:v>
                </c:pt>
                <c:pt idx="276">
                  <c:v>0.96595864630953898</c:v>
                </c:pt>
                <c:pt idx="277">
                  <c:v>0.96630786919849598</c:v>
                </c:pt>
                <c:pt idx="278">
                  <c:v>0.96666212439359001</c:v>
                </c:pt>
                <c:pt idx="279">
                  <c:v>0.96702145735468004</c:v>
                </c:pt>
                <c:pt idx="280">
                  <c:v>0.96738591322789802</c:v>
                </c:pt>
                <c:pt idx="281">
                  <c:v>0.96775553683238302</c:v>
                </c:pt>
                <c:pt idx="282">
                  <c:v>0.96813037264649804</c:v>
                </c:pt>
                <c:pt idx="283">
                  <c:v>0.96851046479351999</c:v>
                </c:pt>
                <c:pt idx="284">
                  <c:v>0.96889585702678305</c:v>
                </c:pt>
                <c:pt idx="285">
                  <c:v>0.96928659271425799</c:v>
                </c:pt>
                <c:pt idx="286">
                  <c:v>0.96968271482255197</c:v>
                </c:pt>
                <c:pt idx="287">
                  <c:v>0.97008426590031405</c:v>
                </c:pt>
                <c:pt idx="288">
                  <c:v>0.97049128806102802</c:v>
                </c:pt>
                <c:pt idx="289">
                  <c:v>0.97090382296517797</c:v>
                </c:pt>
                <c:pt idx="290">
                  <c:v>0.97132191180176797</c:v>
                </c:pt>
                <c:pt idx="291">
                  <c:v>0.97174559526917603</c:v>
                </c:pt>
                <c:pt idx="292">
                  <c:v>0.97217491355533903</c:v>
                </c:pt>
                <c:pt idx="293">
                  <c:v>0.97260990631723898</c:v>
                </c:pt>
                <c:pt idx="294">
                  <c:v>0.97305061265967696</c:v>
                </c:pt>
                <c:pt idx="295">
                  <c:v>0.97349707111333095</c:v>
                </c:pt>
                <c:pt idx="296">
                  <c:v>0.97394931961206699</c:v>
                </c:pt>
                <c:pt idx="297">
                  <c:v>0.97440739546950605</c:v>
                </c:pt>
                <c:pt idx="298">
                  <c:v>0.97487133535481296</c:v>
                </c:pt>
                <c:pt idx="299">
                  <c:v>0.97534117526771702</c:v>
                </c:pt>
                <c:pt idx="300">
                  <c:v>0.97581695051274298</c:v>
                </c:pt>
                <c:pt idx="301">
                  <c:v>0.97629869567262795</c:v>
                </c:pt>
                <c:pt idx="302">
                  <c:v>0.97678644458094999</c:v>
                </c:pt>
                <c:pt idx="303">
                  <c:v>0.97728023029391897</c:v>
                </c:pt>
                <c:pt idx="304">
                  <c:v>0.97778008506135805</c:v>
                </c:pt>
                <c:pt idx="305">
                  <c:v>0.97828604029685196</c:v>
                </c:pt>
                <c:pt idx="306">
                  <c:v>0.97879812654706699</c:v>
                </c:pt>
                <c:pt idx="307">
                  <c:v>0.97931637346023503</c:v>
                </c:pt>
                <c:pt idx="308">
                  <c:v>0.97984080975382404</c:v>
                </c:pt>
                <c:pt idx="309">
                  <c:v>0.98037146318136503</c:v>
                </c:pt>
                <c:pt idx="310">
                  <c:v>0.98090836049848096</c:v>
                </c:pt>
                <c:pt idx="311">
                  <c:v>0.98145152742810304</c:v>
                </c:pt>
                <c:pt idx="312">
                  <c:v>0.98200098862489205</c:v>
                </c:pt>
                <c:pt idx="313">
                  <c:v>0.98255676763889799</c:v>
                </c:pt>
                <c:pt idx="314">
                  <c:v>0.98311888687845195</c:v>
                </c:pt>
                <c:pt idx="315">
                  <c:v>0.98368736757234798</c:v>
                </c:pt>
                <c:pt idx="316">
                  <c:v>0.98426222973131805</c:v>
                </c:pt>
                <c:pt idx="317">
                  <c:v>0.98484349210884603</c:v>
                </c:pt>
                <c:pt idx="318">
                  <c:v>0.98543117216137099</c:v>
                </c:pt>
                <c:pt idx="319">
                  <c:v>0.98602528600789596</c:v>
                </c:pt>
                <c:pt idx="320">
                  <c:v>0.98662584838909095</c:v>
                </c:pt>
                <c:pt idx="321">
                  <c:v>0.98723287262591497</c:v>
                </c:pt>
                <c:pt idx="322">
                  <c:v>0.98784637057783498</c:v>
                </c:pt>
                <c:pt idx="323">
                  <c:v>0.98846635260071403</c:v>
                </c:pt>
                <c:pt idx="324">
                  <c:v>0.98909282750443595</c:v>
                </c:pt>
                <c:pt idx="325">
                  <c:v>0.98972580251035502</c:v>
                </c:pt>
                <c:pt idx="326">
                  <c:v>0.99036528320865902</c:v>
                </c:pt>
                <c:pt idx="327">
                  <c:v>0.99101127351575102</c:v>
                </c:pt>
                <c:pt idx="328">
                  <c:v>0.99166377563174302</c:v>
                </c:pt>
                <c:pt idx="329">
                  <c:v>0.99232278999818901</c:v>
                </c:pt>
                <c:pt idx="330">
                  <c:v>0.99298831525616305</c:v>
                </c:pt>
                <c:pt idx="331">
                  <c:v>0.99366034820483295</c:v>
                </c:pt>
                <c:pt idx="332">
                  <c:v>0.99433888376063895</c:v>
                </c:pt>
                <c:pt idx="333">
                  <c:v>0.99502391491725695</c:v>
                </c:pt>
                <c:pt idx="334">
                  <c:v>0.99571543270646001</c:v>
                </c:pt>
                <c:pt idx="335">
                  <c:v>0.996413426160071</c:v>
                </c:pt>
                <c:pt idx="336">
                  <c:v>0.997117882273161</c:v>
                </c:pt>
                <c:pt idx="337">
                  <c:v>0.99782878596865898</c:v>
                </c:pt>
                <c:pt idx="338">
                  <c:v>0.99854612006356902</c:v>
                </c:pt>
                <c:pt idx="339">
                  <c:v>0.99926986523697103</c:v>
                </c:pt>
                <c:pt idx="340">
                  <c:v>1</c:v>
                </c:pt>
                <c:pt idx="341">
                  <c:v>1.0011988892699599</c:v>
                </c:pt>
                <c:pt idx="342">
                  <c:v>1.0024020257402899</c:v>
                </c:pt>
                <c:pt idx="343">
                  <c:v>1.0036094804392299</c:v>
                </c:pt>
                <c:pt idx="344">
                  <c:v>1.0048213245249999</c:v>
                </c:pt>
                <c:pt idx="345">
                  <c:v>1.0060376292397499</c:v>
                </c:pt>
                <c:pt idx="346">
                  <c:v>1.0072584658629</c:v>
                </c:pt>
                <c:pt idx="347">
                  <c:v>1.0084839056638299</c:v>
                </c:pt>
                <c:pt idx="348">
                  <c:v>1.0097140198540899</c:v>
                </c:pt>
                <c:pt idx="349">
                  <c:v>1.0109488795392001</c:v>
                </c:pt>
                <c:pt idx="350">
                  <c:v>1.0121885556701999</c:v>
                </c:pt>
                <c:pt idx="351">
                  <c:v>1.0134331189950101</c:v>
                </c:pt>
                <c:pt idx="352">
                  <c:v>1.0146826400097599</c:v>
                </c:pt>
                <c:pt idx="353">
                  <c:v>1.01593718891024</c:v>
                </c:pt>
                <c:pt idx="354">
                  <c:v>1.01719683554345</c:v>
                </c:pt>
                <c:pt idx="355">
                  <c:v>1.01846164935952</c:v>
                </c:pt>
                <c:pt idx="356">
                  <c:v>1.0197316993640999</c:v>
                </c:pt>
                <c:pt idx="357">
                  <c:v>1.02100705407118</c:v>
                </c:pt>
                <c:pt idx="358">
                  <c:v>1.02228778145663</c:v>
                </c:pt>
                <c:pt idx="359">
                  <c:v>1.02357394891253</c:v>
                </c:pt>
                <c:pt idx="360">
                  <c:v>1.0248656232023201</c:v>
                </c:pt>
                <c:pt idx="361">
                  <c:v>1.0261628704169199</c:v>
                </c:pt>
                <c:pt idx="362">
                  <c:v>1.02746575593193</c:v>
                </c:pt>
                <c:pt idx="363">
                  <c:v>1.02877434436601</c:v>
                </c:pt>
                <c:pt idx="364">
                  <c:v>1.0300886995405001</c:v>
                </c:pt>
                <c:pt idx="365">
                  <c:v>1.03140888444032</c:v>
                </c:pt>
                <c:pt idx="366">
                  <c:v>1.0327349611763199</c:v>
                </c:pt>
                <c:pt idx="367">
                  <c:v>1.03406699094911</c:v>
                </c:pt>
                <c:pt idx="368">
                  <c:v>1.0354050340143901</c:v>
                </c:pt>
                <c:pt idx="369">
                  <c:v>1.03674914964988</c:v>
                </c:pt>
                <c:pt idx="370">
                  <c:v>1.03809939612391</c:v>
                </c:pt>
                <c:pt idx="371">
                  <c:v>1.0394558306656201</c:v>
                </c:pt>
                <c:pt idx="372">
                  <c:v>1.04081850943695</c:v>
                </c:pt>
                <c:pt idx="373">
                  <c:v>1.0421874875063499</c:v>
                </c:pt>
                <c:pt idx="374">
                  <c:v>1.0435628188242001</c:v>
                </c:pt>
                <c:pt idx="375">
                  <c:v>1.0449445562000199</c:v>
                </c:pt>
                <c:pt idx="376">
                  <c:v>1.0463327512815299</c:v>
                </c:pt>
                <c:pt idx="377">
                  <c:v>1.0477274545353701</c:v>
                </c:pt>
                <c:pt idx="378">
                  <c:v>1.04912871522967</c:v>
                </c:pt>
                <c:pt idx="379">
                  <c:v>1.0505365814183401</c:v>
                </c:pt>
                <c:pt idx="380">
                  <c:v>1.05195109992714</c:v>
                </c:pt>
                <c:pt idx="381">
                  <c:v>1.05337231634138</c:v>
                </c:pt>
                <c:pt idx="382">
                  <c:v>1.0548002749954399</c:v>
                </c:pt>
                <c:pt idx="383">
                  <c:v>1.0562350189637899</c:v>
                </c:pt>
                <c:pt idx="384">
                  <c:v>1.05767659005371</c:v>
                </c:pt>
                <c:pt idx="385">
                  <c:v>1.0591250287995899</c:v>
                </c:pt>
                <c:pt idx="386">
                  <c:v>1.0605803744587401</c:v>
                </c:pt>
                <c:pt idx="387">
                  <c:v>1.0620426650085899</c:v>
                </c:pt>
                <c:pt idx="388">
                  <c:v>1.06351193714548</c:v>
                </c:pt>
                <c:pt idx="389">
                  <c:v>1.0649882262846699</c:v>
                </c:pt>
                <c:pt idx="390">
                  <c:v>1.0664715665617399</c:v>
                </c:pt>
                <c:pt idx="391">
                  <c:v>1.0679619908351901</c:v>
                </c:pt>
                <c:pt idx="392">
                  <c:v>1.0694595306903401</c:v>
                </c:pt>
                <c:pt idx="393">
                  <c:v>1.0709642164441899</c:v>
                </c:pt>
                <c:pt idx="394">
                  <c:v>1.07247607715152</c:v>
                </c:pt>
                <c:pt idx="395">
                  <c:v>1.0739951406119099</c:v>
                </c:pt>
                <c:pt idx="396">
                  <c:v>1.0755214333776999</c:v>
                </c:pt>
                <c:pt idx="397">
                  <c:v>1.0770549807629199</c:v>
                </c:pt>
                <c:pt idx="398">
                  <c:v>1.07859580685291</c:v>
                </c:pt>
                <c:pt idx="399">
                  <c:v>1.08014393451483</c:v>
                </c:pt>
                <c:pt idx="400">
                  <c:v>1.08169938540879</c:v>
                </c:pt>
                <c:pt idx="401">
                  <c:v>1.08326217999969</c:v>
                </c:pt>
                <c:pt idx="402">
                  <c:v>1.0848323375695701</c:v>
                </c:pt>
                <c:pt idx="403">
                  <c:v>1.0864098762305501</c:v>
                </c:pt>
                <c:pt idx="404">
                  <c:v>1.08799481293824</c:v>
                </c:pt>
                <c:pt idx="405">
                  <c:v>1.0895871635055501</c:v>
                </c:pt>
                <c:pt idx="406">
                  <c:v>1.0911869426168599</c:v>
                </c:pt>
                <c:pt idx="407">
                  <c:v>1.09279416384259</c:v>
                </c:pt>
                <c:pt idx="408">
                  <c:v>1.09440883965393</c:v>
                </c:pt>
                <c:pt idx="409">
                  <c:v>1.0960309814379201</c:v>
                </c:pt>
                <c:pt idx="410">
                  <c:v>1.0976605995126201</c:v>
                </c:pt>
                <c:pt idx="411">
                  <c:v>1.09929770314247</c:v>
                </c:pt>
                <c:pt idx="412">
                  <c:v>1.10094230055377</c:v>
                </c:pt>
                <c:pt idx="413">
                  <c:v>1.10259439895022</c:v>
                </c:pt>
                <c:pt idx="414">
                  <c:v>1.1042540045284399</c:v>
                </c:pt>
                <c:pt idx="415">
                  <c:v>1.1059211224936101</c:v>
                </c:pt>
                <c:pt idx="416">
                  <c:v>1.1075957570749599</c:v>
                </c:pt>
                <c:pt idx="417">
                  <c:v>1.1092779115412801</c:v>
                </c:pt>
                <c:pt idx="418">
                  <c:v>1.1109675882163299</c:v>
                </c:pt>
                <c:pt idx="419">
                  <c:v>1.1126647884941001</c:v>
                </c:pt>
                <c:pt idx="420">
                  <c:v>1.1143695128540001</c:v>
                </c:pt>
                <c:pt idx="421">
                  <c:v>1.1160817608758899</c:v>
                </c:pt>
                <c:pt idx="422">
                  <c:v>1.1178015312548499</c:v>
                </c:pt>
                <c:pt idx="423">
                  <c:v>1.1195288218158901</c:v>
                </c:pt>
                <c:pt idx="424">
                  <c:v>1.12126362952837</c:v>
                </c:pt>
                <c:pt idx="425">
                  <c:v>1.1230059505201999</c:v>
                </c:pt>
                <c:pt idx="426">
                  <c:v>1.1247557800918599</c:v>
                </c:pt>
                <c:pt idx="427">
                  <c:v>1.12651311273009</c:v>
                </c:pt>
                <c:pt idx="428">
                  <c:v>1.12827794212142</c:v>
                </c:pt>
                <c:pt idx="429">
                  <c:v>1.13005026116538</c:v>
                </c:pt>
                <c:pt idx="430">
                  <c:v>1.1318300619874</c:v>
                </c:pt>
                <c:pt idx="431">
                  <c:v>1.13361733595152</c:v>
                </c:pt>
                <c:pt idx="432">
                  <c:v>1.13541207367274</c:v>
                </c:pt>
                <c:pt idx="433">
                  <c:v>1.1372142650291399</c:v>
                </c:pt>
                <c:pt idx="434">
                  <c:v>1.1390238991736199</c:v>
                </c:pt>
                <c:pt idx="435">
                  <c:v>1.14084096454543</c:v>
                </c:pt>
                <c:pt idx="436">
                  <c:v>1.1426654488813801</c:v>
                </c:pt>
                <c:pt idx="437">
                  <c:v>1.14449733922667</c:v>
                </c:pt>
                <c:pt idx="438">
                  <c:v>1.1463366219455799</c:v>
                </c:pt>
                <c:pt idx="439">
                  <c:v>1.14818328273166</c:v>
                </c:pt>
                <c:pt idx="440">
                  <c:v>1.15003730661782</c:v>
                </c:pt>
                <c:pt idx="441">
                  <c:v>1.1518986779859499</c:v>
                </c:pt>
                <c:pt idx="442">
                  <c:v>1.15376738057636</c:v>
                </c:pt>
                <c:pt idx="443">
                  <c:v>1.1556433974968601</c:v>
                </c:pt>
                <c:pt idx="444">
                  <c:v>1.1575267112315899</c:v>
                </c:pt>
                <c:pt idx="445">
                  <c:v>1.1594173036495401</c:v>
                </c:pt>
                <c:pt idx="446">
                  <c:v>1.1613151560127699</c:v>
                </c:pt>
                <c:pt idx="447">
                  <c:v>1.1632202489843899</c:v>
                </c:pt>
                <c:pt idx="448">
                  <c:v>1.1651325626362099</c:v>
                </c:pt>
                <c:pt idx="449">
                  <c:v>1.16705207645619</c:v>
                </c:pt>
                <c:pt idx="450">
                  <c:v>1.16897876935551</c:v>
                </c:pt>
                <c:pt idx="451">
                  <c:v>1.17091261967552</c:v>
                </c:pt>
                <c:pt idx="452">
                  <c:v>1.1728536051942999</c:v>
                </c:pt>
                <c:pt idx="453">
                  <c:v>1.17480170313304</c:v>
                </c:pt>
                <c:pt idx="454">
                  <c:v>1.1767568901621599</c:v>
                </c:pt>
                <c:pt idx="455">
                  <c:v>1.1787191424071499</c:v>
                </c:pt>
                <c:pt idx="456">
                  <c:v>1.18068843545425</c:v>
                </c:pt>
                <c:pt idx="457">
                  <c:v>1.1826647443557901</c:v>
                </c:pt>
                <c:pt idx="458">
                  <c:v>1.1846480436354101</c:v>
                </c:pt>
                <c:pt idx="459">
                  <c:v>1.18663830729298</c:v>
                </c:pt>
                <c:pt idx="460">
                  <c:v>1.1886355088093501</c:v>
                </c:pt>
                <c:pt idx="461">
                  <c:v>1.1906396211508801</c:v>
                </c:pt>
                <c:pt idx="462">
                  <c:v>1.1926506167737201</c:v>
                </c:pt>
                <c:pt idx="463">
                  <c:v>1.19466846762798</c:v>
                </c:pt>
                <c:pt idx="464">
                  <c:v>1.1966931451616101</c:v>
                </c:pt>
                <c:pt idx="465">
                  <c:v>1.1987246203241799</c:v>
                </c:pt>
                <c:pt idx="466">
                  <c:v>1.20076286357038</c:v>
                </c:pt>
                <c:pt idx="467">
                  <c:v>1.20280784486345</c:v>
                </c:pt>
                <c:pt idx="468">
                  <c:v>1.2048595336783401</c:v>
                </c:pt>
                <c:pt idx="469">
                  <c:v>1.20691789900477</c:v>
                </c:pt>
                <c:pt idx="470">
                  <c:v>1.2089829093501101</c:v>
                </c:pt>
                <c:pt idx="471">
                  <c:v>1.2110545327420501</c:v>
                </c:pt>
                <c:pt idx="472">
                  <c:v>1.2131327367312099</c:v>
                </c:pt>
                <c:pt idx="473">
                  <c:v>1.21521748839356</c:v>
                </c:pt>
                <c:pt idx="474">
                  <c:v>1.21730875433264</c:v>
                </c:pt>
                <c:pt idx="475">
                  <c:v>1.21940650068176</c:v>
                </c:pt>
                <c:pt idx="476">
                  <c:v>1.2215106931059601</c:v>
                </c:pt>
                <c:pt idx="477">
                  <c:v>1.22362129680391</c:v>
                </c:pt>
                <c:pt idx="478">
                  <c:v>1.2257382765096501</c:v>
                </c:pt>
                <c:pt idx="479">
                  <c:v>1.2278615964942301</c:v>
                </c:pt>
                <c:pt idx="480">
                  <c:v>1.2299912205671999</c:v>
                </c:pt>
                <c:pt idx="481">
                  <c:v>1.2321271120780699</c:v>
                </c:pt>
                <c:pt idx="482">
                  <c:v>1.23426923391756</c:v>
                </c:pt>
                <c:pt idx="483">
                  <c:v>1.23641754851881</c:v>
                </c:pt>
                <c:pt idx="484">
                  <c:v>1.2385720178585</c:v>
                </c:pt>
                <c:pt idx="485">
                  <c:v>1.2407326034578099</c:v>
                </c:pt>
                <c:pt idx="486">
                  <c:v>1.24289926638338</c:v>
                </c:pt>
                <c:pt idx="487">
                  <c:v>1.2450719672481201</c:v>
                </c:pt>
                <c:pt idx="488">
                  <c:v>1.24725066621192</c:v>
                </c:pt>
                <c:pt idx="489">
                  <c:v>1.24943532298235</c:v>
                </c:pt>
                <c:pt idx="490">
                  <c:v>1.2516258968152301</c:v>
                </c:pt>
                <c:pt idx="491">
                  <c:v>1.2538223465151599</c:v>
                </c:pt>
                <c:pt idx="492">
                  <c:v>1.2560246304359199</c:v>
                </c:pt>
                <c:pt idx="493">
                  <c:v>1.25823270648089</c:v>
                </c:pt>
                <c:pt idx="494">
                  <c:v>1.26044653210332</c:v>
                </c:pt>
                <c:pt idx="495">
                  <c:v>1.2626660643066301</c:v>
                </c:pt>
                <c:pt idx="496">
                  <c:v>1.2648912596445401</c:v>
                </c:pt>
                <c:pt idx="497">
                  <c:v>1.2671220742212901</c:v>
                </c:pt>
                <c:pt idx="498">
                  <c:v>1.26935846369165</c:v>
                </c:pt>
                <c:pt idx="499">
                  <c:v>1.2716003832609899</c:v>
                </c:pt>
                <c:pt idx="500">
                  <c:v>1.2738477876852901</c:v>
                </c:pt>
                <c:pt idx="501">
                  <c:v>1.2761006312710499</c:v>
                </c:pt>
                <c:pt idx="502">
                  <c:v>1.27835886787525</c:v>
                </c:pt>
                <c:pt idx="503">
                  <c:v>1.28062245090514</c:v>
                </c:pt>
                <c:pt idx="504">
                  <c:v>1.28289133331817</c:v>
                </c:pt>
                <c:pt idx="505">
                  <c:v>1.2851654676216999</c:v>
                </c:pt>
                <c:pt idx="506">
                  <c:v>1.28744480587284</c:v>
                </c:pt>
                <c:pt idx="507">
                  <c:v>1.28972929967813</c:v>
                </c:pt>
                <c:pt idx="508">
                  <c:v>1.2920189001933</c:v>
                </c:pt>
                <c:pt idx="509">
                  <c:v>1.2943135581229399</c:v>
                </c:pt>
                <c:pt idx="510">
                  <c:v>1.29661322372015</c:v>
                </c:pt>
                <c:pt idx="511">
                  <c:v>1.2989178467862299</c:v>
                </c:pt>
                <c:pt idx="512">
                  <c:v>1.30122737667026</c:v>
                </c:pt>
                <c:pt idx="513">
                  <c:v>1.30354176226874</c:v>
                </c:pt>
                <c:pt idx="514">
                  <c:v>1.3058609520251701</c:v>
                </c:pt>
                <c:pt idx="515">
                  <c:v>1.3081848939296701</c:v>
                </c:pt>
                <c:pt idx="516">
                  <c:v>1.31051353551852</c:v>
                </c:pt>
                <c:pt idx="517">
                  <c:v>1.3128468238737401</c:v>
                </c:pt>
                <c:pt idx="518">
                  <c:v>1.31518470562265</c:v>
                </c:pt>
                <c:pt idx="519">
                  <c:v>1.31752712693744</c:v>
                </c:pt>
                <c:pt idx="520">
                  <c:v>1.3198740335346899</c:v>
                </c:pt>
                <c:pt idx="521">
                  <c:v>1.3222253803930599</c:v>
                </c:pt>
                <c:pt idx="522">
                  <c:v>1.3245811611059299</c:v>
                </c:pt>
                <c:pt idx="523">
                  <c:v>1.32694137907281</c:v>
                </c:pt>
                <c:pt idx="524">
                  <c:v>1.32930603782679</c:v>
                </c:pt>
                <c:pt idx="525">
                  <c:v>1.33167514103042</c:v>
                </c:pt>
                <c:pt idx="526">
                  <c:v>1.3340486924716799</c:v>
                </c:pt>
                <c:pt idx="527">
                  <c:v>1.3364266960602</c:v>
                </c:pt>
                <c:pt idx="528">
                  <c:v>1.33880915582356</c:v>
                </c:pt>
                <c:pt idx="529">
                  <c:v>1.34119607590378</c:v>
                </c:pt>
                <c:pt idx="530">
                  <c:v>1.3435874605539599</c:v>
                </c:pt>
                <c:pt idx="531">
                  <c:v>1.3459833141349999</c:v>
                </c:pt>
                <c:pt idx="532">
                  <c:v>1.34838364111255</c:v>
                </c:pt>
                <c:pt idx="533">
                  <c:v>1.3507884460539401</c:v>
                </c:pt>
                <c:pt idx="534">
                  <c:v>1.35319773362536</c:v>
                </c:pt>
                <c:pt idx="535">
                  <c:v>1.3556115085891101</c:v>
                </c:pt>
                <c:pt idx="536">
                  <c:v>1.3580297758008999</c:v>
                </c:pt>
                <c:pt idx="537">
                  <c:v>1.36045254020735</c:v>
                </c:pt>
                <c:pt idx="538">
                  <c:v>1.36287980684349</c:v>
                </c:pt>
                <c:pt idx="539">
                  <c:v>1.3653115808304399</c:v>
                </c:pt>
                <c:pt idx="540">
                  <c:v>1.36774786737316</c:v>
                </c:pt>
                <c:pt idx="541">
                  <c:v>1.3701886717581799</c:v>
                </c:pt>
                <c:pt idx="542">
                  <c:v>1.3726339993516199</c:v>
                </c:pt>
                <c:pt idx="543">
                  <c:v>1.3750838555970699</c:v>
                </c:pt>
                <c:pt idx="544">
                  <c:v>1.3775382460137</c:v>
                </c:pt>
                <c:pt idx="545">
                  <c:v>1.3799971761943699</c:v>
                </c:pt>
                <c:pt idx="546">
                  <c:v>1.38246065180383</c:v>
                </c:pt>
                <c:pt idx="547">
                  <c:v>1.3849286785769701</c:v>
                </c:pt>
                <c:pt idx="548">
                  <c:v>1.3874012623171801</c:v>
                </c:pt>
                <c:pt idx="549">
                  <c:v>1.3898784088947</c:v>
                </c:pt>
                <c:pt idx="550">
                  <c:v>1.3923601242450701</c:v>
                </c:pt>
                <c:pt idx="551">
                  <c:v>1.39484641436767</c:v>
                </c:pt>
                <c:pt idx="552">
                  <c:v>1.3973372853242201</c:v>
                </c:pt>
                <c:pt idx="553">
                  <c:v>1.39983274323744</c:v>
                </c:pt>
                <c:pt idx="554">
                  <c:v>1.4023327942896799</c:v>
                </c:pt>
                <c:pt idx="555">
                  <c:v>1.4048374447216001</c:v>
                </c:pt>
                <c:pt idx="556">
                  <c:v>1.4073467008309699</c:v>
                </c:pt>
                <c:pt idx="557">
                  <c:v>1.4098605689714401</c:v>
                </c:pt>
                <c:pt idx="558">
                  <c:v>1.41237905555137</c:v>
                </c:pt>
                <c:pt idx="559">
                  <c:v>1.41490216703272</c:v>
                </c:pt>
                <c:pt idx="560">
                  <c:v>1.4174299099299501</c:v>
                </c:pt>
                <c:pt idx="561">
                  <c:v>1.41996229080898</c:v>
                </c:pt>
                <c:pt idx="562">
                  <c:v>1.4224993162862001</c:v>
                </c:pt>
                <c:pt idx="563">
                  <c:v>1.4250409930274499</c:v>
                </c:pt>
                <c:pt idx="564">
                  <c:v>1.4275873277471001</c:v>
                </c:pt>
                <c:pt idx="565">
                  <c:v>1.4301383272071599</c:v>
                </c:pt>
                <c:pt idx="566">
                  <c:v>1.43269399821636</c:v>
                </c:pt>
                <c:pt idx="567">
                  <c:v>1.43525434762932</c:v>
                </c:pt>
                <c:pt idx="568">
                  <c:v>1.4378193823457199</c:v>
                </c:pt>
                <c:pt idx="569">
                  <c:v>1.44038910930952</c:v>
                </c:pt>
                <c:pt idx="570">
                  <c:v>1.44296353550816</c:v>
                </c:pt>
                <c:pt idx="571">
                  <c:v>1.4455426679718699</c:v>
                </c:pt>
                <c:pt idx="572">
                  <c:v>1.44812651377288</c:v>
                </c:pt>
                <c:pt idx="573">
                  <c:v>1.4507150800247901</c:v>
                </c:pt>
                <c:pt idx="574">
                  <c:v>1.45330837388186</c:v>
                </c:pt>
                <c:pt idx="575">
                  <c:v>1.4559064025383599</c:v>
                </c:pt>
                <c:pt idx="576">
                  <c:v>1.45850917322797</c:v>
                </c:pt>
                <c:pt idx="577">
                  <c:v>1.4611166932231401</c:v>
                </c:pt>
                <c:pt idx="578">
                  <c:v>1.4637289698345199</c:v>
                </c:pt>
                <c:pt idx="579">
                  <c:v>1.46634601041037</c:v>
                </c:pt>
                <c:pt idx="580">
                  <c:v>1.4689678223360301</c:v>
                </c:pt>
                <c:pt idx="581">
                  <c:v>1.47159441303337</c:v>
                </c:pt>
                <c:pt idx="582">
                  <c:v>1.4742257899603</c:v>
                </c:pt>
                <c:pt idx="583">
                  <c:v>1.47686196061021</c:v>
                </c:pt>
                <c:pt idx="584">
                  <c:v>1.4795029325115601</c:v>
                </c:pt>
                <c:pt idx="585">
                  <c:v>1.4821487132273501</c:v>
                </c:pt>
                <c:pt idx="586">
                  <c:v>1.4847993103546899</c:v>
                </c:pt>
                <c:pt idx="587">
                  <c:v>1.48745473152439</c:v>
                </c:pt>
                <c:pt idx="588">
                  <c:v>1.49011498440045</c:v>
                </c:pt>
                <c:pt idx="589">
                  <c:v>1.4927800766797299</c:v>
                </c:pt>
                <c:pt idx="590">
                  <c:v>1.4954500160915301</c:v>
                </c:pt>
                <c:pt idx="591">
                  <c:v>1.4981248103971601</c:v>
                </c:pt>
                <c:pt idx="592">
                  <c:v>1.5008044673896099</c:v>
                </c:pt>
                <c:pt idx="593">
                  <c:v>1.50348899489316</c:v>
                </c:pt>
                <c:pt idx="594">
                  <c:v>1.5061784007630601</c:v>
                </c:pt>
                <c:pt idx="595">
                  <c:v>1.5088726928851499</c:v>
                </c:pt>
                <c:pt idx="596">
                  <c:v>1.5115718791755299</c:v>
                </c:pt>
                <c:pt idx="597">
                  <c:v>1.5142759675802699</c:v>
                </c:pt>
                <c:pt idx="598">
                  <c:v>1.5169849660750701</c:v>
                </c:pt>
                <c:pt idx="599">
                  <c:v>1.519698882665</c:v>
                </c:pt>
                <c:pt idx="600">
                  <c:v>1.52241772538412</c:v>
                </c:pt>
                <c:pt idx="601">
                  <c:v>1.5251415022953001</c:v>
                </c:pt>
                <c:pt idx="602">
                  <c:v>1.5278702214898801</c:v>
                </c:pt>
                <c:pt idx="603">
                  <c:v>1.53060389108742</c:v>
                </c:pt>
                <c:pt idx="604">
                  <c:v>1.53334251923545</c:v>
                </c:pt>
                <c:pt idx="605">
                  <c:v>1.5360861141091899</c:v>
                </c:pt>
                <c:pt idx="606">
                  <c:v>1.53883468391135</c:v>
                </c:pt>
                <c:pt idx="607">
                  <c:v>1.5415882368718801</c:v>
                </c:pt>
                <c:pt idx="608">
                  <c:v>1.5443467812477001</c:v>
                </c:pt>
                <c:pt idx="609">
                  <c:v>1.54711032532255</c:v>
                </c:pt>
                <c:pt idx="610">
                  <c:v>1.5498788774067001</c:v>
                </c:pt>
                <c:pt idx="611">
                  <c:v>1.55265244583683</c:v>
                </c:pt>
                <c:pt idx="612">
                  <c:v>1.55543103897572</c:v>
                </c:pt>
                <c:pt idx="613">
                  <c:v>1.55821466521215</c:v>
                </c:pt>
                <c:pt idx="614">
                  <c:v>1.5610033329606601</c:v>
                </c:pt>
                <c:pt idx="615">
                  <c:v>1.5637970506613801</c:v>
                </c:pt>
                <c:pt idx="616">
                  <c:v>1.5665958267798501</c:v>
                </c:pt>
                <c:pt idx="617">
                  <c:v>1.56939966980683</c:v>
                </c:pt>
                <c:pt idx="618">
                  <c:v>1.57220858825816</c:v>
                </c:pt>
                <c:pt idx="619">
                  <c:v>1.5750225906746</c:v>
                </c:pt>
                <c:pt idx="620">
                  <c:v>1.57784168562163</c:v>
                </c:pt>
                <c:pt idx="621">
                  <c:v>1.58066588168933</c:v>
                </c:pt>
                <c:pt idx="622">
                  <c:v>1.5834951874922401</c:v>
                </c:pt>
                <c:pt idx="623">
                  <c:v>1.5863296116691801</c:v>
                </c:pt>
                <c:pt idx="624">
                  <c:v>1.5891691628831599</c:v>
                </c:pt>
                <c:pt idx="625">
                  <c:v>1.5920138498212</c:v>
                </c:pt>
                <c:pt idx="626">
                  <c:v>1.5948636811942001</c:v>
                </c:pt>
                <c:pt idx="627">
                  <c:v>1.5977186657368601</c:v>
                </c:pt>
                <c:pt idx="628">
                  <c:v>1.60057881220751</c:v>
                </c:pt>
                <c:pt idx="629">
                  <c:v>1.603444129388</c:v>
                </c:pt>
                <c:pt idx="630">
                  <c:v>1.6063146260836201</c:v>
                </c:pt>
                <c:pt idx="631">
                  <c:v>1.60919031112293</c:v>
                </c:pt>
                <c:pt idx="632">
                  <c:v>1.6120711933576899</c:v>
                </c:pt>
                <c:pt idx="633">
                  <c:v>1.61495728166274</c:v>
                </c:pt>
                <c:pt idx="634">
                  <c:v>1.6178485849359301</c:v>
                </c:pt>
                <c:pt idx="635">
                  <c:v>1.6207451120979599</c:v>
                </c:pt>
                <c:pt idx="636">
                  <c:v>1.62364687209235</c:v>
                </c:pt>
                <c:pt idx="637">
                  <c:v>1.6265538738853</c:v>
                </c:pt>
                <c:pt idx="638">
                  <c:v>1.62946612646563</c:v>
                </c:pt>
                <c:pt idx="639">
                  <c:v>1.63238363884468</c:v>
                </c:pt>
                <c:pt idx="640">
                  <c:v>1.63530642005622</c:v>
                </c:pt>
                <c:pt idx="641">
                  <c:v>1.6382344791563801</c:v>
                </c:pt>
                <c:pt idx="642">
                  <c:v>1.6411678252235899</c:v>
                </c:pt>
                <c:pt idx="643">
                  <c:v>1.64410646735846</c:v>
                </c:pt>
                <c:pt idx="644">
                  <c:v>1.6470504146837499</c:v>
                </c:pt>
                <c:pt idx="645">
                  <c:v>1.6499996763442499</c:v>
                </c:pt>
                <c:pt idx="646">
                  <c:v>1.65295426150678</c:v>
                </c:pt>
                <c:pt idx="647">
                  <c:v>1.65591417936006</c:v>
                </c:pt>
                <c:pt idx="648">
                  <c:v>1.6588794391146899</c:v>
                </c:pt>
                <c:pt idx="649">
                  <c:v>1.66185005000305</c:v>
                </c:pt>
                <c:pt idx="650">
                  <c:v>1.66482602127928</c:v>
                </c:pt>
                <c:pt idx="651">
                  <c:v>1.66780736221919</c:v>
                </c:pt>
                <c:pt idx="652">
                  <c:v>1.6707940821202401</c:v>
                </c:pt>
                <c:pt idx="653">
                  <c:v>1.6737861903014399</c:v>
                </c:pt>
                <c:pt idx="654">
                  <c:v>1.67678369610334</c:v>
                </c:pt>
                <c:pt idx="655">
                  <c:v>1.6797866088879601</c:v>
                </c:pt>
                <c:pt idx="656">
                  <c:v>1.6827949380387599</c:v>
                </c:pt>
                <c:pt idx="657">
                  <c:v>1.68580869296056</c:v>
                </c:pt>
                <c:pt idx="658">
                  <c:v>1.68882788307953</c:v>
                </c:pt>
                <c:pt idx="659">
                  <c:v>1.69185251784315</c:v>
                </c:pt>
                <c:pt idx="660">
                  <c:v>1.6948826067201199</c:v>
                </c:pt>
                <c:pt idx="661">
                  <c:v>1.69791815920039</c:v>
                </c:pt>
                <c:pt idx="662">
                  <c:v>1.70095918479506</c:v>
                </c:pt>
                <c:pt idx="663">
                  <c:v>1.70400569303641</c:v>
                </c:pt>
                <c:pt idx="664">
                  <c:v>1.7070576934777799</c:v>
                </c:pt>
                <c:pt idx="665">
                  <c:v>1.71011519569364</c:v>
                </c:pt>
                <c:pt idx="666">
                  <c:v>1.7131782092794501</c:v>
                </c:pt>
                <c:pt idx="667">
                  <c:v>1.7162467438517199</c:v>
                </c:pt>
                <c:pt idx="668">
                  <c:v>1.7193208090479399</c:v>
                </c:pt>
                <c:pt idx="669">
                  <c:v>1.7224004145265399</c:v>
                </c:pt>
                <c:pt idx="670">
                  <c:v>1.72548556996691</c:v>
                </c:pt>
                <c:pt idx="671">
                  <c:v>1.72857628506933</c:v>
                </c:pt>
                <c:pt idx="672">
                  <c:v>1.73167256955496</c:v>
                </c:pt>
                <c:pt idx="673">
                  <c:v>1.7347744331658299</c:v>
                </c:pt>
                <c:pt idx="674">
                  <c:v>1.7378818856648099</c:v>
                </c:pt>
                <c:pt idx="675">
                  <c:v>1.7409949368355899</c:v>
                </c:pt>
                <c:pt idx="676">
                  <c:v>1.74411359648266</c:v>
                </c:pt>
                <c:pt idx="677">
                  <c:v>1.74723787443129</c:v>
                </c:pt>
                <c:pt idx="678">
                  <c:v>1.7503677805275399</c:v>
                </c:pt>
                <c:pt idx="679">
                  <c:v>1.7535033246381899</c:v>
                </c:pt>
                <c:pt idx="680">
                  <c:v>1.75664451665077</c:v>
                </c:pt>
                <c:pt idx="681">
                  <c:v>1.7597913664735501</c:v>
                </c:pt>
                <c:pt idx="682">
                  <c:v>1.7629438840355001</c:v>
                </c:pt>
                <c:pt idx="683">
                  <c:v>1.7661020792862701</c:v>
                </c:pt>
                <c:pt idx="684">
                  <c:v>1.7692659621962299</c:v>
                </c:pt>
                <c:pt idx="685">
                  <c:v>1.77243554275642</c:v>
                </c:pt>
                <c:pt idx="686">
                  <c:v>1.7756108309785501</c:v>
                </c:pt>
                <c:pt idx="687">
                  <c:v>1.77879183689499</c:v>
                </c:pt>
                <c:pt idx="688">
                  <c:v>1.7819785705587601</c:v>
                </c:pt>
                <c:pt idx="689">
                  <c:v>1.78517104204355</c:v>
                </c:pt>
                <c:pt idx="690">
                  <c:v>1.7883692614436899</c:v>
                </c:pt>
                <c:pt idx="691">
                  <c:v>1.7915732388741299</c:v>
                </c:pt>
                <c:pt idx="692">
                  <c:v>1.7947829844704899</c:v>
                </c:pt>
                <c:pt idx="693">
                  <c:v>1.79799850838898</c:v>
                </c:pt>
                <c:pt idx="694">
                  <c:v>1.80121982080649</c:v>
                </c:pt>
                <c:pt idx="695">
                  <c:v>1.8044469319205101</c:v>
                </c:pt>
                <c:pt idx="696">
                  <c:v>1.8076798519491699</c:v>
                </c:pt>
                <c:pt idx="697">
                  <c:v>1.81091859113122</c:v>
                </c:pt>
                <c:pt idx="698">
                  <c:v>1.8141631597260499</c:v>
                </c:pt>
                <c:pt idx="699">
                  <c:v>1.81741356801369</c:v>
                </c:pt>
                <c:pt idx="700">
                  <c:v>1.82066982629478</c:v>
                </c:pt>
              </c:numCache>
            </c:numRef>
          </c:yVal>
          <c:smooth val="1"/>
          <c:extLst>
            <c:ext xmlns:c16="http://schemas.microsoft.com/office/drawing/2014/chart" uri="{C3380CC4-5D6E-409C-BE32-E72D297353CC}">
              <c16:uniqueId val="{00000002-6993-4ED1-8337-6D2E3523F663}"/>
            </c:ext>
          </c:extLst>
        </c:ser>
        <c:dLbls>
          <c:showLegendKey val="0"/>
          <c:showVal val="0"/>
          <c:showCatName val="0"/>
          <c:showSerName val="0"/>
          <c:showPercent val="0"/>
          <c:showBubbleSize val="0"/>
        </c:dLbls>
        <c:axId val="699653552"/>
        <c:axId val="699653160"/>
      </c:scatterChart>
      <c:valAx>
        <c:axId val="699653552"/>
        <c:scaling>
          <c:orientation val="minMax"/>
          <c:max val="60"/>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53160"/>
        <c:crosses val="autoZero"/>
        <c:crossBetween val="midCat"/>
        <c:majorUnit val="5"/>
      </c:valAx>
      <c:valAx>
        <c:axId val="69965316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9653552"/>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0.62366427209263497</c:v>
                </c:pt>
                <c:pt idx="1">
                  <c:v>0.626409010229524</c:v>
                </c:pt>
                <c:pt idx="2">
                  <c:v>0.62916582792231701</c:v>
                </c:pt>
                <c:pt idx="3">
                  <c:v>0.63193477833297795</c:v>
                </c:pt>
                <c:pt idx="4">
                  <c:v>0.63471591485743695</c:v>
                </c:pt>
                <c:pt idx="5">
                  <c:v>0.63750929112661803</c:v>
                </c:pt>
                <c:pt idx="6">
                  <c:v>0.64031496100747398</c:v>
                </c:pt>
                <c:pt idx="7">
                  <c:v>0.64313297860402596</c:v>
                </c:pt>
                <c:pt idx="8">
                  <c:v>0.64596339825840499</c:v>
                </c:pt>
                <c:pt idx="9">
                  <c:v>0.64880627455190398</c:v>
                </c:pt>
                <c:pt idx="10">
                  <c:v>0.65166166230602396</c:v>
                </c:pt>
                <c:pt idx="11">
                  <c:v>0.65452961658353603</c:v>
                </c:pt>
                <c:pt idx="12">
                  <c:v>0.65741019268954304</c:v>
                </c:pt>
                <c:pt idx="13">
                  <c:v>0.660303446172542</c:v>
                </c:pt>
                <c:pt idx="14">
                  <c:v>0.66320943282550204</c:v>
                </c:pt>
                <c:pt idx="15">
                  <c:v>0.66612820868693301</c:v>
                </c:pt>
                <c:pt idx="16">
                  <c:v>0.66905983004197001</c:v>
                </c:pt>
                <c:pt idx="17">
                  <c:v>0.67200435342345999</c:v>
                </c:pt>
                <c:pt idx="18">
                  <c:v>0.67496183561304801</c:v>
                </c:pt>
                <c:pt idx="19">
                  <c:v>0.67793233364227701</c:v>
                </c:pt>
                <c:pt idx="20">
                  <c:v>0.68091590479368302</c:v>
                </c:pt>
                <c:pt idx="21">
                  <c:v>0.68391260660190201</c:v>
                </c:pt>
                <c:pt idx="22">
                  <c:v>0.68692249685477902</c:v>
                </c:pt>
                <c:pt idx="23">
                  <c:v>0.68994563359448302</c:v>
                </c:pt>
                <c:pt idx="24">
                  <c:v>0.69298207511862597</c:v>
                </c:pt>
                <c:pt idx="25">
                  <c:v>0.69603187998138805</c:v>
                </c:pt>
                <c:pt idx="26">
                  <c:v>0.69909510699464095</c:v>
                </c:pt>
                <c:pt idx="27">
                  <c:v>0.702171815229093</c:v>
                </c:pt>
                <c:pt idx="28">
                  <c:v>0.70526206401541702</c:v>
                </c:pt>
                <c:pt idx="29">
                  <c:v>0.70836591294540097</c:v>
                </c:pt>
                <c:pt idx="30">
                  <c:v>0.71148342187309599</c:v>
                </c:pt>
                <c:pt idx="31">
                  <c:v>0.71461465091596998</c:v>
                </c:pt>
                <c:pt idx="32">
                  <c:v>0.71775966045606598</c:v>
                </c:pt>
                <c:pt idx="33">
                  <c:v>0.72091851114116901</c:v>
                </c:pt>
                <c:pt idx="34">
                  <c:v>0.724091263885974</c:v>
                </c:pt>
                <c:pt idx="35">
                  <c:v>0.72727797987325904</c:v>
                </c:pt>
                <c:pt idx="36">
                  <c:v>0.73047872055506702</c:v>
                </c:pt>
                <c:pt idx="37">
                  <c:v>0.73369354765389405</c:v>
                </c:pt>
                <c:pt idx="38">
                  <c:v>0.73692252316387097</c:v>
                </c:pt>
                <c:pt idx="39">
                  <c:v>0.74016570935196802</c:v>
                </c:pt>
                <c:pt idx="40">
                  <c:v>0.74342316875918901</c:v>
                </c:pt>
                <c:pt idx="41">
                  <c:v>0.74669496420178105</c:v>
                </c:pt>
                <c:pt idx="42">
                  <c:v>0.74998115877244398</c:v>
                </c:pt>
                <c:pt idx="43">
                  <c:v>0.75328181584154896</c:v>
                </c:pt>
                <c:pt idx="44">
                  <c:v>0.75659699905835898</c:v>
                </c:pt>
                <c:pt idx="45">
                  <c:v>0.75992677235225503</c:v>
                </c:pt>
                <c:pt idx="46">
                  <c:v>0.76327119993397197</c:v>
                </c:pt>
                <c:pt idx="47">
                  <c:v>0.76663034629683502</c:v>
                </c:pt>
                <c:pt idx="48">
                  <c:v>0.77000427621800405</c:v>
                </c:pt>
                <c:pt idx="49">
                  <c:v>0.77339305475972098</c:v>
                </c:pt>
                <c:pt idx="50">
                  <c:v>0.77679674727056702</c:v>
                </c:pt>
                <c:pt idx="51">
                  <c:v>0.78021541938672101</c:v>
                </c:pt>
                <c:pt idx="52">
                  <c:v>0.78364913703322703</c:v>
                </c:pt>
                <c:pt idx="53">
                  <c:v>0.78709796642526197</c:v>
                </c:pt>
                <c:pt idx="54">
                  <c:v>0.79056197406941697</c:v>
                </c:pt>
                <c:pt idx="55">
                  <c:v>0.79404122676497602</c:v>
                </c:pt>
                <c:pt idx="56">
                  <c:v>0.79753579160520804</c:v>
                </c:pt>
                <c:pt idx="57">
                  <c:v>0.80104573597865703</c:v>
                </c:pt>
                <c:pt idx="58">
                  <c:v>0.80457112757044302</c:v>
                </c:pt>
                <c:pt idx="59">
                  <c:v>0.80811203436356804</c:v>
                </c:pt>
                <c:pt idx="60">
                  <c:v>0.81166852464022698</c:v>
                </c:pt>
                <c:pt idx="61">
                  <c:v>0.81524066698312103</c:v>
                </c:pt>
                <c:pt idx="62">
                  <c:v>0.81882853027678604</c:v>
                </c:pt>
                <c:pt idx="63">
                  <c:v>0.82243218370891502</c:v>
                </c:pt>
                <c:pt idx="64">
                  <c:v>0.82605169677169898</c:v>
                </c:pt>
                <c:pt idx="65">
                  <c:v>0.82968713926315896</c:v>
                </c:pt>
                <c:pt idx="66">
                  <c:v>0.83333858128849803</c:v>
                </c:pt>
                <c:pt idx="67">
                  <c:v>0.83700609326145303</c:v>
                </c:pt>
                <c:pt idx="68">
                  <c:v>0.84068974590564605</c:v>
                </c:pt>
                <c:pt idx="69">
                  <c:v>0.84438961025595805</c:v>
                </c:pt>
                <c:pt idx="70">
                  <c:v>0.84810575765989005</c:v>
                </c:pt>
                <c:pt idx="71">
                  <c:v>0.85183811465648296</c:v>
                </c:pt>
                <c:pt idx="72">
                  <c:v>0.85558602250155602</c:v>
                </c:pt>
                <c:pt idx="73">
                  <c:v>0.85934866352431005</c:v>
                </c:pt>
                <c:pt idx="74">
                  <c:v>0.86312520482649902</c:v>
                </c:pt>
                <c:pt idx="75">
                  <c:v>0.86691479813602201</c:v>
                </c:pt>
                <c:pt idx="76">
                  <c:v>0.87071657966871696</c:v>
                </c:pt>
                <c:pt idx="77">
                  <c:v>0.87452966999864201</c:v>
                </c:pt>
                <c:pt idx="78">
                  <c:v>0.87835317393711199</c:v>
                </c:pt>
                <c:pt idx="79">
                  <c:v>0.88218618042078001</c:v>
                </c:pt>
                <c:pt idx="80">
                  <c:v>0.88602776240905401</c:v>
                </c:pt>
                <c:pt idx="81">
                  <c:v>0.88987697679112798</c:v>
                </c:pt>
                <c:pt idx="82">
                  <c:v>0.89373286430293597</c:v>
                </c:pt>
                <c:pt idx="83">
                  <c:v>0.897594449454309</c:v>
                </c:pt>
                <c:pt idx="84">
                  <c:v>0.90146074046664604</c:v>
                </c:pt>
                <c:pt idx="85">
                  <c:v>0.90533072922138702</c:v>
                </c:pt>
                <c:pt idx="86">
                  <c:v>0.90920339121959903</c:v>
                </c:pt>
                <c:pt idx="87">
                  <c:v>0.91307768555297097</c:v>
                </c:pt>
                <c:pt idx="88">
                  <c:v>0.91695255488652805</c:v>
                </c:pt>
                <c:pt idx="89">
                  <c:v>0.92082692545335798</c:v>
                </c:pt>
                <c:pt idx="90">
                  <c:v>0.92469970706166804</c:v>
                </c:pt>
                <c:pt idx="91">
                  <c:v>0.92856979311445897</c:v>
                </c:pt>
                <c:pt idx="92">
                  <c:v>0.93243606064214402</c:v>
                </c:pt>
                <c:pt idx="93">
                  <c:v>0.93629737034838301</c:v>
                </c:pt>
                <c:pt idx="94">
                  <c:v>0.94015256666946401</c:v>
                </c:pt>
                <c:pt idx="95">
                  <c:v>0.94400047784750896</c:v>
                </c:pt>
                <c:pt idx="96">
                  <c:v>0.94783991601781303</c:v>
                </c:pt>
                <c:pt idx="97">
                  <c:v>0.95166967731060104</c:v>
                </c:pt>
                <c:pt idx="98">
                  <c:v>0.955488541967497</c:v>
                </c:pt>
                <c:pt idx="99">
                  <c:v>0.959295274473</c:v>
                </c:pt>
                <c:pt idx="100">
                  <c:v>0.96308862370123205</c:v>
                </c:pt>
                <c:pt idx="101">
                  <c:v>0.96686732307824796</c:v>
                </c:pt>
                <c:pt idx="102">
                  <c:v>0.97063009076018203</c:v>
                </c:pt>
                <c:pt idx="103">
                  <c:v>0.97437562982747705</c:v>
                </c:pt>
                <c:pt idx="104">
                  <c:v>0.97810262849548901</c:v>
                </c:pt>
                <c:pt idx="105">
                  <c:v>0.98180976034168399</c:v>
                </c:pt>
                <c:pt idx="106">
                  <c:v>0.98549568454970105</c:v>
                </c:pt>
                <c:pt idx="107">
                  <c:v>0.98915904617050399</c:v>
                </c:pt>
                <c:pt idx="108">
                  <c:v>0.99279847640085095</c:v>
                </c:pt>
                <c:pt idx="109">
                  <c:v>0.99641259287930495</c:v>
                </c:pt>
                <c:pt idx="110">
                  <c:v>1</c:v>
                </c:pt>
                <c:pt idx="111">
                  <c:v>1.0035595579119201</c:v>
                </c:pt>
                <c:pt idx="112">
                  <c:v>1.0070911964332601</c:v>
                </c:pt>
                <c:pt idx="113">
                  <c:v>1.0105951224377601</c:v>
                </c:pt>
                <c:pt idx="114">
                  <c:v>1.0140715530059701</c:v>
                </c:pt>
                <c:pt idx="115">
                  <c:v>1.0175207153295101</c:v>
                </c:pt>
                <c:pt idx="116">
                  <c:v>1.0209428466144199</c:v>
                </c:pt>
                <c:pt idx="117">
                  <c:v>1.0243381939835601</c:v>
                </c:pt>
                <c:pt idx="118">
                  <c:v>1.0277070143781599</c:v>
                </c:pt>
                <c:pt idx="119">
                  <c:v>1.0310495744588299</c:v>
                </c:pt>
                <c:pt idx="120">
                  <c:v>1.03436615050577</c:v>
                </c:pt>
                <c:pt idx="121">
                  <c:v>1.0376570283186899</c:v>
                </c:pt>
                <c:pt idx="122">
                  <c:v>1.0409225031162499</c:v>
                </c:pt>
                <c:pt idx="123">
                  <c:v>1.04416287943522</c:v>
                </c:pt>
                <c:pt idx="124">
                  <c:v>1.04737847102952</c:v>
                </c:pt>
                <c:pt idx="125">
                  <c:v>1.05056960076918</c:v>
                </c:pt>
                <c:pt idx="126">
                  <c:v>1.0537366005392399</c:v>
                </c:pt>
                <c:pt idx="127">
                  <c:v>1.0568798111389399</c:v>
                </c:pt>
                <c:pt idx="128">
                  <c:v>1.05999958218098</c:v>
                </c:pt>
                <c:pt idx="129">
                  <c:v>1.0630962719911801</c:v>
                </c:pt>
                <c:pt idx="130">
                  <c:v>1.0661702475086099</c:v>
                </c:pt>
                <c:pt idx="131">
                  <c:v>1.0692218841861101</c:v>
                </c:pt>
                <c:pt idx="132">
                  <c:v>1.0722515658915299</c:v>
                </c:pt>
                <c:pt idx="133">
                  <c:v>1.0752596848096401</c:v>
                </c:pt>
                <c:pt idx="134">
                  <c:v>1.0782466413448399</c:v>
                </c:pt>
                <c:pt idx="135">
                  <c:v>1.0812128440247299</c:v>
                </c:pt>
                <c:pt idx="136">
                  <c:v>1.08415870940474</c:v>
                </c:pt>
                <c:pt idx="137">
                  <c:v>1.08708466197372</c:v>
                </c:pt>
                <c:pt idx="138">
                  <c:v>1.0899911340607999</c:v>
                </c:pt>
                <c:pt idx="139">
                  <c:v>1.09287856574336</c:v>
                </c:pt>
                <c:pt idx="140">
                  <c:v>1.0957474047565099</c:v>
                </c:pt>
                <c:pt idx="141">
                  <c:v>1.0985981064038</c:v>
                </c:pt>
                <c:pt idx="142">
                  <c:v>1.1014311334695399</c:v>
                </c:pt>
                <c:pt idx="143">
                  <c:v>1.10424695613267</c:v>
                </c:pt>
                <c:pt idx="144">
                  <c:v>1.1070460518823</c:v>
                </c:pt>
                <c:pt idx="145">
                  <c:v>1.1098289054349699</c:v>
                </c:pt>
                <c:pt idx="146">
                  <c:v>1.1125960086537401</c:v>
                </c:pt>
                <c:pt idx="147">
                  <c:v>1.1153478604692</c:v>
                </c:pt>
                <c:pt idx="148">
                  <c:v>1.11808496680245</c:v>
                </c:pt>
                <c:pt idx="149">
                  <c:v>1.1208078404900901</c:v>
                </c:pt>
                <c:pt idx="150">
                  <c:v>1.12351700121137</c:v>
                </c:pt>
                <c:pt idx="151">
                  <c:v>1.12621297541758</c:v>
                </c:pt>
                <c:pt idx="152">
                  <c:v>1.12889629626363</c:v>
                </c:pt>
                <c:pt idx="153">
                  <c:v>1.13156750354205</c:v>
                </c:pt>
                <c:pt idx="154">
                  <c:v>1.1342271436193301</c:v>
                </c:pt>
                <c:pt idx="155">
                  <c:v>1.1368757693748499</c:v>
                </c:pt>
                <c:pt idx="156">
                  <c:v>1.13951394014225</c:v>
                </c:pt>
                <c:pt idx="157">
                  <c:v>1.14214222165353</c:v>
                </c:pt>
                <c:pt idx="158">
                  <c:v>1.1447611859857501</c:v>
                </c:pt>
                <c:pt idx="159">
                  <c:v>1.14737141151057</c:v>
                </c:pt>
                <c:pt idx="160">
                  <c:v>1.14997348284653</c:v>
                </c:pt>
                <c:pt idx="161">
                  <c:v>1.1525679908143101</c:v>
                </c:pt>
                <c:pt idx="162">
                  <c:v>1.1551555323948699</c:v>
                </c:pt>
                <c:pt idx="163">
                  <c:v>1.15773671069064</c:v>
                </c:pt>
                <c:pt idx="164">
                  <c:v>1.1603121348898</c:v>
                </c:pt>
                <c:pt idx="165">
                  <c:v>1.1628824202336601</c:v>
                </c:pt>
                <c:pt idx="166">
                  <c:v>1.16544818798732</c:v>
                </c:pt>
                <c:pt idx="167">
                  <c:v>1.1680100654135399</c:v>
                </c:pt>
                <c:pt idx="168">
                  <c:v>1.17056868574994</c:v>
                </c:pt>
                <c:pt idx="169">
                  <c:v>1.17312468818963</c:v>
                </c:pt>
                <c:pt idx="170">
                  <c:v>1.1756787178652299</c:v>
                </c:pt>
                <c:pt idx="171">
                  <c:v>1.1782314258364901</c:v>
                </c:pt>
                <c:pt idx="172">
                  <c:v>1.1807834690814001</c:v>
                </c:pt>
                <c:pt idx="173">
                  <c:v>1.18333551049096</c:v>
                </c:pt>
                <c:pt idx="174">
                  <c:v>1.18588821886767</c:v>
                </c:pt>
                <c:pt idx="175">
                  <c:v>1.1884422689277201</c:v>
                </c:pt>
                <c:pt idx="176">
                  <c:v>1.19099834130703</c:v>
                </c:pt>
                <c:pt idx="177">
                  <c:v>1.1935571225711401</c:v>
                </c:pt>
                <c:pt idx="178">
                  <c:v>1.1961193052290799</c:v>
                </c:pt>
                <c:pt idx="179">
                  <c:v>1.19868558775113</c:v>
                </c:pt>
                <c:pt idx="180">
                  <c:v>1.20125667459076</c:v>
                </c:pt>
                <c:pt idx="181">
                  <c:v>1.2038331590164699</c:v>
                </c:pt>
                <c:pt idx="182">
                  <c:v>1.20641516954841</c:v>
                </c:pt>
                <c:pt idx="183">
                  <c:v>1.2090027180391101</c:v>
                </c:pt>
                <c:pt idx="184">
                  <c:v>1.2115958163665099</c:v>
                </c:pt>
                <c:pt idx="185">
                  <c:v>1.21419447643405</c:v>
                </c:pt>
                <c:pt idx="186">
                  <c:v>1.2167987101706701</c:v>
                </c:pt>
                <c:pt idx="187">
                  <c:v>1.21940852953092</c:v>
                </c:pt>
                <c:pt idx="188">
                  <c:v>1.22202394649498</c:v>
                </c:pt>
                <c:pt idx="189">
                  <c:v>1.2246449730687201</c:v>
                </c:pt>
                <c:pt idx="190">
                  <c:v>1.22727162128377</c:v>
                </c:pt>
                <c:pt idx="191">
                  <c:v>1.22990390319757</c:v>
                </c:pt>
                <c:pt idx="192">
                  <c:v>1.2325418308934</c:v>
                </c:pt>
                <c:pt idx="193">
                  <c:v>1.2351854164804801</c:v>
                </c:pt>
                <c:pt idx="194">
                  <c:v>1.2378346720939899</c:v>
                </c:pt>
                <c:pt idx="195">
                  <c:v>1.2404896098951399</c:v>
                </c:pt>
                <c:pt idx="196">
                  <c:v>1.2431502420712199</c:v>
                </c:pt>
                <c:pt idx="197">
                  <c:v>1.24581658083566</c:v>
                </c:pt>
                <c:pt idx="198">
                  <c:v>1.2484886384281</c:v>
                </c:pt>
                <c:pt idx="199">
                  <c:v>1.2511664271144201</c:v>
                </c:pt>
                <c:pt idx="200">
                  <c:v>1.25384995918681</c:v>
                </c:pt>
                <c:pt idx="201">
                  <c:v>1.2565392469638099</c:v>
                </c:pt>
                <c:pt idx="202">
                  <c:v>1.25923430279041</c:v>
                </c:pt>
                <c:pt idx="203">
                  <c:v>1.26193513903805</c:v>
                </c:pt>
                <c:pt idx="204">
                  <c:v>1.26464176810472</c:v>
                </c:pt>
                <c:pt idx="205">
                  <c:v>1.26735420241501</c:v>
                </c:pt>
                <c:pt idx="206">
                  <c:v>1.2700724544201401</c:v>
                </c:pt>
                <c:pt idx="207">
                  <c:v>1.27279653659804</c:v>
                </c:pt>
                <c:pt idx="208">
                  <c:v>1.2755264614534001</c:v>
                </c:pt>
                <c:pt idx="209">
                  <c:v>1.27826224151775</c:v>
                </c:pt>
                <c:pt idx="210">
                  <c:v>1.28100388934948</c:v>
                </c:pt>
                <c:pt idx="211">
                  <c:v>1.28375141753392</c:v>
                </c:pt>
                <c:pt idx="212">
                  <c:v>1.2865048386833899</c:v>
                </c:pt>
                <c:pt idx="213">
                  <c:v>1.2892641654372601</c:v>
                </c:pt>
                <c:pt idx="214">
                  <c:v>1.29202941046202</c:v>
                </c:pt>
                <c:pt idx="215">
                  <c:v>1.2948005864513199</c:v>
                </c:pt>
                <c:pt idx="216">
                  <c:v>1.2975777061260301</c:v>
                </c:pt>
                <c:pt idx="217">
                  <c:v>1.3003607822343299</c:v>
                </c:pt>
                <c:pt idx="218">
                  <c:v>1.3031498275516999</c:v>
                </c:pt>
                <c:pt idx="219">
                  <c:v>1.3059448548810499</c:v>
                </c:pt>
                <c:pt idx="220">
                  <c:v>1.30874587705276</c:v>
                </c:pt>
                <c:pt idx="221">
                  <c:v>1.3115529069246901</c:v>
                </c:pt>
                <c:pt idx="222">
                  <c:v>1.3143659573823201</c:v>
                </c:pt>
                <c:pt idx="223">
                  <c:v>1.31718504133873</c:v>
                </c:pt>
                <c:pt idx="224">
                  <c:v>1.3200101717347299</c:v>
                </c:pt>
                <c:pt idx="225">
                  <c:v>1.3228413615388701</c:v>
                </c:pt>
                <c:pt idx="226">
                  <c:v>1.3256786237475</c:v>
                </c:pt>
                <c:pt idx="227">
                  <c:v>1.3285219713848799</c:v>
                </c:pt>
                <c:pt idx="228">
                  <c:v>1.3313714175031699</c:v>
                </c:pt>
                <c:pt idx="229">
                  <c:v>1.33422697518255</c:v>
                </c:pt>
                <c:pt idx="230">
                  <c:v>1.33708865753123</c:v>
                </c:pt>
                <c:pt idx="231">
                  <c:v>1.3399564776855699</c:v>
                </c:pt>
                <c:pt idx="232">
                  <c:v>1.34283044881006</c:v>
                </c:pt>
                <c:pt idx="233">
                  <c:v>1.3457105840974699</c:v>
                </c:pt>
                <c:pt idx="234">
                  <c:v>1.34859689676884</c:v>
                </c:pt>
                <c:pt idx="235">
                  <c:v>1.35148940007357</c:v>
                </c:pt>
                <c:pt idx="236">
                  <c:v>1.3543881072894901</c:v>
                </c:pt>
                <c:pt idx="237">
                  <c:v>1.35729303172288</c:v>
                </c:pt>
                <c:pt idx="238">
                  <c:v>1.3602041867085899</c:v>
                </c:pt>
                <c:pt idx="239">
                  <c:v>1.36312158561006</c:v>
                </c:pt>
                <c:pt idx="240">
                  <c:v>1.3660452418194</c:v>
                </c:pt>
              </c:numCache>
            </c:numRef>
          </c:yVal>
          <c:smooth val="0"/>
          <c:extLst>
            <c:ext xmlns:c16="http://schemas.microsoft.com/office/drawing/2014/chart" uri="{C3380CC4-5D6E-409C-BE32-E72D297353CC}">
              <c16:uniqueId val="{00000000-F199-4E1F-8A4B-0679C68AE5D8}"/>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0.50781661300146896</c:v>
                </c:pt>
                <c:pt idx="1">
                  <c:v>0.51105818578502304</c:v>
                </c:pt>
                <c:pt idx="2">
                  <c:v>0.514320447151841</c:v>
                </c:pt>
                <c:pt idx="3">
                  <c:v>0.51760352901449702</c:v>
                </c:pt>
                <c:pt idx="4">
                  <c:v>0.52090756412094996</c:v>
                </c:pt>
                <c:pt idx="5">
                  <c:v>0.524232686059528</c:v>
                </c:pt>
                <c:pt idx="6">
                  <c:v>0.52757902926391598</c:v>
                </c:pt>
                <c:pt idx="7">
                  <c:v>0.53094672901815898</c:v>
                </c:pt>
                <c:pt idx="8">
                  <c:v>0.53433592146166597</c:v>
                </c:pt>
                <c:pt idx="9">
                  <c:v>0.53774674359422203</c:v>
                </c:pt>
                <c:pt idx="10">
                  <c:v>0.54117933328100098</c:v>
                </c:pt>
                <c:pt idx="11">
                  <c:v>0.54463382925758297</c:v>
                </c:pt>
                <c:pt idx="12">
                  <c:v>0.54811037113496197</c:v>
                </c:pt>
                <c:pt idx="13">
                  <c:v>0.55160909940455505</c:v>
                </c:pt>
                <c:pt idx="14">
                  <c:v>0.55513015544320599</c:v>
                </c:pt>
                <c:pt idx="15">
                  <c:v>0.55867368151816899</c:v>
                </c:pt>
                <c:pt idx="16">
                  <c:v>0.56223982079208701</c:v>
                </c:pt>
                <c:pt idx="17">
                  <c:v>0.56582871732795004</c:v>
                </c:pt>
                <c:pt idx="18">
                  <c:v>0.56944051609402402</c:v>
                </c:pt>
                <c:pt idx="19">
                  <c:v>0.57307536296876704</c:v>
                </c:pt>
                <c:pt idx="20">
                  <c:v>0.57673340474569701</c:v>
                </c:pt>
                <c:pt idx="21">
                  <c:v>0.58041478913823596</c:v>
                </c:pt>
                <c:pt idx="22">
                  <c:v>0.58411966478449895</c:v>
                </c:pt>
                <c:pt idx="23">
                  <c:v>0.58784818125204197</c:v>
                </c:pt>
                <c:pt idx="24">
                  <c:v>0.59160048904254403</c:v>
                </c:pt>
                <c:pt idx="25">
                  <c:v>0.59537673959642901</c:v>
                </c:pt>
                <c:pt idx="26">
                  <c:v>0.59917708529740599</c:v>
                </c:pt>
                <c:pt idx="27">
                  <c:v>0.60300167947692895</c:v>
                </c:pt>
                <c:pt idx="28">
                  <c:v>0.60685067641855495</c:v>
                </c:pt>
                <c:pt idx="29">
                  <c:v>0.610724231362199</c:v>
                </c:pt>
                <c:pt idx="30">
                  <c:v>0.61462250050825695</c:v>
                </c:pt>
                <c:pt idx="31">
                  <c:v>0.61854564102159804</c:v>
                </c:pt>
                <c:pt idx="32">
                  <c:v>0.62249381103539903</c:v>
                </c:pt>
                <c:pt idx="33">
                  <c:v>0.62646716965479998</c:v>
                </c:pt>
                <c:pt idx="34">
                  <c:v>0.63046587696037004</c:v>
                </c:pt>
                <c:pt idx="35">
                  <c:v>0.63449009401134804</c:v>
                </c:pt>
                <c:pt idx="36">
                  <c:v>0.63853998284864399</c:v>
                </c:pt>
                <c:pt idx="37">
                  <c:v>0.64261570649755695</c:v>
                </c:pt>
                <c:pt idx="38">
                  <c:v>0.64671742897019002</c:v>
                </c:pt>
                <c:pt idx="39">
                  <c:v>0.65084531526751599</c:v>
                </c:pt>
                <c:pt idx="40">
                  <c:v>0.65499953138105704</c:v>
                </c:pt>
                <c:pt idx="41">
                  <c:v>0.65918024429412203</c:v>
                </c:pt>
                <c:pt idx="42">
                  <c:v>0.66338762198256696</c:v>
                </c:pt>
                <c:pt idx="43">
                  <c:v>0.66762183341499304</c:v>
                </c:pt>
                <c:pt idx="44">
                  <c:v>0.67188304855233305</c:v>
                </c:pt>
                <c:pt idx="45">
                  <c:v>0.67617143834673898</c:v>
                </c:pt>
                <c:pt idx="46">
                  <c:v>0.68048717473968501</c:v>
                </c:pt>
                <c:pt idx="47">
                  <c:v>0.68483043065918903</c:v>
                </c:pt>
                <c:pt idx="48">
                  <c:v>0.68920138001602504</c:v>
                </c:pt>
                <c:pt idx="49">
                  <c:v>0.69360019769880399</c:v>
                </c:pt>
                <c:pt idx="50">
                  <c:v>0.698027059567777</c:v>
                </c:pt>
                <c:pt idx="51">
                  <c:v>0.702482142447171</c:v>
                </c:pt>
                <c:pt idx="52">
                  <c:v>0.70696562411586406</c:v>
                </c:pt>
                <c:pt idx="53">
                  <c:v>0.71147768329617</c:v>
                </c:pt>
                <c:pt idx="54">
                  <c:v>0.71601849964046504</c:v>
                </c:pt>
                <c:pt idx="55">
                  <c:v>0.72058825371532698</c:v>
                </c:pt>
                <c:pt idx="56">
                  <c:v>0.72518712698284205</c:v>
                </c:pt>
                <c:pt idx="57">
                  <c:v>0.72981530177864395</c:v>
                </c:pt>
                <c:pt idx="58">
                  <c:v>0.73447296128617701</c:v>
                </c:pt>
                <c:pt idx="59">
                  <c:v>0.73916028950661306</c:v>
                </c:pt>
                <c:pt idx="60">
                  <c:v>0.74387747122370296</c:v>
                </c:pt>
                <c:pt idx="61">
                  <c:v>0.74862469196276205</c:v>
                </c:pt>
                <c:pt idx="62">
                  <c:v>0.75340213794279498</c:v>
                </c:pt>
                <c:pt idx="63">
                  <c:v>0.75820999602059602</c:v>
                </c:pt>
                <c:pt idx="64">
                  <c:v>0.76304845362542995</c:v>
                </c:pt>
                <c:pt idx="65">
                  <c:v>0.76791769868259996</c:v>
                </c:pt>
                <c:pt idx="66">
                  <c:v>0.77281791952386802</c:v>
                </c:pt>
                <c:pt idx="67">
                  <c:v>0.777749304782268</c:v>
                </c:pt>
                <c:pt idx="68">
                  <c:v>0.78271204326827903</c:v>
                </c:pt>
                <c:pt idx="69">
                  <c:v>0.787706323823676</c:v>
                </c:pt>
                <c:pt idx="70">
                  <c:v>0.79273233514849095</c:v>
                </c:pt>
                <c:pt idx="71">
                  <c:v>0.79778998972483395</c:v>
                </c:pt>
                <c:pt idx="72">
                  <c:v>0.80287808270845096</c:v>
                </c:pt>
                <c:pt idx="73">
                  <c:v>0.80799509598929997</c:v>
                </c:pt>
                <c:pt idx="74">
                  <c:v>0.81313947030957701</c:v>
                </c:pt>
                <c:pt idx="75">
                  <c:v>0.81830960485565896</c:v>
                </c:pt>
                <c:pt idx="76">
                  <c:v>0.82350385689521199</c:v>
                </c:pt>
                <c:pt idx="77">
                  <c:v>0.82872054146241003</c:v>
                </c:pt>
                <c:pt idx="78">
                  <c:v>0.83395793109439798</c:v>
                </c:pt>
                <c:pt idx="79">
                  <c:v>0.83921425562227503</c:v>
                </c:pt>
                <c:pt idx="80">
                  <c:v>0.84448770202009704</c:v>
                </c:pt>
                <c:pt idx="81">
                  <c:v>0.84977641431557605</c:v>
                </c:pt>
                <c:pt idx="82">
                  <c:v>0.85507849356641896</c:v>
                </c:pt>
                <c:pt idx="83">
                  <c:v>0.86039199790647203</c:v>
                </c:pt>
                <c:pt idx="84">
                  <c:v>0.86571494266614102</c:v>
                </c:pt>
                <c:pt idx="85">
                  <c:v>0.87104530057186302</c:v>
                </c:pt>
                <c:pt idx="86">
                  <c:v>0.87638100202974001</c:v>
                </c:pt>
                <c:pt idx="87">
                  <c:v>0.88171993549886996</c:v>
                </c:pt>
                <c:pt idx="88">
                  <c:v>0.88705994796031595</c:v>
                </c:pt>
                <c:pt idx="89">
                  <c:v>0.89239884548814996</c:v>
                </c:pt>
                <c:pt idx="90">
                  <c:v>0.89773439392959098</c:v>
                </c:pt>
                <c:pt idx="91">
                  <c:v>0.90306431970184098</c:v>
                </c:pt>
                <c:pt idx="92">
                  <c:v>0.90838631071396603</c:v>
                </c:pt>
                <c:pt idx="93">
                  <c:v>0.91369801742295498</c:v>
                </c:pt>
                <c:pt idx="94">
                  <c:v>0.91899705403402199</c:v>
                </c:pt>
                <c:pt idx="95">
                  <c:v>0.92428099985623202</c:v>
                </c:pt>
                <c:pt idx="96">
                  <c:v>0.92954740082575904</c:v>
                </c:pt>
                <c:pt idx="97">
                  <c:v>0.93479377121040597</c:v>
                </c:pt>
                <c:pt idx="98">
                  <c:v>0.94001759551059805</c:v>
                </c:pt>
                <c:pt idx="99">
                  <c:v>0.94521633057383703</c:v>
                </c:pt>
                <c:pt idx="100">
                  <c:v>0.95038740794162802</c:v>
                </c:pt>
                <c:pt idx="101">
                  <c:v>0.95552823645026197</c:v>
                </c:pt>
                <c:pt idx="102">
                  <c:v>0.96063620510951597</c:v>
                </c:pt>
                <c:pt idx="103">
                  <c:v>0.96570868628639694</c:v>
                </c:pt>
                <c:pt idx="104">
                  <c:v>0.97074303922465099</c:v>
                </c:pt>
                <c:pt idx="105">
                  <c:v>0.97573661393478395</c:v>
                </c:pt>
                <c:pt idx="106">
                  <c:v>0.98068675549405104</c:v>
                </c:pt>
                <c:pt idx="107">
                  <c:v>0.98559080880119798</c:v>
                </c:pt>
                <c:pt idx="108">
                  <c:v>0.99044612383689001</c:v>
                </c:pt>
                <c:pt idx="109">
                  <c:v>0.99525006148776296</c:v>
                </c:pt>
                <c:pt idx="110">
                  <c:v>1</c:v>
                </c:pt>
                <c:pt idx="111">
                  <c:v>1.0024265371124099</c:v>
                </c:pt>
                <c:pt idx="112">
                  <c:v>1.0048557016603701</c:v>
                </c:pt>
                <c:pt idx="113">
                  <c:v>1.00728710365074</c:v>
                </c:pt>
                <c:pt idx="114">
                  <c:v>1.00972033752098</c:v>
                </c:pt>
                <c:pt idx="115">
                  <c:v>1.0121549818084199</c:v>
                </c:pt>
                <c:pt idx="116">
                  <c:v>1.01459059885603</c:v>
                </c:pt>
                <c:pt idx="117">
                  <c:v>1.0170267345619</c:v>
                </c:pt>
                <c:pt idx="118">
                  <c:v>1.0194629181799899</c:v>
                </c:pt>
                <c:pt idx="119">
                  <c:v>1.02189866218049</c:v>
                </c:pt>
                <c:pt idx="120">
                  <c:v>1.0243334621786999</c:v>
                </c:pt>
                <c:pt idx="121">
                  <c:v>1.0267667969418901</c:v>
                </c:pt>
                <c:pt idx="122">
                  <c:v>1.0291981284842699</c:v>
                </c:pt>
                <c:pt idx="123">
                  <c:v>1.03162690226023</c:v>
                </c:pt>
                <c:pt idx="124">
                  <c:v>1.0340525474670299</c:v>
                </c:pt>
                <c:pt idx="125">
                  <c:v>1.0364744774677099</c:v>
                </c:pt>
                <c:pt idx="126">
                  <c:v>1.0388920903454</c:v>
                </c:pt>
                <c:pt idx="127">
                  <c:v>1.0413047696001001</c:v>
                </c:pt>
                <c:pt idx="128">
                  <c:v>1.04371188499859</c:v>
                </c:pt>
                <c:pt idx="129">
                  <c:v>1.04611279358757</c:v>
                </c:pt>
                <c:pt idx="130">
                  <c:v>1.04850684087943</c:v>
                </c:pt>
                <c:pt idx="131">
                  <c:v>1.05089336221872</c:v>
                </c:pt>
                <c:pt idx="132">
                  <c:v>1.05327168433618</c:v>
                </c:pt>
                <c:pt idx="133">
                  <c:v>1.0556411270952399</c:v>
                </c:pt>
                <c:pt idx="134">
                  <c:v>1.05800100543383</c:v>
                </c:pt>
                <c:pt idx="135">
                  <c:v>1.06035063150193</c:v>
                </c:pt>
                <c:pt idx="136">
                  <c:v>1.06268931699256</c:v>
                </c:pt>
                <c:pt idx="137">
                  <c:v>1.0650163756606901</c:v>
                </c:pt>
                <c:pt idx="138">
                  <c:v>1.06733112602141</c:v>
                </c:pt>
                <c:pt idx="139">
                  <c:v>1.06963289421528</c:v>
                </c:pt>
                <c:pt idx="140">
                  <c:v>1.07192101702493</c:v>
                </c:pt>
                <c:pt idx="141">
                  <c:v>1.07419484502367</c:v>
                </c:pt>
                <c:pt idx="142">
                  <c:v>1.0764537458330901</c:v>
                </c:pt>
                <c:pt idx="143">
                  <c:v>1.07869710746364</c:v>
                </c:pt>
                <c:pt idx="144">
                  <c:v>1.0809243417087</c:v>
                </c:pt>
                <c:pt idx="145">
                  <c:v>1.0831348875603899</c:v>
                </c:pt>
                <c:pt idx="146">
                  <c:v>1.0853282146133001</c:v>
                </c:pt>
                <c:pt idx="147">
                  <c:v>1.0875038264205401</c:v>
                </c:pt>
                <c:pt idx="148">
                  <c:v>1.08966126376614</c:v>
                </c:pt>
                <c:pt idx="149">
                  <c:v>1.09180010781768</c:v>
                </c:pt>
                <c:pt idx="150">
                  <c:v>1.09391998312378</c:v>
                </c:pt>
                <c:pt idx="151">
                  <c:v>1.096020560423</c:v>
                </c:pt>
                <c:pt idx="152">
                  <c:v>1.0981015592327099</c:v>
                </c:pt>
                <c:pt idx="153">
                  <c:v>1.10016275019004</c:v>
                </c:pt>
                <c:pt idx="154">
                  <c:v>1.1022039571205</c:v>
                </c:pt>
                <c:pt idx="155">
                  <c:v>1.1042250588143501</c:v>
                </c:pt>
                <c:pt idx="156">
                  <c:v>1.1062259904954801</c:v>
                </c:pt>
                <c:pt idx="157">
                  <c:v>1.10820674497242</c:v>
                </c:pt>
                <c:pt idx="158">
                  <c:v>1.11016737346655</c:v>
                </c:pt>
                <c:pt idx="159">
                  <c:v>1.112107986117</c:v>
                </c:pt>
                <c:pt idx="160">
                  <c:v>1.1140287521673899</c:v>
                </c:pt>
                <c:pt idx="161">
                  <c:v>1.1159298998434199</c:v>
                </c:pt>
                <c:pt idx="162">
                  <c:v>1.1178117159348</c:v>
                </c:pt>
                <c:pt idx="163">
                  <c:v>1.11967454509873</c:v>
                </c:pt>
                <c:pt idx="164">
                  <c:v>1.1215187889047999</c:v>
                </c:pt>
                <c:pt idx="165">
                  <c:v>1.1233449046439501</c:v>
                </c:pt>
                <c:pt idx="166">
                  <c:v>1.1251534039258</c:v>
                </c:pt>
                <c:pt idx="167">
                  <c:v>1.1269448510897599</c:v>
                </c:pt>
                <c:pt idx="168">
                  <c:v>1.1287198614560201</c:v>
                </c:pt>
                <c:pt idx="169">
                  <c:v>1.1304790994423799</c:v>
                </c:pt>
                <c:pt idx="170">
                  <c:v>1.1322232765725999</c:v>
                </c:pt>
                <c:pt idx="171">
                  <c:v>1.1339531494007999</c:v>
                </c:pt>
                <c:pt idx="172">
                  <c:v>1.13566951737533</c:v>
                </c:pt>
                <c:pt idx="173">
                  <c:v>1.13737322066394</c:v>
                </c:pt>
                <c:pt idx="174">
                  <c:v>1.1390651379602399</c:v>
                </c:pt>
                <c:pt idx="175">
                  <c:v>1.14074618428965</c:v>
                </c:pt>
                <c:pt idx="176">
                  <c:v>1.1424173088307901</c:v>
                </c:pt>
                <c:pt idx="177">
                  <c:v>1.14407949276668</c:v>
                </c:pt>
                <c:pt idx="178">
                  <c:v>1.14573374717749</c:v>
                </c:pt>
                <c:pt idx="179">
                  <c:v>1.1473811109852901</c:v>
                </c:pt>
                <c:pt idx="180">
                  <c:v>1.14902264895888</c:v>
                </c:pt>
                <c:pt idx="181">
                  <c:v>1.15065931732075</c:v>
                </c:pt>
                <c:pt idx="182">
                  <c:v>1.15229155198818</c:v>
                </c:pt>
                <c:pt idx="183">
                  <c:v>1.1539196434768899</c:v>
                </c:pt>
                <c:pt idx="184">
                  <c:v>1.1555438669701701</c:v>
                </c:pt>
                <c:pt idx="185">
                  <c:v>1.15716448315155</c:v>
                </c:pt>
                <c:pt idx="186">
                  <c:v>1.15878173900182</c:v>
                </c:pt>
                <c:pt idx="187">
                  <c:v>1.1603958685597899</c:v>
                </c:pt>
                <c:pt idx="188">
                  <c:v>1.16200709364665</c:v>
                </c:pt>
                <c:pt idx="189">
                  <c:v>1.1636156245540901</c:v>
                </c:pt>
                <c:pt idx="190">
                  <c:v>1.1652216606969299</c:v>
                </c:pt>
                <c:pt idx="191">
                  <c:v>1.1668253912309601</c:v>
                </c:pt>
                <c:pt idx="192">
                  <c:v>1.1684269956370801</c:v>
                </c:pt>
                <c:pt idx="193">
                  <c:v>1.17002664427309</c:v>
                </c:pt>
                <c:pt idx="194">
                  <c:v>1.17162449889416</c:v>
                </c:pt>
                <c:pt idx="195">
                  <c:v>1.1732207131435299</c:v>
                </c:pt>
                <c:pt idx="196">
                  <c:v>1.17481543301472</c:v>
                </c:pt>
                <c:pt idx="197">
                  <c:v>1.1764087972867401</c:v>
                </c:pt>
                <c:pt idx="198">
                  <c:v>1.1780009379335501</c:v>
                </c:pt>
                <c:pt idx="199">
                  <c:v>1.1795919805092601</c:v>
                </c:pt>
                <c:pt idx="200">
                  <c:v>1.18118204451037</c:v>
                </c:pt>
                <c:pt idx="201">
                  <c:v>1.1827712437162801</c:v>
                </c:pt>
                <c:pt idx="202">
                  <c:v>1.1843596865093799</c:v>
                </c:pt>
                <c:pt idx="203">
                  <c:v>1.1859474761759301</c:v>
                </c:pt>
                <c:pt idx="204">
                  <c:v>1.1875347111887999</c:v>
                </c:pt>
                <c:pt idx="205">
                  <c:v>1.18912148547318</c:v>
                </c:pt>
                <c:pt idx="206">
                  <c:v>1.1907078886564</c:v>
                </c:pt>
                <c:pt idx="207">
                  <c:v>1.1922940063026199</c:v>
                </c:pt>
                <c:pt idx="208">
                  <c:v>1.1938799201335799</c:v>
                </c:pt>
                <c:pt idx="209">
                  <c:v>1.1954657082360001</c:v>
                </c:pt>
                <c:pt idx="210">
                  <c:v>1.19705144525674</c:v>
                </c:pt>
                <c:pt idx="211">
                  <c:v>1.19863720258625</c:v>
                </c:pt>
                <c:pt idx="212">
                  <c:v>1.2002230485312</c:v>
                </c:pt>
                <c:pt idx="213">
                  <c:v>1.20180904847687</c:v>
                </c:pt>
                <c:pt idx="214">
                  <c:v>1.2033952650400199</c:v>
                </c:pt>
                <c:pt idx="215">
                  <c:v>1.20498175821278</c:v>
                </c:pt>
                <c:pt idx="216">
                  <c:v>1.20656858549815</c:v>
                </c:pt>
                <c:pt idx="217">
                  <c:v>1.2081558020376399</c:v>
                </c:pt>
                <c:pt idx="218">
                  <c:v>1.2097434607315201</c:v>
                </c:pt>
                <c:pt idx="219">
                  <c:v>1.21133161235221</c:v>
                </c:pt>
                <c:pt idx="220">
                  <c:v>1.21292030565108</c:v>
                </c:pt>
                <c:pt idx="221">
                  <c:v>1.2145095874592799</c:v>
                </c:pt>
                <c:pt idx="222">
                  <c:v>1.2160995027828401</c:v>
                </c:pt>
                <c:pt idx="223">
                  <c:v>1.2176900948923599</c:v>
                </c:pt>
                <c:pt idx="224">
                  <c:v>1.2192814054077801</c:v>
                </c:pt>
                <c:pt idx="225">
                  <c:v>1.22087347437836</c:v>
                </c:pt>
                <c:pt idx="226">
                  <c:v>1.2224663403582601</c:v>
                </c:pt>
                <c:pt idx="227">
                  <c:v>1.22406004047802</c:v>
                </c:pt>
                <c:pt idx="228">
                  <c:v>1.2256546105120401</c:v>
                </c:pt>
                <c:pt idx="229">
                  <c:v>1.2272500849425001</c:v>
                </c:pt>
                <c:pt idx="230">
                  <c:v>1.2288464970197399</c:v>
                </c:pt>
                <c:pt idx="231">
                  <c:v>1.23044387881947</c:v>
                </c:pt>
                <c:pt idx="232">
                  <c:v>1.23204226129692</c:v>
                </c:pt>
                <c:pt idx="233">
                  <c:v>1.2336416743381</c:v>
                </c:pt>
                <c:pt idx="234">
                  <c:v>1.2352421468083601</c:v>
                </c:pt>
                <c:pt idx="235">
                  <c:v>1.2368437065985001</c:v>
                </c:pt>
                <c:pt idx="236">
                  <c:v>1.2384463806683501</c:v>
                </c:pt>
                <c:pt idx="237">
                  <c:v>1.2400501950881799</c:v>
                </c:pt>
                <c:pt idx="238">
                  <c:v>1.24165517507804</c:v>
                </c:pt>
                <c:pt idx="239">
                  <c:v>1.2432613450449601</c:v>
                </c:pt>
                <c:pt idx="240">
                  <c:v>1.2448687286183999</c:v>
                </c:pt>
              </c:numCache>
            </c:numRef>
          </c:yVal>
          <c:smooth val="0"/>
          <c:extLst>
            <c:ext xmlns:c16="http://schemas.microsoft.com/office/drawing/2014/chart" uri="{C3380CC4-5D6E-409C-BE32-E72D297353CC}">
              <c16:uniqueId val="{00000001-F199-4E1F-8A4B-0679C68AE5D8}"/>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0.765940133360132</c:v>
                </c:pt>
                <c:pt idx="1">
                  <c:v>0.76779564247463095</c:v>
                </c:pt>
                <c:pt idx="2">
                  <c:v>0.76965565187477103</c:v>
                </c:pt>
                <c:pt idx="3">
                  <c:v>0.77152017264466</c:v>
                </c:pt>
                <c:pt idx="4">
                  <c:v>0.77338921590275</c:v>
                </c:pt>
                <c:pt idx="5">
                  <c:v>0.77526279280230403</c:v>
                </c:pt>
                <c:pt idx="6">
                  <c:v>0.77714091453188305</c:v>
                </c:pt>
                <c:pt idx="7">
                  <c:v>0.77902359231586804</c:v>
                </c:pt>
                <c:pt idx="8">
                  <c:v>0.780910837415004</c:v>
                </c:pt>
                <c:pt idx="9">
                  <c:v>0.78280266112697205</c:v>
                </c:pt>
                <c:pt idx="10">
                  <c:v>0.78469907478700496</c:v>
                </c:pt>
                <c:pt idx="11">
                  <c:v>0.78660008976852602</c:v>
                </c:pt>
                <c:pt idx="12">
                  <c:v>0.78850571748383103</c:v>
                </c:pt>
                <c:pt idx="13">
                  <c:v>0.79041596938481395</c:v>
                </c:pt>
                <c:pt idx="14">
                  <c:v>0.79233085696372996</c:v>
                </c:pt>
                <c:pt idx="15">
                  <c:v>0.79425039175401102</c:v>
                </c:pt>
                <c:pt idx="16">
                  <c:v>0.79617458533113095</c:v>
                </c:pt>
                <c:pt idx="17">
                  <c:v>0.79810344931352095</c:v>
                </c:pt>
                <c:pt idx="18">
                  <c:v>0.80003699536355599</c:v>
                </c:pt>
                <c:pt idx="19">
                  <c:v>0.80197523518859004</c:v>
                </c:pt>
                <c:pt idx="20">
                  <c:v>0.80391818054207997</c:v>
                </c:pt>
                <c:pt idx="21">
                  <c:v>0.80586584322476296</c:v>
                </c:pt>
                <c:pt idx="22">
                  <c:v>0.80781823508593698</c:v>
                </c:pt>
                <c:pt idx="23">
                  <c:v>0.80977536802481898</c:v>
                </c:pt>
                <c:pt idx="24">
                  <c:v>0.81173725399199703</c:v>
                </c:pt>
                <c:pt idx="25">
                  <c:v>0.81370390499100098</c:v>
                </c:pt>
                <c:pt idx="26">
                  <c:v>0.81567533307997198</c:v>
                </c:pt>
                <c:pt idx="27">
                  <c:v>0.81765155037347304</c:v>
                </c:pt>
                <c:pt idx="28">
                  <c:v>0.81963256904442205</c:v>
                </c:pt>
                <c:pt idx="29">
                  <c:v>0.82161840132618202</c:v>
                </c:pt>
                <c:pt idx="30">
                  <c:v>0.823609059514816</c:v>
                </c:pt>
                <c:pt idx="31">
                  <c:v>0.82560455597151705</c:v>
                </c:pt>
                <c:pt idx="32">
                  <c:v>0.82760490312523105</c:v>
                </c:pt>
                <c:pt idx="33">
                  <c:v>0.82961011347551095</c:v>
                </c:pt>
                <c:pt idx="34">
                  <c:v>0.83162019959558298</c:v>
                </c:pt>
                <c:pt idx="35">
                  <c:v>0.83363517413570198</c:v>
                </c:pt>
                <c:pt idx="36">
                  <c:v>0.83565504982676997</c:v>
                </c:pt>
                <c:pt idx="37">
                  <c:v>0.83767983948429003</c:v>
                </c:pt>
                <c:pt idx="38">
                  <c:v>0.83970955601265895</c:v>
                </c:pt>
                <c:pt idx="39">
                  <c:v>0.84174421240985897</c:v>
                </c:pt>
                <c:pt idx="40">
                  <c:v>0.84378382177257505</c:v>
                </c:pt>
                <c:pt idx="41">
                  <c:v>0.84582839730178905</c:v>
                </c:pt>
                <c:pt idx="42">
                  <c:v>0.84787795230891305</c:v>
                </c:pt>
                <c:pt idx="43">
                  <c:v>0.84993250022251099</c:v>
                </c:pt>
                <c:pt idx="44">
                  <c:v>0.85199205459568494</c:v>
                </c:pt>
                <c:pt idx="45">
                  <c:v>0.85405662911419999</c:v>
                </c:pt>
                <c:pt idx="46">
                  <c:v>0.85612623760544504</c:v>
                </c:pt>
                <c:pt idx="47">
                  <c:v>0.85820089404831001</c:v>
                </c:pt>
                <c:pt idx="48">
                  <c:v>0.86028061258412802</c:v>
                </c:pt>
                <c:pt idx="49">
                  <c:v>0.86236540752878199</c:v>
                </c:pt>
                <c:pt idx="50">
                  <c:v>0.86445529338614802</c:v>
                </c:pt>
                <c:pt idx="51">
                  <c:v>0.86655028486304397</c:v>
                </c:pt>
                <c:pt idx="52">
                  <c:v>0.86865039688588297</c:v>
                </c:pt>
                <c:pt idx="53">
                  <c:v>0.87075564461927102</c:v>
                </c:pt>
                <c:pt idx="54">
                  <c:v>0.87286604348680696</c:v>
                </c:pt>
                <c:pt idx="55">
                  <c:v>0.87498160919441204</c:v>
                </c:pt>
                <c:pt idx="56">
                  <c:v>0.87710235775654499</c:v>
                </c:pt>
                <c:pt idx="57">
                  <c:v>0.87922830552573294</c:v>
                </c:pt>
                <c:pt idx="58">
                  <c:v>0.88135946922591901</c:v>
                </c:pt>
                <c:pt idx="59">
                  <c:v>0.88349586599021801</c:v>
                </c:pt>
                <c:pt idx="60">
                  <c:v>0.88563751340376595</c:v>
                </c:pt>
                <c:pt idx="61">
                  <c:v>0.88778442955250902</c:v>
                </c:pt>
                <c:pt idx="62">
                  <c:v>0.88993663307888005</c:v>
                </c:pt>
                <c:pt idx="63">
                  <c:v>0.89209414324556302</c:v>
                </c:pt>
                <c:pt idx="64">
                  <c:v>0.894256980008722</c:v>
                </c:pt>
                <c:pt idx="65">
                  <c:v>0.89642516410239703</c:v>
                </c:pt>
                <c:pt idx="66">
                  <c:v>0.89859871713608697</c:v>
                </c:pt>
                <c:pt idx="67">
                  <c:v>0.90077766170800699</c:v>
                </c:pt>
                <c:pt idx="68">
                  <c:v>0.90296202153702299</c:v>
                </c:pt>
                <c:pt idx="69">
                  <c:v>0.90515182161697205</c:v>
                </c:pt>
                <c:pt idx="70">
                  <c:v>0.90734708839790501</c:v>
                </c:pt>
                <c:pt idx="71">
                  <c:v>0.90954785460743603</c:v>
                </c:pt>
                <c:pt idx="72">
                  <c:v>0.91175417247733404</c:v>
                </c:pt>
                <c:pt idx="73">
                  <c:v>0.91396609851552402</c:v>
                </c:pt>
                <c:pt idx="74">
                  <c:v>0.91618368854134802</c:v>
                </c:pt>
                <c:pt idx="75">
                  <c:v>0.91840699750772603</c:v>
                </c:pt>
                <c:pt idx="76">
                  <c:v>0.92063607931159996</c:v>
                </c:pt>
                <c:pt idx="77">
                  <c:v>0.92287098659135203</c:v>
                </c:pt>
                <c:pt idx="78">
                  <c:v>0.92511177050976401</c:v>
                </c:pt>
                <c:pt idx="79">
                  <c:v>0.92735848052096304</c:v>
                </c:pt>
                <c:pt idx="80">
                  <c:v>0.92961116411960698</c:v>
                </c:pt>
                <c:pt idx="81">
                  <c:v>0.93186986657038595</c:v>
                </c:pt>
                <c:pt idx="82">
                  <c:v>0.93413463061573998</c:v>
                </c:pt>
                <c:pt idx="83">
                  <c:v>0.93640549615939705</c:v>
                </c:pt>
                <c:pt idx="84">
                  <c:v>0.93868249992314401</c:v>
                </c:pt>
                <c:pt idx="85">
                  <c:v>0.94096567507387396</c:v>
                </c:pt>
                <c:pt idx="86">
                  <c:v>0.94325505081768801</c:v>
                </c:pt>
                <c:pt idx="87">
                  <c:v>0.94555065195737298</c:v>
                </c:pt>
                <c:pt idx="88">
                  <c:v>0.94785249840921204</c:v>
                </c:pt>
                <c:pt idx="89">
                  <c:v>0.950160604674543</c:v>
                </c:pt>
                <c:pt idx="90">
                  <c:v>0.95247497926095603</c:v>
                </c:pt>
                <c:pt idx="91">
                  <c:v>0.95479562404736595</c:v>
                </c:pt>
                <c:pt idx="92">
                  <c:v>0.95712253358649502</c:v>
                </c:pt>
                <c:pt idx="93">
                  <c:v>0.95945569433745403</c:v>
                </c:pt>
                <c:pt idx="94">
                  <c:v>0.96179508382021195</c:v>
                </c:pt>
                <c:pt idx="95">
                  <c:v>0.96414066968263801</c:v>
                </c:pt>
                <c:pt idx="96">
                  <c:v>0.96649240866960195</c:v>
                </c:pt>
                <c:pt idx="97">
                  <c:v>0.96885024548223198</c:v>
                </c:pt>
                <c:pt idx="98">
                  <c:v>0.97121411151380899</c:v>
                </c:pt>
                <c:pt idx="99">
                  <c:v>0.97358392344697298</c:v>
                </c:pt>
                <c:pt idx="100">
                  <c:v>0.975959581694817</c:v>
                </c:pt>
                <c:pt idx="101">
                  <c:v>0.97834096866603504</c:v>
                </c:pt>
                <c:pt idx="102">
                  <c:v>0.98072794683156095</c:v>
                </c:pt>
                <c:pt idx="103">
                  <c:v>0.98312035656695895</c:v>
                </c:pt>
                <c:pt idx="104">
                  <c:v>0.98551801374121095</c:v>
                </c:pt>
                <c:pt idx="105">
                  <c:v>0.98792070701840295</c:v>
                </c:pt>
                <c:pt idx="106">
                  <c:v>0.99032819483404899</c:v>
                </c:pt>
                <c:pt idx="107">
                  <c:v>0.99274020200233004</c:v>
                </c:pt>
                <c:pt idx="108">
                  <c:v>0.99515641590432402</c:v>
                </c:pt>
                <c:pt idx="109">
                  <c:v>0.99757648220016504</c:v>
                </c:pt>
                <c:pt idx="110">
                  <c:v>1</c:v>
                </c:pt>
                <c:pt idx="111">
                  <c:v>1.00469385934008</c:v>
                </c:pt>
                <c:pt idx="112">
                  <c:v>1.0093316644942201</c:v>
                </c:pt>
                <c:pt idx="113">
                  <c:v>1.0139140050472799</c:v>
                </c:pt>
                <c:pt idx="114">
                  <c:v>1.0184415193029299</c:v>
                </c:pt>
                <c:pt idx="115">
                  <c:v>1.0229148941941899</c:v>
                </c:pt>
                <c:pt idx="116">
                  <c:v>1.02733486514502</c:v>
                </c:pt>
                <c:pt idx="117">
                  <c:v>1.0317022158768301</c:v>
                </c:pt>
                <c:pt idx="118">
                  <c:v>1.0360177781528701</c:v>
                </c:pt>
                <c:pt idx="119">
                  <c:v>1.0402824314530399</c:v>
                </c:pt>
                <c:pt idx="120">
                  <c:v>1.04449710257095</c:v>
                </c:pt>
                <c:pt idx="121">
                  <c:v>1.0486627651245599</c:v>
                </c:pt>
                <c:pt idx="122">
                  <c:v>1.052780438971</c:v>
                </c:pt>
                <c:pt idx="123">
                  <c:v>1.05685118951602</c:v>
                </c:pt>
                <c:pt idx="124">
                  <c:v>1.0608761269079701</c:v>
                </c:pt>
                <c:pt idx="125">
                  <c:v>1.0648564051059299</c:v>
                </c:pt>
                <c:pt idx="126">
                  <c:v>1.06879322081165</c:v>
                </c:pt>
                <c:pt idx="127">
                  <c:v>1.07268781225506</c:v>
                </c:pt>
                <c:pt idx="128">
                  <c:v>1.0765414578232599</c:v>
                </c:pt>
                <c:pt idx="129">
                  <c:v>1.0803554745236399</c:v>
                </c:pt>
                <c:pt idx="130">
                  <c:v>1.0841312162724199</c:v>
                </c:pt>
                <c:pt idx="131">
                  <c:v>1.08787007200123</c:v>
                </c:pt>
                <c:pt idx="132">
                  <c:v>1.0915734635754899</c:v>
                </c:pt>
                <c:pt idx="133">
                  <c:v>1.09524284352045</c:v>
                </c:pt>
                <c:pt idx="134">
                  <c:v>1.0988796925525499</c:v>
                </c:pt>
                <c:pt idx="135">
                  <c:v>1.1024855169164101</c:v>
                </c:pt>
                <c:pt idx="136">
                  <c:v>1.1060618455303199</c:v>
                </c:pt>
                <c:pt idx="137">
                  <c:v>1.1096102269464401</c:v>
                </c:pt>
                <c:pt idx="138">
                  <c:v>1.11313222613477</c:v>
                </c:pt>
                <c:pt idx="139">
                  <c:v>1.1166294211038801</c:v>
                </c:pt>
                <c:pt idx="140">
                  <c:v>1.12010339937453</c:v>
                </c:pt>
                <c:pt idx="141">
                  <c:v>1.1235557543263299</c:v>
                </c:pt>
                <c:pt idx="142">
                  <c:v>1.1269880814406099</c:v>
                </c:pt>
                <c:pt idx="143">
                  <c:v>1.1304019744665601</c:v>
                </c:pt>
                <c:pt idx="144">
                  <c:v>1.1337990215400999</c:v>
                </c:pt>
                <c:pt idx="145">
                  <c:v>1.13718080128806</c:v>
                </c:pt>
                <c:pt idx="146">
                  <c:v>1.1405488789520499</c:v>
                </c:pt>
                <c:pt idx="147">
                  <c:v>1.1439048025677201</c:v>
                </c:pt>
                <c:pt idx="148">
                  <c:v>1.14725009923628</c:v>
                </c:pt>
                <c:pt idx="149">
                  <c:v>1.1505862715245601</c:v>
                </c:pt>
                <c:pt idx="150">
                  <c:v>1.1539147940294601</c:v>
                </c:pt>
                <c:pt idx="151">
                  <c:v>1.1572371101409</c:v>
                </c:pt>
                <c:pt idx="152">
                  <c:v>1.16055462903471</c:v>
                </c:pt>
                <c:pt idx="153">
                  <c:v>1.16386872292413</c:v>
                </c:pt>
                <c:pt idx="154">
                  <c:v>1.16718072459453</c:v>
                </c:pt>
                <c:pt idx="155">
                  <c:v>1.1704919252416099</c:v>
                </c:pt>
                <c:pt idx="156">
                  <c:v>1.17380357262888</c:v>
                </c:pt>
                <c:pt idx="157">
                  <c:v>1.17711686957483</c:v>
                </c:pt>
                <c:pt idx="158">
                  <c:v>1.1804329727755101</c:v>
                </c:pt>
                <c:pt idx="159">
                  <c:v>1.18375299196283</c:v>
                </c:pt>
                <c:pt idx="160">
                  <c:v>1.1870779893941801</c:v>
                </c:pt>
                <c:pt idx="161">
                  <c:v>1.1904089796645301</c:v>
                </c:pt>
                <c:pt idx="162">
                  <c:v>1.19374692982759</c:v>
                </c:pt>
                <c:pt idx="163">
                  <c:v>1.19709275980959</c:v>
                </c:pt>
                <c:pt idx="164">
                  <c:v>1.20044734309556</c:v>
                </c:pt>
                <c:pt idx="165">
                  <c:v>1.20381150766612</c:v>
                </c:pt>
                <c:pt idx="166">
                  <c:v>1.20718603716059</c:v>
                </c:pt>
                <c:pt idx="167">
                  <c:v>1.2105716722412001</c:v>
                </c:pt>
                <c:pt idx="168">
                  <c:v>1.2139691121327401</c:v>
                </c:pt>
                <c:pt idx="169">
                  <c:v>1.21737901631162</c:v>
                </c:pt>
                <c:pt idx="170">
                  <c:v>1.2208020063192799</c:v>
                </c:pt>
                <c:pt idx="171">
                  <c:v>1.2242386676753301</c:v>
                </c:pt>
                <c:pt idx="172">
                  <c:v>1.2276895518673301</c:v>
                </c:pt>
                <c:pt idx="173">
                  <c:v>1.2311551783956201</c:v>
                </c:pt>
                <c:pt idx="174">
                  <c:v>1.2346360368534299</c:v>
                </c:pt>
                <c:pt idx="175">
                  <c:v>1.2381325890242401</c:v>
                </c:pt>
                <c:pt idx="176">
                  <c:v>1.2416452709805601</c:v>
                </c:pt>
                <c:pt idx="177">
                  <c:v>1.24517449517018</c:v>
                </c:pt>
                <c:pt idx="178">
                  <c:v>1.24872065247813</c:v>
                </c:pt>
                <c:pt idx="179">
                  <c:v>1.25228411425424</c:v>
                </c:pt>
                <c:pt idx="180">
                  <c:v>1.2558652342983401</c:v>
                </c:pt>
                <c:pt idx="181">
                  <c:v>1.25946425056722</c:v>
                </c:pt>
                <c:pt idx="182">
                  <c:v>1.26308099612921</c:v>
                </c:pt>
                <c:pt idx="183">
                  <c:v>1.26671521755338</c:v>
                </c:pt>
                <c:pt idx="184">
                  <c:v>1.2703666768496</c:v>
                </c:pt>
                <c:pt idx="185">
                  <c:v>1.2740351506362899</c:v>
                </c:pt>
                <c:pt idx="186">
                  <c:v>1.2777204293436699</c:v>
                </c:pt>
                <c:pt idx="187">
                  <c:v>1.28142231645333</c:v>
                </c:pt>
                <c:pt idx="188">
                  <c:v>1.2851406277742401</c:v>
                </c:pt>
                <c:pt idx="189">
                  <c:v>1.2888751907548599</c:v>
                </c:pt>
                <c:pt idx="190">
                  <c:v>1.2926258438309699</c:v>
                </c:pt>
                <c:pt idx="191">
                  <c:v>1.2963924358080801</c:v>
                </c:pt>
                <c:pt idx="192">
                  <c:v>1.30017482527759</c:v>
                </c:pt>
                <c:pt idx="193">
                  <c:v>1.30397288006542</c:v>
                </c:pt>
                <c:pt idx="194">
                  <c:v>1.3077864767118099</c:v>
                </c:pt>
                <c:pt idx="195">
                  <c:v>1.3116154999809799</c:v>
                </c:pt>
                <c:pt idx="196">
                  <c:v>1.3154598423992201</c:v>
                </c:pt>
                <c:pt idx="197">
                  <c:v>1.3193194038200999</c:v>
                </c:pt>
                <c:pt idx="198">
                  <c:v>1.32319409101523</c:v>
                </c:pt>
                <c:pt idx="199">
                  <c:v>1.3270838172894699</c:v>
                </c:pt>
                <c:pt idx="200">
                  <c:v>1.33098850211903</c:v>
                </c:pt>
                <c:pt idx="201">
                  <c:v>1.3349080708112999</c:v>
                </c:pt>
                <c:pt idx="202">
                  <c:v>1.3388424541850299</c:v>
                </c:pt>
                <c:pt idx="203">
                  <c:v>1.34279158826991</c:v>
                </c:pt>
                <c:pt idx="204">
                  <c:v>1.34675541402409</c:v>
                </c:pt>
                <c:pt idx="205">
                  <c:v>1.35073387706879</c:v>
                </c:pt>
                <c:pt idx="206">
                  <c:v>1.35472692743895</c:v>
                </c:pt>
                <c:pt idx="207">
                  <c:v>1.3587345193487199</c:v>
                </c:pt>
                <c:pt idx="208">
                  <c:v>1.3627566109712299</c:v>
                </c:pt>
                <c:pt idx="209">
                  <c:v>1.36679316423138</c:v>
                </c:pt>
                <c:pt idx="210">
                  <c:v>1.3708441446111399</c:v>
                </c:pt>
                <c:pt idx="211">
                  <c:v>1.37490952096638</c:v>
                </c:pt>
                <c:pt idx="212">
                  <c:v>1.3789892653546501</c:v>
                </c:pt>
                <c:pt idx="213">
                  <c:v>1.3830833528730999</c:v>
                </c:pt>
                <c:pt idx="214">
                  <c:v>1.3871917615059799</c:v>
                </c:pt>
                <c:pt idx="215">
                  <c:v>1.3913144719810999</c:v>
                </c:pt>
                <c:pt idx="216">
                  <c:v>1.3954514676346901</c:v>
                </c:pt>
                <c:pt idx="217">
                  <c:v>1.39960273428409</c:v>
                </c:pt>
                <c:pt idx="218">
                  <c:v>1.40376826010791</c:v>
                </c:pt>
                <c:pt idx="219">
                  <c:v>1.4079480355329801</c:v>
                </c:pt>
                <c:pt idx="220">
                  <c:v>1.4121420531278599</c:v>
                </c:pt>
                <c:pt idx="221">
                  <c:v>1.41635030750243</c:v>
                </c:pt>
                <c:pt idx="222">
                  <c:v>1.4205727952131399</c:v>
                </c:pt>
                <c:pt idx="223">
                  <c:v>1.4248095146736599</c:v>
                </c:pt>
                <c:pt idx="224">
                  <c:v>1.42906046607051</c:v>
                </c:pt>
                <c:pt idx="225">
                  <c:v>1.4333256512834101</c:v>
                </c:pt>
                <c:pt idx="226">
                  <c:v>1.4376050738100801</c:v>
                </c:pt>
                <c:pt idx="227">
                  <c:v>1.4418987386951301</c:v>
                </c:pt>
                <c:pt idx="228">
                  <c:v>1.44620665246295</c:v>
                </c:pt>
                <c:pt idx="229">
                  <c:v>1.45052882305416</c:v>
                </c:pt>
                <c:pt idx="230">
                  <c:v>1.4548652597656</c:v>
                </c:pt>
                <c:pt idx="231">
                  <c:v>1.45921597319348</c:v>
                </c:pt>
                <c:pt idx="232">
                  <c:v>1.4635809751796101</c:v>
                </c:pt>
                <c:pt idx="233">
                  <c:v>1.4679602787605399</c:v>
                </c:pt>
                <c:pt idx="234">
                  <c:v>1.4723538981193001</c:v>
                </c:pt>
                <c:pt idx="235">
                  <c:v>1.4767618485398</c:v>
                </c:pt>
                <c:pt idx="236">
                  <c:v>1.4811841463634901</c:v>
                </c:pt>
                <c:pt idx="237">
                  <c:v>1.48562080894837</c:v>
                </c:pt>
                <c:pt idx="238">
                  <c:v>1.49007185463009</c:v>
                </c:pt>
                <c:pt idx="239">
                  <c:v>1.4945373026850599</c:v>
                </c:pt>
                <c:pt idx="240">
                  <c:v>1.4990171732954201</c:v>
                </c:pt>
              </c:numCache>
            </c:numRef>
          </c:yVal>
          <c:smooth val="1"/>
          <c:extLst>
            <c:ext xmlns:c16="http://schemas.microsoft.com/office/drawing/2014/chart" uri="{C3380CC4-5D6E-409C-BE32-E72D297353CC}">
              <c16:uniqueId val="{00000002-F199-4E1F-8A4B-0679C68AE5D8}"/>
            </c:ext>
          </c:extLst>
        </c:ser>
        <c:dLbls>
          <c:showLegendKey val="0"/>
          <c:showVal val="0"/>
          <c:showCatName val="0"/>
          <c:showSerName val="0"/>
          <c:showPercent val="0"/>
          <c:showBubbleSize val="0"/>
        </c:dLbls>
        <c:axId val="699650808"/>
        <c:axId val="699650416"/>
      </c:scatterChart>
      <c:valAx>
        <c:axId val="699650808"/>
        <c:scaling>
          <c:orientation val="minMax"/>
          <c:max val="2.2000000000000002"/>
          <c:min val="0.70000000000000007"/>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50416"/>
        <c:crosses val="autoZero"/>
        <c:crossBetween val="midCat"/>
        <c:majorUnit val="0.1"/>
      </c:valAx>
      <c:valAx>
        <c:axId val="69965041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9650808"/>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0.90294832651755996</c:v>
                </c:pt>
                <c:pt idx="1">
                  <c:v>0.90713845738193699</c:v>
                </c:pt>
                <c:pt idx="2">
                  <c:v>0.91134803254466901</c:v>
                </c:pt>
                <c:pt idx="3">
                  <c:v>0.91557714223700604</c:v>
                </c:pt>
                <c:pt idx="4">
                  <c:v>0.91982587710891295</c:v>
                </c:pt>
                <c:pt idx="5">
                  <c:v>0.924094328231018</c:v>
                </c:pt>
                <c:pt idx="6">
                  <c:v>0.92838258709656196</c:v>
                </c:pt>
                <c:pt idx="7">
                  <c:v>0.93269074562335796</c:v>
                </c:pt>
                <c:pt idx="8">
                  <c:v>0.93701889615576806</c:v>
                </c:pt>
                <c:pt idx="9">
                  <c:v>0.94136713146667295</c:v>
                </c:pt>
                <c:pt idx="10">
                  <c:v>0.94573604814129597</c:v>
                </c:pt>
                <c:pt idx="11">
                  <c:v>0.95012959740819203</c:v>
                </c:pt>
                <c:pt idx="12">
                  <c:v>0.95455316712198901</c:v>
                </c:pt>
                <c:pt idx="13">
                  <c:v>0.95901224774962501</c:v>
                </c:pt>
                <c:pt idx="14">
                  <c:v>0.96351243032461298</c:v>
                </c:pt>
                <c:pt idx="15">
                  <c:v>0.96805940859180895</c:v>
                </c:pt>
                <c:pt idx="16">
                  <c:v>0.97265898148336705</c:v>
                </c:pt>
                <c:pt idx="17">
                  <c:v>0.97731705593638496</c:v>
                </c:pt>
                <c:pt idx="18">
                  <c:v>0.98203965006312999</c:v>
                </c:pt>
                <c:pt idx="19">
                  <c:v>0.98683289668524699</c:v>
                </c:pt>
                <c:pt idx="20">
                  <c:v>0.99170304724385905</c:v>
                </c:pt>
                <c:pt idx="21">
                  <c:v>0.99665647609809505</c:v>
                </c:pt>
                <c:pt idx="22">
                  <c:v>1.0016996185345299</c:v>
                </c:pt>
                <c:pt idx="23">
                  <c:v>1.00683506597311</c:v>
                </c:pt>
                <c:pt idx="24">
                  <c:v>1.0120592972518201</c:v>
                </c:pt>
                <c:pt idx="25">
                  <c:v>1.0173681874291001</c:v>
                </c:pt>
                <c:pt idx="26">
                  <c:v>1.02275752300175</c:v>
                </c:pt>
                <c:pt idx="27">
                  <c:v>1.0282229979744999</c:v>
                </c:pt>
                <c:pt idx="28">
                  <c:v>1.03376021010477</c:v>
                </c:pt>
                <c:pt idx="29">
                  <c:v>1.03936465732962</c:v>
                </c:pt>
                <c:pt idx="30">
                  <c:v>1.0450317343826401</c:v>
                </c:pt>
                <c:pt idx="31">
                  <c:v>1.0507567296087801</c:v>
                </c:pt>
                <c:pt idx="32">
                  <c:v>1.0565348219856601</c:v>
                </c:pt>
                <c:pt idx="33">
                  <c:v>1.0623610783603299</c:v>
                </c:pt>
                <c:pt idx="34">
                  <c:v>1.06823045091084</c:v>
                </c:pt>
                <c:pt idx="35">
                  <c:v>1.0741377748423899</c:v>
                </c:pt>
                <c:pt idx="36">
                  <c:v>1.0800786920971901</c:v>
                </c:pt>
                <c:pt idx="37">
                  <c:v>1.0860524677977501</c:v>
                </c:pt>
                <c:pt idx="38">
                  <c:v>1.0920592836799099</c:v>
                </c:pt>
                <c:pt idx="39">
                  <c:v>1.09809932248464</c:v>
                </c:pt>
                <c:pt idx="40">
                  <c:v>1.10417276796362</c:v>
                </c:pt>
                <c:pt idx="41">
                  <c:v>1.1102798048848701</c:v>
                </c:pt>
                <c:pt idx="42">
                  <c:v>1.1164206190382999</c:v>
                </c:pt>
                <c:pt idx="43">
                  <c:v>1.12259539724142</c:v>
                </c:pt>
                <c:pt idx="44">
                  <c:v>1.1288043273450099</c:v>
                </c:pt>
                <c:pt idx="45">
                  <c:v>1.13504759823882</c:v>
                </c:pt>
                <c:pt idx="46">
                  <c:v>1.1413253998573101</c:v>
                </c:pt>
                <c:pt idx="47">
                  <c:v>1.1476379231854601</c:v>
                </c:pt>
                <c:pt idx="48">
                  <c:v>1.15398536026457</c:v>
                </c:pt>
                <c:pt idx="49">
                  <c:v>1.1603679041980799</c:v>
                </c:pt>
                <c:pt idx="50">
                  <c:v>1.16678574915747</c:v>
                </c:pt>
              </c:numCache>
            </c:numRef>
          </c:yVal>
          <c:smooth val="0"/>
          <c:extLst>
            <c:ext xmlns:c16="http://schemas.microsoft.com/office/drawing/2014/chart" uri="{C3380CC4-5D6E-409C-BE32-E72D297353CC}">
              <c16:uniqueId val="{00000000-24B7-4345-90FD-392A905D22EB}"/>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0.81233930028826495</c:v>
                </c:pt>
                <c:pt idx="1">
                  <c:v>0.82067949786557903</c:v>
                </c:pt>
                <c:pt idx="2">
                  <c:v>0.82910357671142498</c:v>
                </c:pt>
                <c:pt idx="3">
                  <c:v>0.83761203011909702</c:v>
                </c:pt>
                <c:pt idx="4">
                  <c:v>0.84620525610344799</c:v>
                </c:pt>
                <c:pt idx="5">
                  <c:v>0.85488352025996495</c:v>
                </c:pt>
                <c:pt idx="6">
                  <c:v>0.86364690151633094</c:v>
                </c:pt>
                <c:pt idx="7">
                  <c:v>0.87249521088355697</c:v>
                </c:pt>
                <c:pt idx="8">
                  <c:v>0.88142786622081404</c:v>
                </c:pt>
                <c:pt idx="9">
                  <c:v>0.89044369268761103</c:v>
                </c:pt>
                <c:pt idx="10">
                  <c:v>0.89953721208551896</c:v>
                </c:pt>
                <c:pt idx="11">
                  <c:v>0.90867935882278905</c:v>
                </c:pt>
                <c:pt idx="12">
                  <c:v>0.91783103152864898</c:v>
                </c:pt>
                <c:pt idx="13">
                  <c:v>0.92695262912441301</c:v>
                </c:pt>
                <c:pt idx="14">
                  <c:v>0.93600472076543795</c:v>
                </c:pt>
                <c:pt idx="15">
                  <c:v>0.94494898059876298</c:v>
                </c:pt>
                <c:pt idx="16">
                  <c:v>0.95374955220450597</c:v>
                </c:pt>
                <c:pt idx="17">
                  <c:v>0.96237504710270305</c:v>
                </c:pt>
                <c:pt idx="18">
                  <c:v>0.97080146734628903</c:v>
                </c:pt>
                <c:pt idx="19">
                  <c:v>0.97901642946086997</c:v>
                </c:pt>
                <c:pt idx="20">
                  <c:v>0.98702508777035203</c:v>
                </c:pt>
                <c:pt idx="21">
                  <c:v>0.99485793774186304</c:v>
                </c:pt>
                <c:pt idx="22">
                  <c:v>1.0008200184012801</c:v>
                </c:pt>
                <c:pt idx="23">
                  <c:v>1.0033840217222301</c:v>
                </c:pt>
                <c:pt idx="24">
                  <c:v>1.0060217966456599</c:v>
                </c:pt>
                <c:pt idx="25">
                  <c:v>1.00862337497223</c:v>
                </c:pt>
                <c:pt idx="26">
                  <c:v>1.01110555804212</c:v>
                </c:pt>
                <c:pt idx="27">
                  <c:v>1.01341301086461</c:v>
                </c:pt>
                <c:pt idx="28">
                  <c:v>1.0155155203333699</c:v>
                </c:pt>
                <c:pt idx="29">
                  <c:v>1.01740335943845</c:v>
                </c:pt>
                <c:pt idx="30">
                  <c:v>1.01908238962843</c:v>
                </c:pt>
                <c:pt idx="31">
                  <c:v>1.0205697943202401</c:v>
                </c:pt>
                <c:pt idx="32">
                  <c:v>1.0218907265297601</c:v>
                </c:pt>
                <c:pt idx="33">
                  <c:v>1.02307582139714</c:v>
                </c:pt>
                <c:pt idx="34">
                  <c:v>1.0241594031838599</c:v>
                </c:pt>
                <c:pt idx="35">
                  <c:v>1.0251782049295299</c:v>
                </c:pt>
                <c:pt idx="36">
                  <c:v>1.0261651716065401</c:v>
                </c:pt>
                <c:pt idx="37">
                  <c:v>1.02713201241398</c:v>
                </c:pt>
                <c:pt idx="38">
                  <c:v>1.0280834634123901</c:v>
                </c:pt>
                <c:pt idx="39">
                  <c:v>1.0290229377923601</c:v>
                </c:pt>
                <c:pt idx="40">
                  <c:v>1.02995295463845</c:v>
                </c:pt>
                <c:pt idx="41">
                  <c:v>1.03087541208262</c:v>
                </c:pt>
                <c:pt idx="42">
                  <c:v>1.0317917666091101</c:v>
                </c:pt>
                <c:pt idx="43">
                  <c:v>1.03270315390811</c:v>
                </c:pt>
                <c:pt idx="44">
                  <c:v>1.0336104722670501</c:v>
                </c:pt>
                <c:pt idx="45">
                  <c:v>1.0345144413301499</c:v>
                </c:pt>
                <c:pt idx="46">
                  <c:v>1.03541564428694</c:v>
                </c:pt>
                <c:pt idx="47">
                  <c:v>1.03631455868023</c:v>
                </c:pt>
                <c:pt idx="48">
                  <c:v>1.03721157925088</c:v>
                </c:pt>
                <c:pt idx="49">
                  <c:v>1.03810703511544</c:v>
                </c:pt>
                <c:pt idx="50">
                  <c:v>1.03900120284776</c:v>
                </c:pt>
              </c:numCache>
            </c:numRef>
          </c:yVal>
          <c:smooth val="0"/>
          <c:extLst>
            <c:ext xmlns:c16="http://schemas.microsoft.com/office/drawing/2014/chart" uri="{C3380CC4-5D6E-409C-BE32-E72D297353CC}">
              <c16:uniqueId val="{00000001-24B7-4345-90FD-392A905D22EB}"/>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1.0036639616863801</c:v>
                </c:pt>
                <c:pt idx="1">
                  <c:v>1.0027059077282601</c:v>
                </c:pt>
                <c:pt idx="2">
                  <c:v>1.0017508786023701</c:v>
                </c:pt>
                <c:pt idx="3">
                  <c:v>1.0007992641506001</c:v>
                </c:pt>
                <c:pt idx="4">
                  <c:v>0.99985155858657104</c:v>
                </c:pt>
                <c:pt idx="5">
                  <c:v>0.998908397730085</c:v>
                </c:pt>
                <c:pt idx="6">
                  <c:v>0.99797061335002801</c:v>
                </c:pt>
                <c:pt idx="7">
                  <c:v>0.99703931450868899</c:v>
                </c:pt>
                <c:pt idx="8">
                  <c:v>0.99611601289335405</c:v>
                </c:pt>
                <c:pt idx="9">
                  <c:v>0.99520282246154701</c:v>
                </c:pt>
                <c:pt idx="10">
                  <c:v>0.99430758476380199</c:v>
                </c:pt>
                <c:pt idx="11">
                  <c:v>0.99347062647112205</c:v>
                </c:pt>
                <c:pt idx="12">
                  <c:v>0.99274454399854195</c:v>
                </c:pt>
                <c:pt idx="13">
                  <c:v>0.99218068155492301</c:v>
                </c:pt>
                <c:pt idx="14">
                  <c:v>0.99182854829071698</c:v>
                </c:pt>
                <c:pt idx="15">
                  <c:v>0.991735043694431</c:v>
                </c:pt>
                <c:pt idx="16">
                  <c:v>0.99194331685243298</c:v>
                </c:pt>
                <c:pt idx="17">
                  <c:v>0.99249105709848195</c:v>
                </c:pt>
                <c:pt idx="18">
                  <c:v>0.993407928123896</c:v>
                </c:pt>
                <c:pt idx="19">
                  <c:v>0.994711770584355</c:v>
                </c:pt>
                <c:pt idx="20">
                  <c:v>0.99640317768860698</c:v>
                </c:pt>
                <c:pt idx="21">
                  <c:v>0.99845826591375197</c:v>
                </c:pt>
                <c:pt idx="22">
                  <c:v>1.00257999173025</c:v>
                </c:pt>
                <c:pt idx="23">
                  <c:v>1.01029797976364</c:v>
                </c:pt>
                <c:pt idx="24">
                  <c:v>1.0181330310824399</c:v>
                </c:pt>
                <c:pt idx="25">
                  <c:v>1.0261888178243599</c:v>
                </c:pt>
                <c:pt idx="26">
                  <c:v>1.0345437650270499</c:v>
                </c:pt>
                <c:pt idx="27">
                  <c:v>1.04324941778838</c:v>
                </c:pt>
                <c:pt idx="28">
                  <c:v>1.0523326828575099</c:v>
                </c:pt>
                <c:pt idx="29">
                  <c:v>1.06180000378823</c:v>
                </c:pt>
                <c:pt idx="30">
                  <c:v>1.07164183875748</c:v>
                </c:pt>
                <c:pt idx="31">
                  <c:v>1.08183654950667</c:v>
                </c:pt>
                <c:pt idx="32">
                  <c:v>1.09235342007555</c:v>
                </c:pt>
                <c:pt idx="33">
                  <c:v>1.10315485637581</c:v>
                </c:pt>
                <c:pt idx="34">
                  <c:v>1.11419793901783</c:v>
                </c:pt>
                <c:pt idx="35">
                  <c:v>1.1254355133531899</c:v>
                </c:pt>
                <c:pt idx="36">
                  <c:v>1.1368247660325601</c:v>
                </c:pt>
                <c:pt idx="37">
                  <c:v>1.1483528393175899</c:v>
                </c:pt>
                <c:pt idx="38">
                  <c:v>1.1600162063817701</c:v>
                </c:pt>
                <c:pt idx="39">
                  <c:v>1.17181267565148</c:v>
                </c:pt>
                <c:pt idx="40">
                  <c:v>1.1837409621689201</c:v>
                </c:pt>
                <c:pt idx="41">
                  <c:v>1.1958004145668599</c:v>
                </c:pt>
                <c:pt idx="42">
                  <c:v>1.2079908358932001</c:v>
                </c:pt>
                <c:pt idx="43">
                  <c:v>1.2203123628881301</c:v>
                </c:pt>
                <c:pt idx="44">
                  <c:v>1.23276538272497</c:v>
                </c:pt>
                <c:pt idx="45">
                  <c:v>1.2453504743841</c:v>
                </c:pt>
                <c:pt idx="46">
                  <c:v>1.2580683665993</c:v>
                </c:pt>
                <c:pt idx="47">
                  <c:v>1.27091990718606</c:v>
                </c:pt>
                <c:pt idx="48">
                  <c:v>1.2839060403343601</c:v>
                </c:pt>
                <c:pt idx="49">
                  <c:v>1.29702778957019</c:v>
                </c:pt>
                <c:pt idx="50">
                  <c:v>1.31028624481431</c:v>
                </c:pt>
              </c:numCache>
            </c:numRef>
          </c:yVal>
          <c:smooth val="1"/>
          <c:extLst>
            <c:ext xmlns:c16="http://schemas.microsoft.com/office/drawing/2014/chart" uri="{C3380CC4-5D6E-409C-BE32-E72D297353CC}">
              <c16:uniqueId val="{00000002-24B7-4345-90FD-392A905D22EB}"/>
            </c:ext>
          </c:extLst>
        </c:ser>
        <c:dLbls>
          <c:showLegendKey val="0"/>
          <c:showVal val="0"/>
          <c:showCatName val="0"/>
          <c:showSerName val="0"/>
          <c:showPercent val="0"/>
          <c:showBubbleSize val="0"/>
        </c:dLbls>
        <c:axId val="699648848"/>
        <c:axId val="699645712"/>
      </c:scatterChart>
      <c:valAx>
        <c:axId val="699648848"/>
        <c:scaling>
          <c:orientation val="minMax"/>
          <c:max val="5"/>
          <c:min val="1.5"/>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495206489675516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45712"/>
        <c:crosses val="autoZero"/>
        <c:crossBetween val="midCat"/>
        <c:majorUnit val="0.5"/>
      </c:valAx>
      <c:valAx>
        <c:axId val="6996457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9648848"/>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1.1776524055164601</c:v>
                </c:pt>
                <c:pt idx="1">
                  <c:v>1.1609401210164501</c:v>
                </c:pt>
                <c:pt idx="2">
                  <c:v>1.1444650036566699</c:v>
                </c:pt>
                <c:pt idx="3">
                  <c:v>1.1282236877540901</c:v>
                </c:pt>
                <c:pt idx="4">
                  <c:v>1.1122128553887201</c:v>
                </c:pt>
                <c:pt idx="5">
                  <c:v>1.0964292357257699</c:v>
                </c:pt>
                <c:pt idx="6">
                  <c:v>1.0808696043474899</c:v>
                </c:pt>
                <c:pt idx="7">
                  <c:v>1.06553078259444</c:v>
                </c:pt>
                <c:pt idx="8">
                  <c:v>1.05040963691611</c:v>
                </c:pt>
                <c:pt idx="9">
                  <c:v>1.0355571918844</c:v>
                </c:pt>
                <c:pt idx="10">
                  <c:v>1.0217444905673101</c:v>
                </c:pt>
                <c:pt idx="11">
                  <c:v>1.01021706579667</c:v>
                </c:pt>
                <c:pt idx="12">
                  <c:v>1.0021840842275</c:v>
                </c:pt>
                <c:pt idx="13">
                  <c:v>0.99884230829152298</c:v>
                </c:pt>
                <c:pt idx="14">
                  <c:v>1.00142239325215</c:v>
                </c:pt>
                <c:pt idx="15">
                  <c:v>1.0105266107769899</c:v>
                </c:pt>
                <c:pt idx="16">
                  <c:v>1.0253307057193899</c:v>
                </c:pt>
                <c:pt idx="17">
                  <c:v>1.0448589455317101</c:v>
                </c:pt>
                <c:pt idx="18">
                  <c:v>1.0681213595885799</c:v>
                </c:pt>
                <c:pt idx="19">
                  <c:v>1.0940684824278799</c:v>
                </c:pt>
                <c:pt idx="20">
                  <c:v>1.12156269413315</c:v>
                </c:pt>
                <c:pt idx="21">
                  <c:v>1.14982279224516</c:v>
                </c:pt>
                <c:pt idx="22">
                  <c:v>1.17879496213834</c:v>
                </c:pt>
                <c:pt idx="23">
                  <c:v>1.2084971459379901</c:v>
                </c:pt>
              </c:numCache>
            </c:numRef>
          </c:yVal>
          <c:smooth val="0"/>
          <c:extLst>
            <c:ext xmlns:c16="http://schemas.microsoft.com/office/drawing/2014/chart" uri="{C3380CC4-5D6E-409C-BE32-E72D297353CC}">
              <c16:uniqueId val="{00000000-52EC-4C67-B800-FB331153562C}"/>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1.0151795675928801</c:v>
                </c:pt>
                <c:pt idx="1">
                  <c:v>1.01283273943984</c:v>
                </c:pt>
                <c:pt idx="2">
                  <c:v>1.0104875532129001</c:v>
                </c:pt>
                <c:pt idx="3">
                  <c:v>1.0081428177101699</c:v>
                </c:pt>
                <c:pt idx="4">
                  <c:v>1.00579678121079</c:v>
                </c:pt>
                <c:pt idx="5">
                  <c:v>1.0034467541873</c:v>
                </c:pt>
                <c:pt idx="6">
                  <c:v>1.0010883808828299</c:v>
                </c:pt>
                <c:pt idx="7">
                  <c:v>0.99871411030000101</c:v>
                </c:pt>
                <c:pt idx="8">
                  <c:v>0.99630961741866297</c:v>
                </c:pt>
                <c:pt idx="9">
                  <c:v>0.99387304154215295</c:v>
                </c:pt>
                <c:pt idx="10">
                  <c:v>0.99176886975837797</c:v>
                </c:pt>
                <c:pt idx="11">
                  <c:v>0.99066256482970605</c:v>
                </c:pt>
                <c:pt idx="12">
                  <c:v>0.99132858546903602</c:v>
                </c:pt>
                <c:pt idx="13">
                  <c:v>0.994833135121867</c:v>
                </c:pt>
                <c:pt idx="14">
                  <c:v>0.99988327170050795</c:v>
                </c:pt>
                <c:pt idx="15">
                  <c:v>1.00320652334483</c:v>
                </c:pt>
                <c:pt idx="16">
                  <c:v>1.01059286810979</c:v>
                </c:pt>
                <c:pt idx="17">
                  <c:v>1.02060343136155</c:v>
                </c:pt>
                <c:pt idx="18">
                  <c:v>1.0323639890826599</c:v>
                </c:pt>
                <c:pt idx="19">
                  <c:v>1.0452116783791401</c:v>
                </c:pt>
                <c:pt idx="20">
                  <c:v>1.0585450822270901</c:v>
                </c:pt>
                <c:pt idx="21">
                  <c:v>1.0719971051416499</c:v>
                </c:pt>
                <c:pt idx="22">
                  <c:v>1.0855692673320201</c:v>
                </c:pt>
                <c:pt idx="23">
                  <c:v>1.09928185856378</c:v>
                </c:pt>
              </c:numCache>
            </c:numRef>
          </c:yVal>
          <c:smooth val="0"/>
          <c:extLst>
            <c:ext xmlns:c16="http://schemas.microsoft.com/office/drawing/2014/chart" uri="{C3380CC4-5D6E-409C-BE32-E72D297353CC}">
              <c16:uniqueId val="{00000001-52EC-4C67-B800-FB331153562C}"/>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1.3661279565615501</c:v>
                </c:pt>
                <c:pt idx="1">
                  <c:v>1.3307053693101201</c:v>
                </c:pt>
                <c:pt idx="2">
                  <c:v>1.2962061139993999</c:v>
                </c:pt>
                <c:pt idx="3">
                  <c:v>1.2626075068417399</c:v>
                </c:pt>
                <c:pt idx="4">
                  <c:v>1.22988804378832</c:v>
                </c:pt>
                <c:pt idx="5">
                  <c:v>1.19802776174988</c:v>
                </c:pt>
                <c:pt idx="6">
                  <c:v>1.1670089513695301</c:v>
                </c:pt>
                <c:pt idx="7">
                  <c:v>1.13681767078996</c:v>
                </c:pt>
                <c:pt idx="8">
                  <c:v>1.1074473095872901</c:v>
                </c:pt>
                <c:pt idx="9">
                  <c:v>1.07898962225551</c:v>
                </c:pt>
                <c:pt idx="10">
                  <c:v>1.05262610658367</c:v>
                </c:pt>
                <c:pt idx="11">
                  <c:v>1.0301575493591699</c:v>
                </c:pt>
                <c:pt idx="12">
                  <c:v>1.01315845563327</c:v>
                </c:pt>
                <c:pt idx="13">
                  <c:v>1.0028676384114601</c:v>
                </c:pt>
                <c:pt idx="14">
                  <c:v>1.00296388397549</c:v>
                </c:pt>
                <c:pt idx="15">
                  <c:v>1.0179001106210199</c:v>
                </c:pt>
                <c:pt idx="16">
                  <c:v>1.04028347049132</c:v>
                </c:pt>
                <c:pt idx="17">
                  <c:v>1.0696909127585399</c:v>
                </c:pt>
                <c:pt idx="18">
                  <c:v>1.1051172366280699</c:v>
                </c:pt>
                <c:pt idx="19">
                  <c:v>1.14520902225113</c:v>
                </c:pt>
                <c:pt idx="20">
                  <c:v>1.18833188873231</c:v>
                </c:pt>
                <c:pt idx="21">
                  <c:v>1.2332985296557899</c:v>
                </c:pt>
                <c:pt idx="22">
                  <c:v>1.2800266225091299</c:v>
                </c:pt>
                <c:pt idx="23">
                  <c:v>1.32856313452527</c:v>
                </c:pt>
              </c:numCache>
            </c:numRef>
          </c:yVal>
          <c:smooth val="1"/>
          <c:extLst>
            <c:ext xmlns:c16="http://schemas.microsoft.com/office/drawing/2014/chart" uri="{C3380CC4-5D6E-409C-BE32-E72D297353CC}">
              <c16:uniqueId val="{00000002-52EC-4C67-B800-FB331153562C}"/>
            </c:ext>
          </c:extLst>
        </c:ser>
        <c:dLbls>
          <c:showLegendKey val="0"/>
          <c:showVal val="0"/>
          <c:showCatName val="0"/>
          <c:showSerName val="0"/>
          <c:showPercent val="0"/>
          <c:showBubbleSize val="0"/>
        </c:dLbls>
        <c:axId val="704298328"/>
        <c:axId val="704297936"/>
      </c:scatterChart>
      <c:valAx>
        <c:axId val="704298328"/>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49553863842241"/>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4297936"/>
        <c:crosses val="autoZero"/>
        <c:crossBetween val="midCat"/>
        <c:majorUnit val="5"/>
      </c:valAx>
      <c:valAx>
        <c:axId val="70429793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4298328"/>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Microsoft_Excel_Worksheet6!$B$2:$B$10002</c:f>
              <c:numCache>
                <c:formatCode>General</c:formatCode>
                <c:ptCount val="10001"/>
                <c:pt idx="0">
                  <c:v>0.98852815526173698</c:v>
                </c:pt>
                <c:pt idx="1">
                  <c:v>0.98882098171775601</c:v>
                </c:pt>
                <c:pt idx="2">
                  <c:v>0.98911389491620405</c:v>
                </c:pt>
                <c:pt idx="3">
                  <c:v>0.989406894882776</c:v>
                </c:pt>
                <c:pt idx="4">
                  <c:v>0.98969998164317496</c:v>
                </c:pt>
                <c:pt idx="5">
                  <c:v>0.99006342764076005</c:v>
                </c:pt>
                <c:pt idx="6">
                  <c:v>0.99084890124969205</c:v>
                </c:pt>
                <c:pt idx="7">
                  <c:v>0.99247999538157705</c:v>
                </c:pt>
                <c:pt idx="8">
                  <c:v>0.99538470959126302</c:v>
                </c:pt>
                <c:pt idx="9">
                  <c:v>1</c:v>
                </c:pt>
                <c:pt idx="10">
                  <c:v>1.00664724522242</c:v>
                </c:pt>
                <c:pt idx="11">
                  <c:v>1.01513844753667</c:v>
                </c:pt>
                <c:pt idx="12">
                  <c:v>1.02515555693384</c:v>
                </c:pt>
                <c:pt idx="13">
                  <c:v>1.03637435629783</c:v>
                </c:pt>
                <c:pt idx="14">
                  <c:v>1.04845986367281</c:v>
                </c:pt>
                <c:pt idx="15">
                  <c:v>1.06106280968323</c:v>
                </c:pt>
                <c:pt idx="16">
                  <c:v>1.0738807669736501</c:v>
                </c:pt>
                <c:pt idx="17">
                  <c:v>1.0868535690363099</c:v>
                </c:pt>
                <c:pt idx="18">
                  <c:v>1.0999830864425499</c:v>
                </c:pt>
                <c:pt idx="19">
                  <c:v>1.11327121236076</c:v>
                </c:pt>
                <c:pt idx="20">
                  <c:v>1.1267198628294</c:v>
                </c:pt>
              </c:numCache>
            </c:numRef>
          </c:yVal>
          <c:smooth val="0"/>
          <c:extLst>
            <c:ext xmlns:c16="http://schemas.microsoft.com/office/drawing/2014/chart" uri="{C3380CC4-5D6E-409C-BE32-E72D297353CC}">
              <c16:uniqueId val="{00000000-E984-441F-993A-49E11DF7A358}"/>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Microsoft_Excel_Worksheet6!$C$2:$C$10002</c:f>
              <c:numCache>
                <c:formatCode>General</c:formatCode>
                <c:ptCount val="10001"/>
                <c:pt idx="0">
                  <c:v>0.89240035224771197</c:v>
                </c:pt>
                <c:pt idx="1">
                  <c:v>0.90405449935523297</c:v>
                </c:pt>
                <c:pt idx="2">
                  <c:v>0.91585010036215797</c:v>
                </c:pt>
                <c:pt idx="3">
                  <c:v>0.92778229215126196</c:v>
                </c:pt>
                <c:pt idx="4">
                  <c:v>0.93983953179308799</c:v>
                </c:pt>
                <c:pt idx="5">
                  <c:v>0.95197766251010096</c:v>
                </c:pt>
                <c:pt idx="6">
                  <c:v>0.96407767612656903</c:v>
                </c:pt>
                <c:pt idx="7">
                  <c:v>0.97604683893773103</c:v>
                </c:pt>
                <c:pt idx="8">
                  <c:v>0.98791477577546305</c:v>
                </c:pt>
                <c:pt idx="9">
                  <c:v>1</c:v>
                </c:pt>
                <c:pt idx="10">
                  <c:v>1.00021046052494</c:v>
                </c:pt>
                <c:pt idx="11">
                  <c:v>1.0022404555692701</c:v>
                </c:pt>
                <c:pt idx="12">
                  <c:v>1.0049689656960701</c:v>
                </c:pt>
                <c:pt idx="13">
                  <c:v>1.00777516424791</c:v>
                </c:pt>
                <c:pt idx="14">
                  <c:v>1.01040880984436</c:v>
                </c:pt>
                <c:pt idx="15">
                  <c:v>1.01282633073085</c:v>
                </c:pt>
                <c:pt idx="16">
                  <c:v>1.0150798932676901</c:v>
                </c:pt>
                <c:pt idx="17">
                  <c:v>1.01723768825448</c:v>
                </c:pt>
                <c:pt idx="18">
                  <c:v>1.01933840223336</c:v>
                </c:pt>
                <c:pt idx="19">
                  <c:v>1.02140306511956</c:v>
                </c:pt>
                <c:pt idx="20">
                  <c:v>1.0234440485360601</c:v>
                </c:pt>
              </c:numCache>
            </c:numRef>
          </c:yVal>
          <c:smooth val="0"/>
          <c:extLst>
            <c:ext xmlns:c16="http://schemas.microsoft.com/office/drawing/2014/chart" uri="{C3380CC4-5D6E-409C-BE32-E72D297353CC}">
              <c16:uniqueId val="{00000001-E984-441F-993A-49E11DF7A358}"/>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numCache>
            </c:numRef>
          </c:xVal>
          <c:yVal>
            <c:numRef>
              <c:f>Microsoft_Excel_Worksheet6!$D$2:$D$10002</c:f>
              <c:numCache>
                <c:formatCode>General</c:formatCode>
                <c:ptCount val="10001"/>
                <c:pt idx="0">
                  <c:v>1.09501067686034</c:v>
                </c:pt>
                <c:pt idx="1">
                  <c:v>1.08153538816809</c:v>
                </c:pt>
                <c:pt idx="2">
                  <c:v>1.0682384559759599</c:v>
                </c:pt>
                <c:pt idx="3">
                  <c:v>1.0551246902672899</c:v>
                </c:pt>
                <c:pt idx="4">
                  <c:v>1.04220563248253</c:v>
                </c:pt>
                <c:pt idx="5">
                  <c:v>1.02967288976843</c:v>
                </c:pt>
                <c:pt idx="6">
                  <c:v>1.0183635296403499</c:v>
                </c:pt>
                <c:pt idx="7">
                  <c:v>1.00918982771836</c:v>
                </c:pt>
                <c:pt idx="8">
                  <c:v>1.0029111259221299</c:v>
                </c:pt>
                <c:pt idx="9">
                  <c:v>1</c:v>
                </c:pt>
                <c:pt idx="10">
                  <c:v>1.0131254533991401</c:v>
                </c:pt>
                <c:pt idx="11">
                  <c:v>1.0282024258158999</c:v>
                </c:pt>
                <c:pt idx="12">
                  <c:v>1.04574763180315</c:v>
                </c:pt>
                <c:pt idx="13">
                  <c:v>1.0657851517836501</c:v>
                </c:pt>
                <c:pt idx="14">
                  <c:v>1.0879438847154801</c:v>
                </c:pt>
                <c:pt idx="15">
                  <c:v>1.1115965807093999</c:v>
                </c:pt>
                <c:pt idx="16">
                  <c:v>1.1360878186282699</c:v>
                </c:pt>
                <c:pt idx="17">
                  <c:v>1.1612336960832801</c:v>
                </c:pt>
                <c:pt idx="18">
                  <c:v>1.18700795320638</c:v>
                </c:pt>
                <c:pt idx="19">
                  <c:v>1.21340226458605</c:v>
                </c:pt>
                <c:pt idx="20">
                  <c:v>1.2404172471472099</c:v>
                </c:pt>
              </c:numCache>
            </c:numRef>
          </c:yVal>
          <c:smooth val="1"/>
          <c:extLst>
            <c:ext xmlns:c16="http://schemas.microsoft.com/office/drawing/2014/chart" uri="{C3380CC4-5D6E-409C-BE32-E72D297353CC}">
              <c16:uniqueId val="{00000002-E984-441F-993A-49E11DF7A358}"/>
            </c:ext>
          </c:extLst>
        </c:ser>
        <c:dLbls>
          <c:showLegendKey val="0"/>
          <c:showVal val="0"/>
          <c:showCatName val="0"/>
          <c:showSerName val="0"/>
          <c:showPercent val="0"/>
          <c:showBubbleSize val="0"/>
        </c:dLbls>
        <c:axId val="699652376"/>
        <c:axId val="704297152"/>
      </c:scatterChart>
      <c:valAx>
        <c:axId val="699652376"/>
        <c:scaling>
          <c:orientation val="minMax"/>
          <c:max val="19"/>
          <c:min val="2"/>
        </c:scaling>
        <c:delete val="0"/>
        <c:axPos val="b"/>
        <c:title>
          <c:tx>
            <c:rich>
              <a:bodyPr/>
              <a:lstStyle/>
              <a:p>
                <a:pPr>
                  <a:defRPr sz="1700">
                    <a:solidFill>
                      <a:schemeClr val="bg2"/>
                    </a:solidFill>
                  </a:defRPr>
                </a:pPr>
                <a:r>
                  <a:rPr lang="en-US" sz="1700" dirty="0" smtClean="0">
                    <a:solidFill>
                      <a:schemeClr val="bg2"/>
                    </a:solidFill>
                  </a:rPr>
                  <a:t>TPG (mm/Hg)</a:t>
                </a:r>
                <a:endParaRPr lang="en-US" sz="1700" dirty="0">
                  <a:solidFill>
                    <a:schemeClr val="bg2"/>
                  </a:solidFill>
                </a:endParaRPr>
              </a:p>
            </c:rich>
          </c:tx>
          <c:layout>
            <c:manualLayout>
              <c:xMode val="edge"/>
              <c:yMode val="edge"/>
              <c:x val="0.50667404129793514"/>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4297152"/>
        <c:crosses val="autoZero"/>
        <c:crossBetween val="midCat"/>
        <c:majorUnit val="1"/>
      </c:valAx>
      <c:valAx>
        <c:axId val="7042971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965237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Microsoft_Excel_Worksheet7!$B$2:$B$10002</c:f>
              <c:numCache>
                <c:formatCode>General</c:formatCode>
                <c:ptCount val="10001"/>
                <c:pt idx="0">
                  <c:v>1.24512242255434</c:v>
                </c:pt>
                <c:pt idx="1">
                  <c:v>1.23060580816948</c:v>
                </c:pt>
                <c:pt idx="2">
                  <c:v>1.21625843986788</c:v>
                </c:pt>
                <c:pt idx="3">
                  <c:v>1.20207834444587</c:v>
                </c:pt>
                <c:pt idx="4">
                  <c:v>1.1880635717049599</c:v>
                </c:pt>
                <c:pt idx="5">
                  <c:v>1.1742121941835699</c:v>
                </c:pt>
                <c:pt idx="6">
                  <c:v>1.1605223068920101</c:v>
                </c:pt>
                <c:pt idx="7">
                  <c:v>1.1469920270504299</c:v>
                </c:pt>
                <c:pt idx="8">
                  <c:v>1.1336273945045301</c:v>
                </c:pt>
                <c:pt idx="9">
                  <c:v>1.1204653381191001</c:v>
                </c:pt>
                <c:pt idx="10">
                  <c:v>1.1075487241865101</c:v>
                </c:pt>
                <c:pt idx="11">
                  <c:v>1.09491835971176</c:v>
                </c:pt>
                <c:pt idx="12">
                  <c:v>1.08261309930309</c:v>
                </c:pt>
                <c:pt idx="13">
                  <c:v>1.0706699661924199</c:v>
                </c:pt>
                <c:pt idx="14">
                  <c:v>1.05912428615202</c:v>
                </c:pt>
                <c:pt idx="15">
                  <c:v>1.0480098332144101</c:v>
                </c:pt>
                <c:pt idx="16">
                  <c:v>1.0373589862534001</c:v>
                </c:pt>
                <c:pt idx="17">
                  <c:v>1.02720289564539</c:v>
                </c:pt>
                <c:pt idx="18">
                  <c:v>1.01757165940024</c:v>
                </c:pt>
                <c:pt idx="19">
                  <c:v>1.00849450832876</c:v>
                </c:pt>
                <c:pt idx="20">
                  <c:v>1</c:v>
                </c:pt>
                <c:pt idx="21">
                  <c:v>0.99210711463467505</c:v>
                </c:pt>
                <c:pt idx="22">
                  <c:v>0.98479868064742904</c:v>
                </c:pt>
                <c:pt idx="23">
                  <c:v>0.97804969911037398</c:v>
                </c:pt>
                <c:pt idx="24">
                  <c:v>0.97183649286288398</c:v>
                </c:pt>
                <c:pt idx="25">
                  <c:v>0.96613660579310201</c:v>
                </c:pt>
                <c:pt idx="26">
                  <c:v>0.960928708904771</c:v>
                </c:pt>
                <c:pt idx="27">
                  <c:v>0.95619251261360005</c:v>
                </c:pt>
                <c:pt idx="28">
                  <c:v>0.95190868476736301</c:v>
                </c:pt>
                <c:pt idx="29">
                  <c:v>0.94805877392945004</c:v>
                </c:pt>
                <c:pt idx="30">
                  <c:v>0.94462513750712296</c:v>
                </c:pt>
                <c:pt idx="31">
                  <c:v>0.94159087434362199</c:v>
                </c:pt>
                <c:pt idx="32">
                  <c:v>0.93893976142792002</c:v>
                </c:pt>
                <c:pt idx="33">
                  <c:v>0.93665619440767001</c:v>
                </c:pt>
                <c:pt idx="34">
                  <c:v>0.93472513161996196</c:v>
                </c:pt>
                <c:pt idx="35">
                  <c:v>0.93313204138126005</c:v>
                </c:pt>
                <c:pt idx="36">
                  <c:v>0.93186285230241395</c:v>
                </c:pt>
                <c:pt idx="37">
                  <c:v>0.93090390641735199</c:v>
                </c:pt>
                <c:pt idx="38">
                  <c:v>0.93024191493488195</c:v>
                </c:pt>
                <c:pt idx="39">
                  <c:v>0.92986391644239497</c:v>
                </c:pt>
                <c:pt idx="40">
                  <c:v>0.92975723740813199</c:v>
                </c:pt>
                <c:pt idx="41">
                  <c:v>0.92990945484522103</c:v>
                </c:pt>
                <c:pt idx="42">
                  <c:v>0.930308361016146</c:v>
                </c:pt>
                <c:pt idx="43">
                  <c:v>0.93094193007058401</c:v>
                </c:pt>
                <c:pt idx="44">
                  <c:v>0.93179828652289098</c:v>
                </c:pt>
                <c:pt idx="45">
                  <c:v>0.93286567548798205</c:v>
                </c:pt>
                <c:pt idx="46">
                  <c:v>0.93413243460589102</c:v>
                </c:pt>
                <c:pt idx="47">
                  <c:v>0.93558696759618099</c:v>
                </c:pt>
                <c:pt idx="48">
                  <c:v>0.93721771939345699</c:v>
                </c:pt>
                <c:pt idx="49">
                  <c:v>0.939013152824689</c:v>
                </c:pt>
                <c:pt idx="50">
                  <c:v>0.94096172679784396</c:v>
                </c:pt>
                <c:pt idx="51">
                  <c:v>0.94305187597956197</c:v>
                </c:pt>
                <c:pt idx="52">
                  <c:v>0.94527199194721401</c:v>
                </c:pt>
                <c:pt idx="53">
                  <c:v>0.94761040580776801</c:v>
                </c:pt>
                <c:pt idx="54">
                  <c:v>0.95005537228242798</c:v>
                </c:pt>
                <c:pt idx="55">
                  <c:v>0.95259505526200206</c:v>
                </c:pt>
                <c:pt idx="56">
                  <c:v>0.95521751484343098</c:v>
                </c:pt>
                <c:pt idx="57">
                  <c:v>0.95791069586287203</c:v>
                </c:pt>
                <c:pt idx="58">
                  <c:v>0.96066241794510898</c:v>
                </c:pt>
                <c:pt idx="59">
                  <c:v>0.96346036709302496</c:v>
                </c:pt>
                <c:pt idx="60">
                  <c:v>0.966292088844106</c:v>
                </c:pt>
                <c:pt idx="61">
                  <c:v>0.96914498302382901</c:v>
                </c:pt>
                <c:pt idx="62">
                  <c:v>0.97200844807914799</c:v>
                </c:pt>
                <c:pt idx="63">
                  <c:v>0.97488037361485602</c:v>
                </c:pt>
                <c:pt idx="64">
                  <c:v>0.97776078462854299</c:v>
                </c:pt>
                <c:pt idx="65">
                  <c:v>0.98064970619166103</c:v>
                </c:pt>
                <c:pt idx="66">
                  <c:v>0.98354716344973503</c:v>
                </c:pt>
                <c:pt idx="67">
                  <c:v>0.98645318162258699</c:v>
                </c:pt>
                <c:pt idx="68">
                  <c:v>0.98936778600455599</c:v>
                </c:pt>
                <c:pt idx="69">
                  <c:v>0.99229100196471398</c:v>
                </c:pt>
                <c:pt idx="70">
                  <c:v>0.99522285494708895</c:v>
                </c:pt>
                <c:pt idx="71">
                  <c:v>0.99816337047089099</c:v>
                </c:pt>
                <c:pt idx="72">
                  <c:v>1.0011125741307201</c:v>
                </c:pt>
                <c:pt idx="73">
                  <c:v>1.0040704915968199</c:v>
                </c:pt>
                <c:pt idx="74">
                  <c:v>1.0070371486152501</c:v>
                </c:pt>
                <c:pt idx="75">
                  <c:v>1.01001257100816</c:v>
                </c:pt>
                <c:pt idx="76">
                  <c:v>1.01299678467399</c:v>
                </c:pt>
                <c:pt idx="77">
                  <c:v>1.0159898155877101</c:v>
                </c:pt>
                <c:pt idx="78">
                  <c:v>1.0189916898010201</c:v>
                </c:pt>
                <c:pt idx="79">
                  <c:v>1.0220024334425899</c:v>
                </c:pt>
                <c:pt idx="80">
                  <c:v>1.0250220727183199</c:v>
                </c:pt>
                <c:pt idx="81">
                  <c:v>1.0280506339115101</c:v>
                </c:pt>
                <c:pt idx="82">
                  <c:v>1.03108814338312</c:v>
                </c:pt>
                <c:pt idx="83">
                  <c:v>1.03413462757202</c:v>
                </c:pt>
                <c:pt idx="84">
                  <c:v>1.0371901129951699</c:v>
                </c:pt>
                <c:pt idx="85">
                  <c:v>1.04025462624789</c:v>
                </c:pt>
                <c:pt idx="86">
                  <c:v>1.0433281940040799</c:v>
                </c:pt>
                <c:pt idx="87">
                  <c:v>1.04641084301645</c:v>
                </c:pt>
                <c:pt idx="88">
                  <c:v>1.04950260011675</c:v>
                </c:pt>
                <c:pt idx="89">
                  <c:v>1.0526034922160099</c:v>
                </c:pt>
                <c:pt idx="90">
                  <c:v>1.05571354630478</c:v>
                </c:pt>
                <c:pt idx="91">
                  <c:v>1.05883278945336</c:v>
                </c:pt>
                <c:pt idx="92">
                  <c:v>1.061961248812</c:v>
                </c:pt>
                <c:pt idx="93">
                  <c:v>1.0650989516112099</c:v>
                </c:pt>
                <c:pt idx="94">
                  <c:v>1.0682459251619401</c:v>
                </c:pt>
                <c:pt idx="95">
                  <c:v>1.0714021968558201</c:v>
                </c:pt>
                <c:pt idx="96">
                  <c:v>1.0745677941654399</c:v>
                </c:pt>
                <c:pt idx="97">
                  <c:v>1.07774274464454</c:v>
                </c:pt>
                <c:pt idx="98">
                  <c:v>1.0809270759282601</c:v>
                </c:pt>
                <c:pt idx="99">
                  <c:v>1.0841208157334401</c:v>
                </c:pt>
                <c:pt idx="100">
                  <c:v>1.0873239918587601</c:v>
                </c:pt>
                <c:pt idx="101">
                  <c:v>1.09053663218506</c:v>
                </c:pt>
                <c:pt idx="102">
                  <c:v>1.09375876467556</c:v>
                </c:pt>
                <c:pt idx="103">
                  <c:v>1.0969904173761</c:v>
                </c:pt>
                <c:pt idx="104">
                  <c:v>1.10023161841536</c:v>
                </c:pt>
                <c:pt idx="105">
                  <c:v>1.1034823960051701</c:v>
                </c:pt>
                <c:pt idx="106">
                  <c:v>1.10674277844069</c:v>
                </c:pt>
                <c:pt idx="107">
                  <c:v>1.1100127941006801</c:v>
                </c:pt>
                <c:pt idx="108">
                  <c:v>1.1132924714477599</c:v>
                </c:pt>
                <c:pt idx="109">
                  <c:v>1.1165818390286499</c:v>
                </c:pt>
                <c:pt idx="110">
                  <c:v>1.1198809254744</c:v>
                </c:pt>
                <c:pt idx="111">
                  <c:v>1.1231897595006699</c:v>
                </c:pt>
                <c:pt idx="112">
                  <c:v>1.1265083699079499</c:v>
                </c:pt>
                <c:pt idx="113">
                  <c:v>1.1298367855818201</c:v>
                </c:pt>
                <c:pt idx="114">
                  <c:v>1.1331750354932399</c:v>
                </c:pt>
                <c:pt idx="115">
                  <c:v>1.13652314869872</c:v>
                </c:pt>
                <c:pt idx="116">
                  <c:v>1.1398811543406699</c:v>
                </c:pt>
                <c:pt idx="117">
                  <c:v>1.14324908164757</c:v>
                </c:pt>
                <c:pt idx="118">
                  <c:v>1.14662695993428</c:v>
                </c:pt>
                <c:pt idx="119">
                  <c:v>1.1500148186022501</c:v>
                </c:pt>
                <c:pt idx="120">
                  <c:v>1.15341268713982</c:v>
                </c:pt>
                <c:pt idx="121">
                  <c:v>1.1568205951224599</c:v>
                </c:pt>
                <c:pt idx="122">
                  <c:v>1.16023857221303</c:v>
                </c:pt>
                <c:pt idx="123">
                  <c:v>1.1636666481619899</c:v>
                </c:pt>
                <c:pt idx="124">
                  <c:v>1.1671048528077499</c:v>
                </c:pt>
                <c:pt idx="125">
                  <c:v>1.1705532160768699</c:v>
                </c:pt>
                <c:pt idx="126">
                  <c:v>1.1740117679843201</c:v>
                </c:pt>
                <c:pt idx="127">
                  <c:v>1.1774805386337399</c:v>
                </c:pt>
                <c:pt idx="128">
                  <c:v>1.1809595582177701</c:v>
                </c:pt>
                <c:pt idx="129">
                  <c:v>1.1844488570181899</c:v>
                </c:pt>
                <c:pt idx="130">
                  <c:v>1.18794846540629</c:v>
                </c:pt>
                <c:pt idx="131">
                  <c:v>1.1914584138431099</c:v>
                </c:pt>
                <c:pt idx="132">
                  <c:v>1.19497873287965</c:v>
                </c:pt>
                <c:pt idx="133">
                  <c:v>1.1985094531572</c:v>
                </c:pt>
                <c:pt idx="134">
                  <c:v>1.2020506054075799</c:v>
                </c:pt>
                <c:pt idx="135">
                  <c:v>1.20560222045343</c:v>
                </c:pt>
                <c:pt idx="136">
                  <c:v>1.20916432920842</c:v>
                </c:pt>
                <c:pt idx="137">
                  <c:v>1.2127369626775899</c:v>
                </c:pt>
                <c:pt idx="138">
                  <c:v>1.2163201519575599</c:v>
                </c:pt>
                <c:pt idx="139">
                  <c:v>1.21991392823689</c:v>
                </c:pt>
                <c:pt idx="140">
                  <c:v>1.2235183227962001</c:v>
                </c:pt>
                <c:pt idx="141">
                  <c:v>1.22713336700861</c:v>
                </c:pt>
                <c:pt idx="142">
                  <c:v>1.2307590923399101</c:v>
                </c:pt>
                <c:pt idx="143">
                  <c:v>1.2343955303488401</c:v>
                </c:pt>
                <c:pt idx="144">
                  <c:v>1.2380427126874001</c:v>
                </c:pt>
                <c:pt idx="145">
                  <c:v>1.24170067110113</c:v>
                </c:pt>
                <c:pt idx="146">
                  <c:v>1.24536943742933</c:v>
                </c:pt>
                <c:pt idx="147">
                  <c:v>1.2490490436054</c:v>
                </c:pt>
                <c:pt idx="148">
                  <c:v>1.25273952165708</c:v>
                </c:pt>
                <c:pt idx="149">
                  <c:v>1.2564409037067401</c:v>
                </c:pt>
                <c:pt idx="150">
                  <c:v>1.26015322197166</c:v>
                </c:pt>
                <c:pt idx="151">
                  <c:v>1.26387650876432</c:v>
                </c:pt>
                <c:pt idx="152">
                  <c:v>1.26761079649265</c:v>
                </c:pt>
                <c:pt idx="153">
                  <c:v>1.27135611766037</c:v>
                </c:pt>
                <c:pt idx="154">
                  <c:v>1.2751125048671901</c:v>
                </c:pt>
                <c:pt idx="155">
                  <c:v>1.2788799908091699</c:v>
                </c:pt>
                <c:pt idx="156">
                  <c:v>1.2826586082789699</c:v>
                </c:pt>
                <c:pt idx="157">
                  <c:v>1.2864483901661401</c:v>
                </c:pt>
                <c:pt idx="158">
                  <c:v>1.29024936945743</c:v>
                </c:pt>
                <c:pt idx="159">
                  <c:v>1.2940615792369801</c:v>
                </c:pt>
                <c:pt idx="160">
                  <c:v>1.29788505268675</c:v>
                </c:pt>
                <c:pt idx="161">
                  <c:v>1.30171982308673</c:v>
                </c:pt>
                <c:pt idx="162">
                  <c:v>1.30556592381523</c:v>
                </c:pt>
                <c:pt idx="163">
                  <c:v>1.3094233883491699</c:v>
                </c:pt>
                <c:pt idx="164">
                  <c:v>1.31329225026439</c:v>
                </c:pt>
                <c:pt idx="165">
                  <c:v>1.31717254323595</c:v>
                </c:pt>
                <c:pt idx="166">
                  <c:v>1.3210643010384</c:v>
                </c:pt>
                <c:pt idx="167">
                  <c:v>1.32496755754604</c:v>
                </c:pt>
                <c:pt idx="168">
                  <c:v>1.3288823467333499</c:v>
                </c:pt>
                <c:pt idx="169">
                  <c:v>1.3328087026750901</c:v>
                </c:pt>
                <c:pt idx="170">
                  <c:v>1.3367466595467501</c:v>
                </c:pt>
                <c:pt idx="171">
                  <c:v>1.3406962516248</c:v>
                </c:pt>
                <c:pt idx="172">
                  <c:v>1.34465751328695</c:v>
                </c:pt>
                <c:pt idx="173">
                  <c:v>1.3486304790125201</c:v>
                </c:pt>
                <c:pt idx="174">
                  <c:v>1.3526151833827</c:v>
                </c:pt>
                <c:pt idx="175">
                  <c:v>1.3566116610808301</c:v>
                </c:pt>
                <c:pt idx="176">
                  <c:v>1.36061994689276</c:v>
                </c:pt>
                <c:pt idx="177">
                  <c:v>1.36464007570706</c:v>
                </c:pt>
                <c:pt idx="178">
                  <c:v>1.3686720825154599</c:v>
                </c:pt>
                <c:pt idx="179">
                  <c:v>1.3727160024130201</c:v>
                </c:pt>
                <c:pt idx="180">
                  <c:v>1.3767718705985199</c:v>
                </c:pt>
                <c:pt idx="181">
                  <c:v>1.38083972237474</c:v>
                </c:pt>
                <c:pt idx="182">
                  <c:v>1.3849195931487499</c:v>
                </c:pt>
                <c:pt idx="183">
                  <c:v>1.38901151843224</c:v>
                </c:pt>
                <c:pt idx="184">
                  <c:v>1.3931155338418399</c:v>
                </c:pt>
                <c:pt idx="185">
                  <c:v>1.3972316750994001</c:v>
                </c:pt>
                <c:pt idx="186">
                  <c:v>1.40135997803232</c:v>
                </c:pt>
                <c:pt idx="187">
                  <c:v>1.4055004785738201</c:v>
                </c:pt>
                <c:pt idx="188">
                  <c:v>1.4096532127633601</c:v>
                </c:pt>
                <c:pt idx="189">
                  <c:v>1.41381821674685</c:v>
                </c:pt>
                <c:pt idx="190">
                  <c:v>1.41799552677694</c:v>
                </c:pt>
                <c:pt idx="191">
                  <c:v>1.42218517921354</c:v>
                </c:pt>
                <c:pt idx="192">
                  <c:v>1.42638721052384</c:v>
                </c:pt>
                <c:pt idx="193">
                  <c:v>1.43060165728282</c:v>
                </c:pt>
                <c:pt idx="194">
                  <c:v>1.4348285561735601</c:v>
                </c:pt>
                <c:pt idx="195">
                  <c:v>1.4390679439875</c:v>
                </c:pt>
                <c:pt idx="196">
                  <c:v>1.4433198576247901</c:v>
                </c:pt>
                <c:pt idx="197">
                  <c:v>1.44758433409462</c:v>
                </c:pt>
                <c:pt idx="198">
                  <c:v>1.4518614105155101</c:v>
                </c:pt>
                <c:pt idx="199">
                  <c:v>1.45615112411563</c:v>
                </c:pt>
                <c:pt idx="200">
                  <c:v>1.4604535122331801</c:v>
                </c:pt>
                <c:pt idx="201">
                  <c:v>1.46476861231674</c:v>
                </c:pt>
                <c:pt idx="202">
                  <c:v>1.4690964619253799</c:v>
                </c:pt>
                <c:pt idx="203">
                  <c:v>1.47343709872925</c:v>
                </c:pt>
                <c:pt idx="204">
                  <c:v>1.4777905605098201</c:v>
                </c:pt>
                <c:pt idx="205">
                  <c:v>1.4821568851601401</c:v>
                </c:pt>
                <c:pt idx="206">
                  <c:v>1.48653611068521</c:v>
                </c:pt>
                <c:pt idx="207">
                  <c:v>1.49092827520237</c:v>
                </c:pt>
                <c:pt idx="208">
                  <c:v>1.49533341694155</c:v>
                </c:pt>
                <c:pt idx="209">
                  <c:v>1.49975157424562</c:v>
                </c:pt>
                <c:pt idx="210">
                  <c:v>1.5041827855708001</c:v>
                </c:pt>
                <c:pt idx="211">
                  <c:v>1.5086270894868601</c:v>
                </c:pt>
                <c:pt idx="212">
                  <c:v>1.5130845246776099</c:v>
                </c:pt>
                <c:pt idx="213">
                  <c:v>1.5175551299410699</c:v>
                </c:pt>
                <c:pt idx="214">
                  <c:v>1.52203894418992</c:v>
                </c:pt>
                <c:pt idx="215">
                  <c:v>1.52653600645192</c:v>
                </c:pt>
                <c:pt idx="216">
                  <c:v>1.5310463558699099</c:v>
                </c:pt>
                <c:pt idx="217">
                  <c:v>1.5355700317026399</c:v>
                </c:pt>
                <c:pt idx="218">
                  <c:v>1.54010707332468</c:v>
                </c:pt>
                <c:pt idx="219">
                  <c:v>1.5446575202270201</c:v>
                </c:pt>
                <c:pt idx="220">
                  <c:v>1.54922141201729</c:v>
                </c:pt>
              </c:numCache>
            </c:numRef>
          </c:yVal>
          <c:smooth val="0"/>
          <c:extLst>
            <c:ext xmlns:c16="http://schemas.microsoft.com/office/drawing/2014/chart" uri="{C3380CC4-5D6E-409C-BE32-E72D297353CC}">
              <c16:uniqueId val="{00000000-6FF9-49B7-BA17-D93548E3B56E}"/>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Microsoft_Excel_Worksheet7!$C$2:$C$10002</c:f>
              <c:numCache>
                <c:formatCode>General</c:formatCode>
                <c:ptCount val="10001"/>
                <c:pt idx="0">
                  <c:v>1.1649953470721699</c:v>
                </c:pt>
                <c:pt idx="1">
                  <c:v>1.1555289066125101</c:v>
                </c:pt>
                <c:pt idx="2">
                  <c:v>1.14613926933513</c:v>
                </c:pt>
                <c:pt idx="3">
                  <c:v>1.13682579052626</c:v>
                </c:pt>
                <c:pt idx="4">
                  <c:v>1.1275878251254801</c:v>
                </c:pt>
                <c:pt idx="5">
                  <c:v>1.1184247256975799</c:v>
                </c:pt>
                <c:pt idx="6">
                  <c:v>1.10933583946213</c:v>
                </c:pt>
                <c:pt idx="7">
                  <c:v>1.1003205038150099</c:v>
                </c:pt>
                <c:pt idx="8">
                  <c:v>1.09138324817846</c:v>
                </c:pt>
                <c:pt idx="9">
                  <c:v>1.0825490953822401</c:v>
                </c:pt>
                <c:pt idx="10">
                  <c:v>1.0738473955214101</c:v>
                </c:pt>
                <c:pt idx="11">
                  <c:v>1.06530657996488</c:v>
                </c:pt>
                <c:pt idx="12">
                  <c:v>1.0569542141527599</c:v>
                </c:pt>
                <c:pt idx="13">
                  <c:v>1.0488170595321</c:v>
                </c:pt>
                <c:pt idx="14">
                  <c:v>1.0409211449428699</c:v>
                </c:pt>
                <c:pt idx="15">
                  <c:v>1.0332918480158499</c:v>
                </c:pt>
                <c:pt idx="16">
                  <c:v>1.02595398747953</c:v>
                </c:pt>
                <c:pt idx="17">
                  <c:v>1.0189319277254301</c:v>
                </c:pt>
                <c:pt idx="18">
                  <c:v>1.0122496975994999</c:v>
                </c:pt>
                <c:pt idx="19">
                  <c:v>1.00593112624241</c:v>
                </c:pt>
                <c:pt idx="20">
                  <c:v>1</c:v>
                </c:pt>
                <c:pt idx="21">
                  <c:v>0.98974599128195595</c:v>
                </c:pt>
                <c:pt idx="22">
                  <c:v>0.98027301935989997</c:v>
                </c:pt>
                <c:pt idx="23">
                  <c:v>0.97154205047854303</c:v>
                </c:pt>
                <c:pt idx="24">
                  <c:v>0.963516288525053</c:v>
                </c:pt>
                <c:pt idx="25">
                  <c:v>0.95616096807739703</c:v>
                </c:pt>
                <c:pt idx="26">
                  <c:v>0.94944316161964504</c:v>
                </c:pt>
                <c:pt idx="27">
                  <c:v>0.94333159966577995</c:v>
                </c:pt>
                <c:pt idx="28">
                  <c:v>0.93779650274224602</c:v>
                </c:pt>
                <c:pt idx="29">
                  <c:v>0.93280942439492798</c:v>
                </c:pt>
                <c:pt idx="30">
                  <c:v>0.92834310461302205</c:v>
                </c:pt>
                <c:pt idx="31">
                  <c:v>0.92437133330412502</c:v>
                </c:pt>
                <c:pt idx="32">
                  <c:v>0.92086882371362799</c:v>
                </c:pt>
                <c:pt idx="33">
                  <c:v>0.91781109595638799</c:v>
                </c:pt>
                <c:pt idx="34">
                  <c:v>0.91517437111435995</c:v>
                </c:pt>
                <c:pt idx="35">
                  <c:v>0.912935476639129</c:v>
                </c:pt>
                <c:pt idx="36">
                  <c:v>0.91107176406393298</c:v>
                </c:pt>
                <c:pt idx="37">
                  <c:v>0.90956104024723405</c:v>
                </c:pt>
                <c:pt idx="38">
                  <c:v>0.90838151350072405</c:v>
                </c:pt>
                <c:pt idx="39">
                  <c:v>0.90751175595211397</c:v>
                </c:pt>
                <c:pt idx="40">
                  <c:v>0.90693068330625104</c:v>
                </c:pt>
                <c:pt idx="41">
                  <c:v>0.90661755275066802</c:v>
                </c:pt>
                <c:pt idx="42">
                  <c:v>0.90655197907357898</c:v>
                </c:pt>
                <c:pt idx="43">
                  <c:v>0.90671396812546901</c:v>
                </c:pt>
                <c:pt idx="44">
                  <c:v>0.90708396560760796</c:v>
                </c:pt>
                <c:pt idx="45">
                  <c:v>0.90764291791585605</c:v>
                </c:pt>
                <c:pt idx="46">
                  <c:v>0.90837234056291105</c:v>
                </c:pt>
                <c:pt idx="47">
                  <c:v>0.909254388739131</c:v>
                </c:pt>
                <c:pt idx="48">
                  <c:v>0.91027192404437396</c:v>
                </c:pt>
                <c:pt idx="49">
                  <c:v>0.91140857147962095</c:v>
                </c:pt>
                <c:pt idx="50">
                  <c:v>0.91264876148832996</c:v>
                </c:pt>
                <c:pt idx="51">
                  <c:v>0.91397775312986795</c:v>
                </c:pt>
                <c:pt idx="52">
                  <c:v>0.91538163618440105</c:v>
                </c:pt>
                <c:pt idx="53">
                  <c:v>0.91684731188396895</c:v>
                </c:pt>
                <c:pt idx="54">
                  <c:v>0.91836245376652903</c:v>
                </c:pt>
                <c:pt idx="55">
                  <c:v>0.91991545162189403</c:v>
                </c:pt>
                <c:pt idx="56">
                  <c:v>0.921495342484977</c:v>
                </c:pt>
                <c:pt idx="57">
                  <c:v>0.92309173307854597</c:v>
                </c:pt>
                <c:pt idx="58">
                  <c:v>0.924694718055459</c:v>
                </c:pt>
                <c:pt idx="59">
                  <c:v>0.92629479794704295</c:v>
                </c:pt>
                <c:pt idx="60">
                  <c:v>0.92788280002994294</c:v>
                </c:pt>
                <c:pt idx="61">
                  <c:v>0.92944980451730597</c:v>
                </c:pt>
                <c:pt idx="62">
                  <c:v>0.93098897306057604</c:v>
                </c:pt>
                <c:pt idx="63">
                  <c:v>0.93250106106502595</c:v>
                </c:pt>
                <c:pt idx="64">
                  <c:v>0.93398850855673299</c:v>
                </c:pt>
                <c:pt idx="65">
                  <c:v>0.93545353030606904</c:v>
                </c:pt>
                <c:pt idx="66">
                  <c:v>0.93689813393739496</c:v>
                </c:pt>
                <c:pt idx="67">
                  <c:v>0.93832413782912405</c:v>
                </c:pt>
                <c:pt idx="68">
                  <c:v>0.93973318833253605</c:v>
                </c:pt>
                <c:pt idx="69">
                  <c:v>0.94112677601626704</c:v>
                </c:pt>
                <c:pt idx="70">
                  <c:v>0.94250625077364303</c:v>
                </c:pt>
                <c:pt idx="71">
                  <c:v>0.94387283572242198</c:v>
                </c:pt>
                <c:pt idx="72">
                  <c:v>0.9452276398899</c:v>
                </c:pt>
                <c:pt idx="73">
                  <c:v>0.94657166971825701</c:v>
                </c:pt>
                <c:pt idx="74">
                  <c:v>0.94790583945107498</c:v>
                </c:pt>
                <c:pt idx="75">
                  <c:v>0.94923098047689902</c:v>
                </c:pt>
                <c:pt idx="76">
                  <c:v>0.950547849712714</c:v>
                </c:pt>
                <c:pt idx="77">
                  <c:v>0.95185713711193998</c:v>
                </c:pt>
                <c:pt idx="78">
                  <c:v>0.95315947237976895</c:v>
                </c:pt>
                <c:pt idx="79">
                  <c:v>0.954455430974678</c:v>
                </c:pt>
                <c:pt idx="80">
                  <c:v>0.95574553946979302</c:v>
                </c:pt>
                <c:pt idx="81">
                  <c:v>0.95703028034186299</c:v>
                </c:pt>
                <c:pt idx="82">
                  <c:v>0.95831009624965302</c:v>
                </c:pt>
                <c:pt idx="83">
                  <c:v>0.959585393857595</c:v>
                </c:pt>
                <c:pt idx="84">
                  <c:v>0.96085654725486902</c:v>
                </c:pt>
                <c:pt idx="85">
                  <c:v>0.96212390101484102</c:v>
                </c:pt>
                <c:pt idx="86">
                  <c:v>0.96338777293483302</c:v>
                </c:pt>
                <c:pt idx="87">
                  <c:v>0.96464845649184705</c:v>
                </c:pt>
                <c:pt idx="88">
                  <c:v>0.96590622304579599</c:v>
                </c:pt>
                <c:pt idx="89">
                  <c:v>0.96716132381824005</c:v>
                </c:pt>
                <c:pt idx="90">
                  <c:v>0.96841399167141295</c:v>
                </c:pt>
                <c:pt idx="91">
                  <c:v>0.96966444270945595</c:v>
                </c:pt>
                <c:pt idx="92">
                  <c:v>0.97091287772127999</c:v>
                </c:pt>
                <c:pt idx="93">
                  <c:v>0.97215948348220405</c:v>
                </c:pt>
                <c:pt idx="94">
                  <c:v>0.97340443392959097</c:v>
                </c:pt>
                <c:pt idx="95">
                  <c:v>0.97464789122589102</c:v>
                </c:pt>
                <c:pt idx="96">
                  <c:v>0.97589000672105397</c:v>
                </c:pt>
                <c:pt idx="97">
                  <c:v>0.97713092182482097</c:v>
                </c:pt>
                <c:pt idx="98">
                  <c:v>0.97837076879828699</c:v>
                </c:pt>
                <c:pt idx="99">
                  <c:v>0.979609671473052</c:v>
                </c:pt>
                <c:pt idx="100">
                  <c:v>0.98084774590531398</c:v>
                </c:pt>
                <c:pt idx="101">
                  <c:v>0.98208510097150004</c:v>
                </c:pt>
                <c:pt idx="102">
                  <c:v>0.98332183891126901</c:v>
                </c:pt>
                <c:pt idx="103">
                  <c:v>0.98455805582308298</c:v>
                </c:pt>
                <c:pt idx="104">
                  <c:v>0.98579384211700904</c:v>
                </c:pt>
                <c:pt idx="105">
                  <c:v>0.98702928292887904</c:v>
                </c:pt>
                <c:pt idx="106">
                  <c:v>0.98826445849953204</c:v>
                </c:pt>
                <c:pt idx="107">
                  <c:v>0.98949944452241501</c:v>
                </c:pt>
                <c:pt idx="108">
                  <c:v>0.99073431246257804</c:v>
                </c:pt>
                <c:pt idx="109">
                  <c:v>0.99196912984965402</c:v>
                </c:pt>
                <c:pt idx="110">
                  <c:v>0.99320396054725202</c:v>
                </c:pt>
                <c:pt idx="111">
                  <c:v>0.99443886500092005</c:v>
                </c:pt>
                <c:pt idx="112">
                  <c:v>0.99567390046653803</c:v>
                </c:pt>
                <c:pt idx="113">
                  <c:v>0.99690912122100295</c:v>
                </c:pt>
                <c:pt idx="114">
                  <c:v>0.99814457875664597</c:v>
                </c:pt>
                <c:pt idx="115">
                  <c:v>0.99938032196086901</c:v>
                </c:pt>
                <c:pt idx="116">
                  <c:v>1.0006163972822699</c:v>
                </c:pt>
                <c:pt idx="117">
                  <c:v>1.0018528488843901</c:v>
                </c:pt>
                <c:pt idx="118">
                  <c:v>1.00308971878812</c:v>
                </c:pt>
                <c:pt idx="119">
                  <c:v>1.0043270470037899</c:v>
                </c:pt>
                <c:pt idx="120">
                  <c:v>1.00556487165369</c:v>
                </c:pt>
                <c:pt idx="121">
                  <c:v>1.0068032290858799</c:v>
                </c:pt>
                <c:pt idx="122">
                  <c:v>1.00804215397995</c:v>
                </c:pt>
                <c:pt idx="123">
                  <c:v>1.00928167944543</c:v>
                </c:pt>
                <c:pt idx="124">
                  <c:v>1.0105218371133899</c:v>
                </c:pt>
                <c:pt idx="125">
                  <c:v>1.0117626572218099</c:v>
                </c:pt>
                <c:pt idx="126">
                  <c:v>1.0130041686950599</c:v>
                </c:pt>
                <c:pt idx="127">
                  <c:v>1.01424639921824</c:v>
                </c:pt>
                <c:pt idx="128">
                  <c:v>1.01548937530645</c:v>
                </c:pt>
                <c:pt idx="129">
                  <c:v>1.0167331223695599</c:v>
                </c:pt>
                <c:pt idx="130">
                  <c:v>1.0179776647727901</c:v>
                </c:pt>
                <c:pt idx="131">
                  <c:v>1.0192230258934201</c:v>
                </c:pt>
                <c:pt idx="132">
                  <c:v>1.02046922817374</c:v>
                </c:pt>
                <c:pt idx="133">
                  <c:v>1.0217162931709001</c:v>
                </c:pt>
                <c:pt idx="134">
                  <c:v>1.0229642416034299</c:v>
                </c:pt>
                <c:pt idx="135">
                  <c:v>1.02421309339502</c:v>
                </c:pt>
                <c:pt idx="136">
                  <c:v>1.02546286771554</c:v>
                </c:pt>
                <c:pt idx="137">
                  <c:v>1.0267135830196401</c:v>
                </c:pt>
                <c:pt idx="138">
                  <c:v>1.0279652570829301</c:v>
                </c:pt>
                <c:pt idx="139">
                  <c:v>1.02921790703615</c:v>
                </c:pt>
                <c:pt idx="140">
                  <c:v>1.0304715493971599</c:v>
                </c:pt>
                <c:pt idx="141">
                  <c:v>1.03172620010119</c:v>
                </c:pt>
                <c:pt idx="142">
                  <c:v>1.03298187452929</c:v>
                </c:pt>
                <c:pt idx="143">
                  <c:v>1.0342385875351101</c:v>
                </c:pt>
                <c:pt idx="144">
                  <c:v>1.0354963534702499</c:v>
                </c:pt>
                <c:pt idx="145">
                  <c:v>1.03675518620806</c:v>
                </c:pt>
                <c:pt idx="146">
                  <c:v>1.03801509916624</c:v>
                </c:pt>
                <c:pt idx="147">
                  <c:v>1.0392761053280599</c:v>
                </c:pt>
                <c:pt idx="148">
                  <c:v>1.0405382172625299</c:v>
                </c:pt>
                <c:pt idx="149">
                  <c:v>1.0418014471433701</c:v>
                </c:pt>
                <c:pt idx="150">
                  <c:v>1.04306580676705</c:v>
                </c:pt>
                <c:pt idx="151">
                  <c:v>1.04433130756981</c:v>
                </c:pt>
                <c:pt idx="152">
                  <c:v>1.04559796064376</c:v>
                </c:pt>
                <c:pt idx="153">
                  <c:v>1.0468657767522001</c:v>
                </c:pt>
                <c:pt idx="154">
                  <c:v>1.0481347663440601</c:v>
                </c:pt>
                <c:pt idx="155">
                  <c:v>1.0494049395676699</c:v>
                </c:pt>
                <c:pt idx="156">
                  <c:v>1.0506763062837601</c:v>
                </c:pt>
                <c:pt idx="157">
                  <c:v>1.0519488760778599</c:v>
                </c:pt>
                <c:pt idx="158">
                  <c:v>1.0532226582720099</c:v>
                </c:pt>
                <c:pt idx="159">
                  <c:v>1.0544976619358899</c:v>
                </c:pt>
                <c:pt idx="160">
                  <c:v>1.05577389589749</c:v>
                </c:pt>
                <c:pt idx="161">
                  <c:v>1.05705136875312</c:v>
                </c:pt>
                <c:pt idx="162">
                  <c:v>1.0583300888770399</c:v>
                </c:pt>
                <c:pt idx="163">
                  <c:v>1.05961006443052</c:v>
                </c:pt>
                <c:pt idx="164">
                  <c:v>1.0608913033706</c:v>
                </c:pt>
                <c:pt idx="165">
                  <c:v>1.0621738134582801</c:v>
                </c:pt>
                <c:pt idx="166">
                  <c:v>1.0634576022664499</c:v>
                </c:pt>
                <c:pt idx="167">
                  <c:v>1.0647426771873101</c:v>
                </c:pt>
                <c:pt idx="168">
                  <c:v>1.0660290454396599</c:v>
                </c:pt>
                <c:pt idx="169">
                  <c:v>1.06731671407555</c:v>
                </c:pt>
                <c:pt idx="170">
                  <c:v>1.0686056899869401</c:v>
                </c:pt>
                <c:pt idx="171">
                  <c:v>1.06989597991181</c:v>
                </c:pt>
                <c:pt idx="172">
                  <c:v>1.07118759044014</c:v>
                </c:pt>
                <c:pt idx="173">
                  <c:v>1.07248052801953</c:v>
                </c:pt>
                <c:pt idx="174">
                  <c:v>1.0737747989606701</c:v>
                </c:pt>
                <c:pt idx="175">
                  <c:v>1.0750704094424199</c:v>
                </c:pt>
                <c:pt idx="176">
                  <c:v>1.07636736551685</c:v>
                </c:pt>
                <c:pt idx="177">
                  <c:v>1.0776656731138701</c:v>
                </c:pt>
                <c:pt idx="178">
                  <c:v>1.0789653380458299</c:v>
                </c:pt>
                <c:pt idx="179">
                  <c:v>1.0802663660117999</c:v>
                </c:pt>
                <c:pt idx="180">
                  <c:v>1.0815687626017201</c:v>
                </c:pt>
                <c:pt idx="181">
                  <c:v>1.0828725333003699</c:v>
                </c:pt>
                <c:pt idx="182">
                  <c:v>1.0841776834911401</c:v>
                </c:pt>
                <c:pt idx="183">
                  <c:v>1.0854842184597</c:v>
                </c:pt>
                <c:pt idx="184">
                  <c:v>1.0867921433975001</c:v>
                </c:pt>
                <c:pt idx="185">
                  <c:v>1.0881014634050401</c:v>
                </c:pt>
                <c:pt idx="186">
                  <c:v>1.08941218349516</c:v>
                </c:pt>
                <c:pt idx="187">
                  <c:v>1.0907243085960201</c:v>
                </c:pt>
                <c:pt idx="188">
                  <c:v>1.09203784355417</c:v>
                </c:pt>
                <c:pt idx="189">
                  <c:v>1.09335279313727</c:v>
                </c:pt>
                <c:pt idx="190">
                  <c:v>1.0946691620368401</c:v>
                </c:pt>
                <c:pt idx="191">
                  <c:v>1.09598695487094</c:v>
                </c:pt>
                <c:pt idx="192">
                  <c:v>1.0973061761865399</c:v>
                </c:pt>
                <c:pt idx="193">
                  <c:v>1.0986268304620199</c:v>
                </c:pt>
                <c:pt idx="194">
                  <c:v>1.09994892210949</c:v>
                </c:pt>
                <c:pt idx="195">
                  <c:v>1.1012724554769699</c:v>
                </c:pt>
                <c:pt idx="196">
                  <c:v>1.10259743485057</c:v>
                </c:pt>
                <c:pt idx="197">
                  <c:v>1.1039238644564899</c:v>
                </c:pt>
                <c:pt idx="198">
                  <c:v>1.10525174846306</c:v>
                </c:pt>
                <c:pt idx="199">
                  <c:v>1.1065810909825899</c:v>
                </c:pt>
                <c:pt idx="200">
                  <c:v>1.1079118960732599</c:v>
                </c:pt>
                <c:pt idx="201">
                  <c:v>1.10924416774087</c:v>
                </c:pt>
                <c:pt idx="202">
                  <c:v>1.11057790994044</c:v>
                </c:pt>
                <c:pt idx="203">
                  <c:v>1.11191312657798</c:v>
                </c:pt>
                <c:pt idx="204">
                  <c:v>1.1132498215120401</c:v>
                </c:pt>
                <c:pt idx="205">
                  <c:v>1.1145879985551601</c:v>
                </c:pt>
                <c:pt idx="206">
                  <c:v>1.1159276614753799</c:v>
                </c:pt>
                <c:pt idx="207">
                  <c:v>1.1172688139976601</c:v>
                </c:pt>
                <c:pt idx="208">
                  <c:v>1.1186114598052199</c:v>
                </c:pt>
                <c:pt idx="209">
                  <c:v>1.1199556025408399</c:v>
                </c:pt>
                <c:pt idx="210">
                  <c:v>1.1213012458081899</c:v>
                </c:pt>
                <c:pt idx="211">
                  <c:v>1.1226483931729501</c:v>
                </c:pt>
                <c:pt idx="212">
                  <c:v>1.1239970481641099</c:v>
                </c:pt>
                <c:pt idx="213">
                  <c:v>1.1253472142749901</c:v>
                </c:pt>
                <c:pt idx="214">
                  <c:v>1.1266988949643799</c:v>
                </c:pt>
                <c:pt idx="215">
                  <c:v>1.1280520936576901</c:v>
                </c:pt>
                <c:pt idx="216">
                  <c:v>1.12940681374778</c:v>
                </c:pt>
                <c:pt idx="217">
                  <c:v>1.1307630585961901</c:v>
                </c:pt>
                <c:pt idx="218">
                  <c:v>1.13212083153387</c:v>
                </c:pt>
                <c:pt idx="219">
                  <c:v>1.1334801358622599</c:v>
                </c:pt>
                <c:pt idx="220">
                  <c:v>1.13484097485411</c:v>
                </c:pt>
              </c:numCache>
            </c:numRef>
          </c:yVal>
          <c:smooth val="0"/>
          <c:extLst>
            <c:ext xmlns:c16="http://schemas.microsoft.com/office/drawing/2014/chart" uri="{C3380CC4-5D6E-409C-BE32-E72D297353CC}">
              <c16:uniqueId val="{00000001-6FF9-49B7-BA17-D93548E3B56E}"/>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Microsoft_Excel_Worksheet7!$D$2:$D$10002</c:f>
              <c:numCache>
                <c:formatCode>General</c:formatCode>
                <c:ptCount val="10001"/>
                <c:pt idx="0">
                  <c:v>1.3307605485668399</c:v>
                </c:pt>
                <c:pt idx="1">
                  <c:v>1.3105605982112201</c:v>
                </c:pt>
                <c:pt idx="2">
                  <c:v>1.29066740153486</c:v>
                </c:pt>
                <c:pt idx="3">
                  <c:v>1.27107632341523</c:v>
                </c:pt>
                <c:pt idx="4">
                  <c:v>1.25178280481635</c:v>
                </c:pt>
                <c:pt idx="5">
                  <c:v>1.2327823637030499</c:v>
                </c:pt>
                <c:pt idx="6">
                  <c:v>1.2140705969140599</c:v>
                </c:pt>
                <c:pt idx="7">
                  <c:v>1.19564318355958</c:v>
                </c:pt>
                <c:pt idx="8">
                  <c:v>1.1775066840324</c:v>
                </c:pt>
                <c:pt idx="9">
                  <c:v>1.1597095958803301</c:v>
                </c:pt>
                <c:pt idx="10">
                  <c:v>1.1423077259982299</c:v>
                </c:pt>
                <c:pt idx="11">
                  <c:v>1.1253532428884501</c:v>
                </c:pt>
                <c:pt idx="12">
                  <c:v>1.10889488597398</c:v>
                </c:pt>
                <c:pt idx="13">
                  <c:v>1.0929781948988</c:v>
                </c:pt>
                <c:pt idx="14">
                  <c:v>1.0776457553646701</c:v>
                </c:pt>
                <c:pt idx="15">
                  <c:v>1.06293745820518</c:v>
                </c:pt>
                <c:pt idx="16">
                  <c:v>1.04889076848795</c:v>
                </c:pt>
                <c:pt idx="17">
                  <c:v>1.03554100142654</c:v>
                </c:pt>
                <c:pt idx="18">
                  <c:v>1.0229216017254199</c:v>
                </c:pt>
                <c:pt idx="19">
                  <c:v>1.0110644225996199</c:v>
                </c:pt>
                <c:pt idx="20">
                  <c:v>1</c:v>
                </c:pt>
                <c:pt idx="21">
                  <c:v>0.994473870648234</c:v>
                </c:pt>
                <c:pt idx="22">
                  <c:v>0.98934523571626798</c:v>
                </c:pt>
                <c:pt idx="23">
                  <c:v>0.98460093771414103</c:v>
                </c:pt>
                <c:pt idx="24">
                  <c:v>0.98022854424787798</c:v>
                </c:pt>
                <c:pt idx="25">
                  <c:v>0.97621631944492804</c:v>
                </c:pt>
                <c:pt idx="26">
                  <c:v>0.97255319846866695</c:v>
                </c:pt>
                <c:pt idx="27">
                  <c:v>0.96922876483968801</c:v>
                </c:pt>
                <c:pt idx="28">
                  <c:v>0.96623323022199603</c:v>
                </c:pt>
                <c:pt idx="29">
                  <c:v>0.96355741625105695</c:v>
                </c:pt>
                <c:pt idx="30">
                  <c:v>0.96119273787498105</c:v>
                </c:pt>
                <c:pt idx="31">
                  <c:v>0.95913118754786197</c:v>
                </c:pt>
                <c:pt idx="32">
                  <c:v>0.95736531945453596</c:v>
                </c:pt>
                <c:pt idx="33">
                  <c:v>0.95588823276107604</c:v>
                </c:pt>
                <c:pt idx="34">
                  <c:v>0.95469355268120504</c:v>
                </c:pt>
                <c:pt idx="35">
                  <c:v>0.95377540793778004</c:v>
                </c:pt>
                <c:pt idx="36">
                  <c:v>0.95312840300059498</c:v>
                </c:pt>
                <c:pt idx="37">
                  <c:v>0.95274758332605702</c:v>
                </c:pt>
                <c:pt idx="38">
                  <c:v>0.95262839175009895</c:v>
                </c:pt>
                <c:pt idx="39">
                  <c:v>0.952766614240107</c:v>
                </c:pt>
                <c:pt idx="40">
                  <c:v>0.95315831344620505</c:v>
                </c:pt>
                <c:pt idx="41">
                  <c:v>0.95379974895362396</c:v>
                </c:pt>
                <c:pt idx="42">
                  <c:v>0.95468728385656498</c:v>
                </c:pt>
                <c:pt idx="43">
                  <c:v>0.95581727824845597</c:v>
                </c:pt>
                <c:pt idx="44">
                  <c:v>0.95718597140607797</c:v>
                </c:pt>
                <c:pt idx="45">
                  <c:v>0.95878935573243396</c:v>
                </c:pt>
                <c:pt idx="46">
                  <c:v>0.96062304675854004</c:v>
                </c:pt>
                <c:pt idx="47">
                  <c:v>0.96268215449543604</c:v>
                </c:pt>
                <c:pt idx="48">
                  <c:v>0.96496116198158599</c:v>
                </c:pt>
                <c:pt idx="49">
                  <c:v>0.96745381683902498</c:v>
                </c:pt>
                <c:pt idx="50">
                  <c:v>0.97015304097325705</c:v>
                </c:pt>
                <c:pt idx="51">
                  <c:v>0.97305086228089299</c:v>
                </c:pt>
                <c:pt idx="52">
                  <c:v>0.97613837053188701</c:v>
                </c:pt>
                <c:pt idx="53">
                  <c:v>0.97940569771644104</c:v>
                </c:pt>
                <c:pt idx="54">
                  <c:v>0.98284202136182597</c:v>
                </c:pt>
                <c:pt idx="55">
                  <c:v>0.98643558786812602</c:v>
                </c:pt>
                <c:pt idx="56">
                  <c:v>0.99017375194008295</c:v>
                </c:pt>
                <c:pt idx="57">
                  <c:v>0.99404302775877296</c:v>
                </c:pt>
                <c:pt idx="58">
                  <c:v>0.99802914760111505</c:v>
                </c:pt>
                <c:pt idx="59">
                  <c:v>1.0021171240692801</c:v>
                </c:pt>
                <c:pt idx="60">
                  <c:v>1.00629131279573</c:v>
                </c:pt>
                <c:pt idx="61">
                  <c:v>1.0105354733040599</c:v>
                </c:pt>
                <c:pt idx="62">
                  <c:v>1.01483524561118</c:v>
                </c:pt>
                <c:pt idx="63">
                  <c:v>1.01918569591115</c:v>
                </c:pt>
                <c:pt idx="64">
                  <c:v>1.0235844908142699</c:v>
                </c:pt>
                <c:pt idx="65">
                  <c:v>1.02802952268419</c:v>
                </c:pt>
                <c:pt idx="66">
                  <c:v>1.0325188915304899</c:v>
                </c:pt>
                <c:pt idx="67">
                  <c:v>1.03705088711097</c:v>
                </c:pt>
                <c:pt idx="68">
                  <c:v>1.04162397171523</c:v>
                </c:pt>
                <c:pt idx="69">
                  <c:v>1.04623676392256</c:v>
                </c:pt>
                <c:pt idx="70">
                  <c:v>1.05088802349695</c:v>
                </c:pt>
                <c:pt idx="71">
                  <c:v>1.0555766374897699</c:v>
                </c:pt>
                <c:pt idx="72">
                  <c:v>1.0603016075570799</c:v>
                </c:pt>
                <c:pt idx="73">
                  <c:v>1.06506203845668</c:v>
                </c:pt>
                <c:pt idx="74">
                  <c:v>1.06985712766407</c:v>
                </c:pt>
                <c:pt idx="75">
                  <c:v>1.0746861560312699</c:v>
                </c:pt>
                <c:pt idx="76">
                  <c:v>1.0795484794058401</c:v>
                </c:pt>
                <c:pt idx="77">
                  <c:v>1.08444352112533</c:v>
                </c:pt>
                <c:pt idx="78">
                  <c:v>1.08937076530445</c:v>
                </c:pt>
                <c:pt idx="79">
                  <c:v>1.0943297508359999</c:v>
                </c:pt>
                <c:pt idx="80">
                  <c:v>1.0993200660320399</c:v>
                </c:pt>
                <c:pt idx="81">
                  <c:v>1.1043413438374401</c:v>
                </c:pt>
                <c:pt idx="82">
                  <c:v>1.10939325755397</c:v>
                </c:pt>
                <c:pt idx="83">
                  <c:v>1.11447551701921</c:v>
                </c:pt>
                <c:pt idx="84">
                  <c:v>1.11958786519002</c:v>
                </c:pt>
                <c:pt idx="85">
                  <c:v>1.1247300750856699</c:v>
                </c:pt>
                <c:pt idx="86">
                  <c:v>1.12990194705061</c:v>
                </c:pt>
                <c:pt idx="87">
                  <c:v>1.13510330630135</c:v>
                </c:pt>
                <c:pt idx="88">
                  <c:v>1.14033400072586</c:v>
                </c:pt>
                <c:pt idx="89">
                  <c:v>1.14559389890736</c:v>
                </c:pt>
                <c:pt idx="90">
                  <c:v>1.15088288834801</c:v>
                </c:pt>
                <c:pt idx="91">
                  <c:v>1.1562008738702501</c:v>
                </c:pt>
                <c:pt idx="92">
                  <c:v>1.16154777617657</c:v>
                </c:pt>
                <c:pt idx="93">
                  <c:v>1.16692353055061</c:v>
                </c:pt>
                <c:pt idx="94">
                  <c:v>1.1723280856841001</c:v>
                </c:pt>
                <c:pt idx="95">
                  <c:v>1.1777614026165699</c:v>
                </c:pt>
                <c:pt idx="96">
                  <c:v>1.1832234537755999</c:v>
                </c:pt>
                <c:pt idx="97">
                  <c:v>1.18871422210725</c:v>
                </c:pt>
                <c:pt idx="98">
                  <c:v>1.1942337002872201</c:v>
                </c:pt>
                <c:pt idx="99">
                  <c:v>1.1997818900044099</c:v>
                </c:pt>
                <c:pt idx="100">
                  <c:v>1.2053588013096199</c:v>
                </c:pt>
                <c:pt idx="101">
                  <c:v>1.2109644520226299</c:v>
                </c:pt>
                <c:pt idx="102">
                  <c:v>1.21659886719201</c:v>
                </c:pt>
                <c:pt idx="103">
                  <c:v>1.2222620786023199</c:v>
                </c:pt>
                <c:pt idx="104">
                  <c:v>1.2279541243240999</c:v>
                </c:pt>
                <c:pt idx="105">
                  <c:v>1.23367504830254</c:v>
                </c:pt>
                <c:pt idx="106">
                  <c:v>1.23942489998105</c:v>
                </c:pt>
                <c:pt idx="107">
                  <c:v>1.2452037339565101</c:v>
                </c:pt>
                <c:pt idx="108">
                  <c:v>1.2510116096631001</c:v>
                </c:pt>
                <c:pt idx="109">
                  <c:v>1.25684859108224</c:v>
                </c:pt>
                <c:pt idx="110">
                  <c:v>1.26271474647602</c:v>
                </c:pt>
                <c:pt idx="111">
                  <c:v>1.2686101481422001</c:v>
                </c:pt>
                <c:pt idx="112">
                  <c:v>1.27453487218862</c:v>
                </c:pt>
                <c:pt idx="113">
                  <c:v>1.2804889983255301</c:v>
                </c:pt>
                <c:pt idx="114">
                  <c:v>1.2864726096740799</c:v>
                </c:pt>
                <c:pt idx="115">
                  <c:v>1.29248579258961</c:v>
                </c:pt>
                <c:pt idx="116">
                  <c:v>1.29852863649853</c:v>
                </c:pt>
                <c:pt idx="117">
                  <c:v>1.3046012337474899</c:v>
                </c:pt>
                <c:pt idx="118">
                  <c:v>1.3107036794640201</c:v>
                </c:pt>
                <c:pt idx="119">
                  <c:v>1.3168360714273999</c:v>
                </c:pt>
                <c:pt idx="120">
                  <c:v>1.3229985099492001</c:v>
                </c:pt>
                <c:pt idx="121">
                  <c:v>1.3291910977625001</c:v>
                </c:pt>
                <c:pt idx="122">
                  <c:v>1.3354139399191201</c:v>
                </c:pt>
                <c:pt idx="123">
                  <c:v>1.3416671436943299</c:v>
                </c:pt>
                <c:pt idx="124">
                  <c:v>1.34795081849829</c:v>
                </c:pt>
                <c:pt idx="125">
                  <c:v>1.3542650757938799</c:v>
                </c:pt>
                <c:pt idx="126">
                  <c:v>1.3606100290201</c:v>
                </c:pt>
                <c:pt idx="127">
                  <c:v>1.3669857935210501</c:v>
                </c:pt>
                <c:pt idx="128">
                  <c:v>1.37339248647977</c:v>
                </c:pt>
                <c:pt idx="129">
                  <c:v>1.3798302268564899</c:v>
                </c:pt>
                <c:pt idx="130">
                  <c:v>1.3862991353313601</c:v>
                </c:pt>
                <c:pt idx="131">
                  <c:v>1.39279933425091</c:v>
                </c:pt>
                <c:pt idx="132">
                  <c:v>1.3993309475780999</c:v>
                </c:pt>
                <c:pt idx="133">
                  <c:v>1.40589410084597</c:v>
                </c:pt>
                <c:pt idx="134">
                  <c:v>1.4124889211141101</c:v>
                </c:pt>
                <c:pt idx="135">
                  <c:v>1.41911553692828</c:v>
                </c:pt>
                <c:pt idx="136">
                  <c:v>1.4257740782824899</c:v>
                </c:pt>
                <c:pt idx="137">
                  <c:v>1.43246467658383</c:v>
                </c:pt>
                <c:pt idx="138">
                  <c:v>1.43918746461946</c:v>
                </c:pt>
                <c:pt idx="139">
                  <c:v>1.44594257652581</c:v>
                </c:pt>
                <c:pt idx="140">
                  <c:v>1.45273014775983</c:v>
                </c:pt>
                <c:pt idx="141">
                  <c:v>1.45955031507216</c:v>
                </c:pt>
                <c:pt idx="142">
                  <c:v>1.466403216482</c:v>
                </c:pt>
                <c:pt idx="143">
                  <c:v>1.47328899125364</c:v>
                </c:pt>
                <c:pt idx="144">
                  <c:v>1.4802077798745401</c:v>
                </c:pt>
                <c:pt idx="145">
                  <c:v>1.4871597240349499</c:v>
                </c:pt>
                <c:pt idx="146">
                  <c:v>1.4941449666086699</c:v>
                </c:pt>
                <c:pt idx="147">
                  <c:v>1.50116365163528</c:v>
                </c:pt>
                <c:pt idx="148">
                  <c:v>1.5082159243033899</c:v>
                </c:pt>
                <c:pt idx="149">
                  <c:v>1.5153019309351801</c:v>
                </c:pt>
                <c:pt idx="150">
                  <c:v>1.52242181897178</c:v>
                </c:pt>
                <c:pt idx="151">
                  <c:v>1.5295757369598</c:v>
                </c:pt>
                <c:pt idx="152">
                  <c:v>1.53676383453868</c:v>
                </c:pt>
                <c:pt idx="153">
                  <c:v>1.54398626242899</c:v>
                </c:pt>
                <c:pt idx="154">
                  <c:v>1.55124317242137</c:v>
                </c:pt>
                <c:pt idx="155">
                  <c:v>1.5585347173664601</c:v>
                </c:pt>
                <c:pt idx="156">
                  <c:v>1.56586105116547</c:v>
                </c:pt>
                <c:pt idx="157">
                  <c:v>1.5732223287613101</c:v>
                </c:pt>
                <c:pt idx="158">
                  <c:v>1.5806187061305501</c:v>
                </c:pt>
                <c:pt idx="159">
                  <c:v>1.58805034027578</c:v>
                </c:pt>
                <c:pt idx="160">
                  <c:v>1.5955173892187799</c:v>
                </c:pt>
                <c:pt idx="161">
                  <c:v>1.6030200119940401</c:v>
                </c:pt>
                <c:pt idx="162">
                  <c:v>1.6105583686429199</c:v>
                </c:pt>
                <c:pt idx="163">
                  <c:v>1.6181326202080799</c:v>
                </c:pt>
                <c:pt idx="164">
                  <c:v>1.62574292872867</c:v>
                </c:pt>
                <c:pt idx="165">
                  <c:v>1.6333894572357599</c:v>
                </c:pt>
                <c:pt idx="166">
                  <c:v>1.64107236974814</c:v>
                </c:pt>
                <c:pt idx="167">
                  <c:v>1.64879183126863</c:v>
                </c:pt>
                <c:pt idx="168">
                  <c:v>1.6565480077808199</c:v>
                </c:pt>
                <c:pt idx="169">
                  <c:v>1.66434106624579</c:v>
                </c:pt>
                <c:pt idx="170">
                  <c:v>1.6721711745997101</c:v>
                </c:pt>
                <c:pt idx="171">
                  <c:v>1.6800385017513</c:v>
                </c:pt>
                <c:pt idx="172">
                  <c:v>1.68794321757976</c:v>
                </c:pt>
                <c:pt idx="173">
                  <c:v>1.69588549293309</c:v>
                </c:pt>
                <c:pt idx="174">
                  <c:v>1.7038654996264699</c:v>
                </c:pt>
                <c:pt idx="175">
                  <c:v>1.7118834104410099</c:v>
                </c:pt>
                <c:pt idx="176">
                  <c:v>1.71993939912282</c:v>
                </c:pt>
                <c:pt idx="177">
                  <c:v>1.72803364038209</c:v>
                </c:pt>
                <c:pt idx="178">
                  <c:v>1.73616630989274</c:v>
                </c:pt>
                <c:pt idx="179">
                  <c:v>1.74433758429187</c:v>
                </c:pt>
                <c:pt idx="180">
                  <c:v>1.75254764117975</c:v>
                </c:pt>
                <c:pt idx="181">
                  <c:v>1.7607966591198601</c:v>
                </c:pt>
                <c:pt idx="182">
                  <c:v>1.7690848176391101</c:v>
                </c:pt>
                <c:pt idx="183">
                  <c:v>1.77741229722822</c:v>
                </c:pt>
                <c:pt idx="184">
                  <c:v>1.7857792793424601</c:v>
                </c:pt>
                <c:pt idx="185">
                  <c:v>1.79418594640227</c:v>
                </c:pt>
                <c:pt idx="186">
                  <c:v>1.8026324817942201</c:v>
                </c:pt>
                <c:pt idx="187">
                  <c:v>1.8111190698720301</c:v>
                </c:pt>
                <c:pt idx="188">
                  <c:v>1.8196458959579001</c:v>
                </c:pt>
                <c:pt idx="189">
                  <c:v>1.8282131463437601</c:v>
                </c:pt>
                <c:pt idx="190">
                  <c:v>1.8368210082926699</c:v>
                </c:pt>
                <c:pt idx="191">
                  <c:v>1.84546967004076</c:v>
                </c:pt>
                <c:pt idx="192">
                  <c:v>1.8541593207984499</c:v>
                </c:pt>
                <c:pt idx="193">
                  <c:v>1.86289015075269</c:v>
                </c:pt>
                <c:pt idx="194">
                  <c:v>1.8716623510688499</c:v>
                </c:pt>
                <c:pt idx="195">
                  <c:v>1.8804761138927</c:v>
                </c:pt>
                <c:pt idx="196">
                  <c:v>1.8893316323526399</c:v>
                </c:pt>
                <c:pt idx="197">
                  <c:v>1.898229100562</c:v>
                </c:pt>
                <c:pt idx="198">
                  <c:v>1.9071687136213999</c:v>
                </c:pt>
                <c:pt idx="199">
                  <c:v>1.91615066762113</c:v>
                </c:pt>
                <c:pt idx="200">
                  <c:v>1.9251751596439</c:v>
                </c:pt>
                <c:pt idx="201">
                  <c:v>1.9342423877675401</c:v>
                </c:pt>
                <c:pt idx="202">
                  <c:v>1.94335255106724</c:v>
                </c:pt>
                <c:pt idx="203">
                  <c:v>1.95250584961902</c:v>
                </c:pt>
                <c:pt idx="204">
                  <c:v>1.9617024845023101</c:v>
                </c:pt>
                <c:pt idx="205">
                  <c:v>1.9709426578029701</c:v>
                </c:pt>
                <c:pt idx="206">
                  <c:v>1.9802265726163</c:v>
                </c:pt>
                <c:pt idx="207">
                  <c:v>1.9895544330503101</c:v>
                </c:pt>
                <c:pt idx="208">
                  <c:v>1.9989264442288599</c:v>
                </c:pt>
                <c:pt idx="209">
                  <c:v>2.0083428122948299</c:v>
                </c:pt>
                <c:pt idx="210">
                  <c:v>2.01780374441373</c:v>
                </c:pt>
                <c:pt idx="211">
                  <c:v>2.02730944877678</c:v>
                </c:pt>
                <c:pt idx="212">
                  <c:v>2.0368601346047099</c:v>
                </c:pt>
                <c:pt idx="213">
                  <c:v>2.04645601215103</c:v>
                </c:pt>
                <c:pt idx="214">
                  <c:v>2.0560972927057</c:v>
                </c:pt>
                <c:pt idx="215">
                  <c:v>2.06578418859909</c:v>
                </c:pt>
                <c:pt idx="216">
                  <c:v>2.07551691320502</c:v>
                </c:pt>
                <c:pt idx="217">
                  <c:v>2.0852956809454</c:v>
                </c:pt>
                <c:pt idx="218">
                  <c:v>2.0951207072933</c:v>
                </c:pt>
                <c:pt idx="219">
                  <c:v>2.1049922087772801</c:v>
                </c:pt>
                <c:pt idx="220">
                  <c:v>2.1149104029851999</c:v>
                </c:pt>
              </c:numCache>
            </c:numRef>
          </c:yVal>
          <c:smooth val="1"/>
          <c:extLst>
            <c:ext xmlns:c16="http://schemas.microsoft.com/office/drawing/2014/chart" uri="{C3380CC4-5D6E-409C-BE32-E72D297353CC}">
              <c16:uniqueId val="{00000002-6FF9-49B7-BA17-D93548E3B56E}"/>
            </c:ext>
          </c:extLst>
        </c:ser>
        <c:dLbls>
          <c:showLegendKey val="0"/>
          <c:showVal val="0"/>
          <c:showCatName val="0"/>
          <c:showSerName val="0"/>
          <c:showPercent val="0"/>
          <c:showBubbleSize val="0"/>
        </c:dLbls>
        <c:axId val="704296368"/>
        <c:axId val="704295976"/>
      </c:scatterChart>
      <c:valAx>
        <c:axId val="704296368"/>
        <c:scaling>
          <c:orientation val="minMax"/>
          <c:max val="80"/>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4295976"/>
        <c:crosses val="autoZero"/>
        <c:crossBetween val="midCat"/>
        <c:majorUnit val="5"/>
      </c:valAx>
      <c:valAx>
        <c:axId val="7042959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429636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9900"/>
              </a:solidFill>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Microsoft_Excel_Worksheet8!$B$2:$B$10002</c:f>
              <c:numCache>
                <c:formatCode>General</c:formatCode>
                <c:ptCount val="10001"/>
                <c:pt idx="0">
                  <c:v>1</c:v>
                </c:pt>
                <c:pt idx="1">
                  <c:v>1.0071698367467801</c:v>
                </c:pt>
                <c:pt idx="2">
                  <c:v>1.01438792734363</c:v>
                </c:pt>
                <c:pt idx="3">
                  <c:v>1.0216386962636801</c:v>
                </c:pt>
                <c:pt idx="4">
                  <c:v>1.0289029186243199</c:v>
                </c:pt>
                <c:pt idx="5">
                  <c:v>1.03616082389418</c:v>
                </c:pt>
                <c:pt idx="6">
                  <c:v>1.04339209532913</c:v>
                </c:pt>
                <c:pt idx="7">
                  <c:v>1.0505758733081201</c:v>
                </c:pt>
                <c:pt idx="8">
                  <c:v>1.0576907627477501</c:v>
                </c:pt>
                <c:pt idx="9">
                  <c:v>1.0647148447713299</c:v>
                </c:pt>
                <c:pt idx="10">
                  <c:v>1.07162569280264</c:v>
                </c:pt>
                <c:pt idx="11">
                  <c:v>1.07840039324737</c:v>
                </c:pt>
                <c:pt idx="12">
                  <c:v>1.08501947671319</c:v>
                </c:pt>
                <c:pt idx="13">
                  <c:v>1.09147885132779</c:v>
                </c:pt>
                <c:pt idx="14">
                  <c:v>1.09777842763055</c:v>
                </c:pt>
                <c:pt idx="15">
                  <c:v>1.10391825907987</c:v>
                </c:pt>
                <c:pt idx="16">
                  <c:v>1.10989854000402</c:v>
                </c:pt>
                <c:pt idx="17">
                  <c:v>1.1157196034185799</c:v>
                </c:pt>
                <c:pt idx="18">
                  <c:v>1.1213819187181699</c:v>
                </c:pt>
                <c:pt idx="19">
                  <c:v>1.1268860892503401</c:v>
                </c:pt>
                <c:pt idx="20">
                  <c:v>1.13223284977948</c:v>
                </c:pt>
                <c:pt idx="21">
                  <c:v>1.13742306384862</c:v>
                </c:pt>
                <c:pt idx="22">
                  <c:v>1.1424577210469999</c:v>
                </c:pt>
                <c:pt idx="23">
                  <c:v>1.14733793419125</c:v>
                </c:pt>
                <c:pt idx="24">
                  <c:v>1.15206493642801</c:v>
                </c:pt>
                <c:pt idx="25">
                  <c:v>1.15664007826575</c:v>
                </c:pt>
                <c:pt idx="26">
                  <c:v>1.16106482454354</c:v>
                </c:pt>
                <c:pt idx="27">
                  <c:v>1.16534075134416</c:v>
                </c:pt>
                <c:pt idx="28">
                  <c:v>1.1694695428594</c:v>
                </c:pt>
                <c:pt idx="29">
                  <c:v>1.1734529882145901</c:v>
                </c:pt>
                <c:pt idx="30">
                  <c:v>1.17729297825982</c:v>
                </c:pt>
                <c:pt idx="31">
                  <c:v>1.18099150233494</c:v>
                </c:pt>
                <c:pt idx="32">
                  <c:v>1.1845506450152199</c:v>
                </c:pt>
                <c:pt idx="33">
                  <c:v>1.1879725828446599</c:v>
                </c:pt>
                <c:pt idx="34">
                  <c:v>1.19125958106332</c:v>
                </c:pt>
                <c:pt idx="35">
                  <c:v>1.19441399033545</c:v>
                </c:pt>
                <c:pt idx="36">
                  <c:v>1.1974382434844399</c:v>
                </c:pt>
                <c:pt idx="37">
                  <c:v>1.20033485224077</c:v>
                </c:pt>
                <c:pt idx="38">
                  <c:v>1.2031064040089301</c:v>
                </c:pt>
                <c:pt idx="39">
                  <c:v>1.2057555586588899</c:v>
                </c:pt>
                <c:pt idx="40">
                  <c:v>1.2082850453476199</c:v>
                </c:pt>
                <c:pt idx="41">
                  <c:v>1.2106976593759899</c:v>
                </c:pt>
                <c:pt idx="42">
                  <c:v>1.2129962590861001</c:v>
                </c:pt>
                <c:pt idx="43">
                  <c:v>1.21518376280386</c:v>
                </c:pt>
                <c:pt idx="44">
                  <c:v>1.2172631458315</c:v>
                </c:pt>
                <c:pt idx="45">
                  <c:v>1.21923743749437</c:v>
                </c:pt>
                <c:pt idx="46">
                  <c:v>1.2211097182464301</c:v>
                </c:pt>
                <c:pt idx="47">
                  <c:v>1.22288311683814</c:v>
                </c:pt>
                <c:pt idx="48">
                  <c:v>1.2245608075508001</c:v>
                </c:pt>
                <c:pt idx="49">
                  <c:v>1.2261460075008599</c:v>
                </c:pt>
                <c:pt idx="50">
                  <c:v>1.22764197401745</c:v>
                </c:pt>
                <c:pt idx="51">
                  <c:v>1.2290520020965501</c:v>
                </c:pt>
                <c:pt idx="52">
                  <c:v>1.2303794219345101</c:v>
                </c:pt>
                <c:pt idx="53">
                  <c:v>1.23162759654396</c:v>
                </c:pt>
                <c:pt idx="54">
                  <c:v>1.23279991945457</c:v>
                </c:pt>
                <c:pt idx="55">
                  <c:v>1.2338998125010501</c:v>
                </c:pt>
                <c:pt idx="56">
                  <c:v>1.23493072370081</c:v>
                </c:pt>
                <c:pt idx="57">
                  <c:v>1.23589612522314</c:v>
                </c:pt>
                <c:pt idx="58">
                  <c:v>1.2367995114519299</c:v>
                </c:pt>
                <c:pt idx="59">
                  <c:v>1.2376443971436799</c:v>
                </c:pt>
                <c:pt idx="60">
                  <c:v>1.23843431568238</c:v>
                </c:pt>
                <c:pt idx="61">
                  <c:v>1.23917281743263</c:v>
                </c:pt>
                <c:pt idx="62">
                  <c:v>1.23986346819251</c:v>
                </c:pt>
                <c:pt idx="63">
                  <c:v>1.2405098477471199</c:v>
                </c:pt>
                <c:pt idx="64">
                  <c:v>1.2411155485241501</c:v>
                </c:pt>
                <c:pt idx="65">
                  <c:v>1.2416841743521301</c:v>
                </c:pt>
                <c:pt idx="66">
                  <c:v>1.2422193393224701</c:v>
                </c:pt>
                <c:pt idx="67">
                  <c:v>1.24272466675583</c:v>
                </c:pt>
                <c:pt idx="68">
                  <c:v>1.24320378827362</c:v>
                </c:pt>
                <c:pt idx="69">
                  <c:v>1.2436603429751301</c:v>
                </c:pt>
                <c:pt idx="70">
                  <c:v>1.24409797672082</c:v>
                </c:pt>
                <c:pt idx="71">
                  <c:v>1.2445203415222399</c:v>
                </c:pt>
                <c:pt idx="72">
                  <c:v>1.2449310950388499</c:v>
                </c:pt>
                <c:pt idx="73">
                  <c:v>1.2453339001823001</c:v>
                </c:pt>
                <c:pt idx="74">
                  <c:v>1.24573242482825</c:v>
                </c:pt>
                <c:pt idx="75">
                  <c:v>1.2461300278776599</c:v>
                </c:pt>
                <c:pt idx="76">
                  <c:v>1.2465277529268399</c:v>
                </c:pt>
                <c:pt idx="77">
                  <c:v>1.24692560491719</c:v>
                </c:pt>
                <c:pt idx="78">
                  <c:v>1.24732358388924</c:v>
                </c:pt>
                <c:pt idx="79">
                  <c:v>1.24772168988351</c:v>
                </c:pt>
                <c:pt idx="80">
                  <c:v>1.24811992294055</c:v>
                </c:pt>
                <c:pt idx="81">
                  <c:v>1.2485182831009101</c:v>
                </c:pt>
                <c:pt idx="82">
                  <c:v>1.24891677040515</c:v>
                </c:pt>
                <c:pt idx="83">
                  <c:v>1.2493153848938601</c:v>
                </c:pt>
                <c:pt idx="84">
                  <c:v>1.2497141266076299</c:v>
                </c:pt>
                <c:pt idx="85">
                  <c:v>1.25011299558706</c:v>
                </c:pt>
                <c:pt idx="86">
                  <c:v>1.2505119918727801</c:v>
                </c:pt>
                <c:pt idx="87">
                  <c:v>1.25091111550541</c:v>
                </c:pt>
                <c:pt idx="88">
                  <c:v>1.25131036652561</c:v>
                </c:pt>
                <c:pt idx="89">
                  <c:v>1.25170974497403</c:v>
                </c:pt>
                <c:pt idx="90">
                  <c:v>1.2521092508913401</c:v>
                </c:pt>
                <c:pt idx="91">
                  <c:v>1.2525088843182299</c:v>
                </c:pt>
                <c:pt idx="92">
                  <c:v>1.2529086452953799</c:v>
                </c:pt>
                <c:pt idx="93">
                  <c:v>1.2533085338635199</c:v>
                </c:pt>
                <c:pt idx="94">
                  <c:v>1.25370855006337</c:v>
                </c:pt>
                <c:pt idx="95">
                  <c:v>1.25410869393566</c:v>
                </c:pt>
                <c:pt idx="96">
                  <c:v>1.2545089655211299</c:v>
                </c:pt>
                <c:pt idx="97">
                  <c:v>1.25490936486056</c:v>
                </c:pt>
                <c:pt idx="98">
                  <c:v>1.2553098919947201</c:v>
                </c:pt>
                <c:pt idx="99">
                  <c:v>1.2557105469643901</c:v>
                </c:pt>
                <c:pt idx="100">
                  <c:v>1.2561113298103701</c:v>
                </c:pt>
              </c:numCache>
            </c:numRef>
          </c:yVal>
          <c:smooth val="0"/>
          <c:extLst>
            <c:ext xmlns:c16="http://schemas.microsoft.com/office/drawing/2014/chart" uri="{C3380CC4-5D6E-409C-BE32-E72D297353CC}">
              <c16:uniqueId val="{00000000-E741-455A-953F-4ED7A10EA901}"/>
            </c:ext>
          </c:extLst>
        </c:ser>
        <c:ser>
          <c:idx val="1"/>
          <c:order val="1"/>
          <c:tx>
            <c:strRef>
              <c:f>Microsoft_Excel_Worksheet8!$C$1</c:f>
              <c:strCache>
                <c:ptCount val="1"/>
                <c:pt idx="0">
                  <c:v>lower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Microsoft_Excel_Worksheet8!$C$2:$C$10002</c:f>
              <c:numCache>
                <c:formatCode>General</c:formatCode>
                <c:ptCount val="10001"/>
                <c:pt idx="0">
                  <c:v>1</c:v>
                </c:pt>
                <c:pt idx="1">
                  <c:v>1.00103082092566</c:v>
                </c:pt>
                <c:pt idx="2">
                  <c:v>1.00206368029388</c:v>
                </c:pt>
                <c:pt idx="3">
                  <c:v>1.0031034640307499</c:v>
                </c:pt>
                <c:pt idx="4">
                  <c:v>1.0041560418854401</c:v>
                </c:pt>
                <c:pt idx="5">
                  <c:v>1.0052272767878501</c:v>
                </c:pt>
                <c:pt idx="6">
                  <c:v>1.00632300697363</c:v>
                </c:pt>
                <c:pt idx="7">
                  <c:v>1.0074490268859499</c:v>
                </c:pt>
                <c:pt idx="8">
                  <c:v>1.00861106622598</c:v>
                </c:pt>
                <c:pt idx="9">
                  <c:v>1.00981476639482</c:v>
                </c:pt>
                <c:pt idx="10">
                  <c:v>1.01106565341282</c:v>
                </c:pt>
                <c:pt idx="11">
                  <c:v>1.0123691061931599</c:v>
                </c:pt>
                <c:pt idx="12">
                  <c:v>1.01372921715736</c:v>
                </c:pt>
                <c:pt idx="13">
                  <c:v>1.0151455048179201</c:v>
                </c:pt>
                <c:pt idx="14">
                  <c:v>1.0166163039499601</c:v>
                </c:pt>
                <c:pt idx="15">
                  <c:v>1.0181398843187699</c:v>
                </c:pt>
                <c:pt idx="16">
                  <c:v>1.0197144516651599</c:v>
                </c:pt>
                <c:pt idx="17">
                  <c:v>1.0213381465260001</c:v>
                </c:pt>
                <c:pt idx="18">
                  <c:v>1.02300904167627</c:v>
                </c:pt>
                <c:pt idx="19">
                  <c:v>1.02472513862975</c:v>
                </c:pt>
                <c:pt idx="20">
                  <c:v>1.0264843634505301</c:v>
                </c:pt>
                <c:pt idx="21">
                  <c:v>1.0282845620261001</c:v>
                </c:pt>
                <c:pt idx="22">
                  <c:v>1.0301234948956799</c:v>
                </c:pt>
                <c:pt idx="23">
                  <c:v>1.0319988316947499</c:v>
                </c:pt>
                <c:pt idx="24">
                  <c:v>1.0339081452588099</c:v>
                </c:pt>
                <c:pt idx="25">
                  <c:v>1.03584890541972</c:v>
                </c:pt>
                <c:pt idx="26">
                  <c:v>1.03781847252486</c:v>
                </c:pt>
                <c:pt idx="27">
                  <c:v>1.0398140907097499</c:v>
                </c:pt>
                <c:pt idx="28">
                  <c:v>1.04183288095875</c:v>
                </c:pt>
                <c:pt idx="29">
                  <c:v>1.0438718339950399</c:v>
                </c:pt>
                <c:pt idx="30">
                  <c:v>1.04592780305047</c:v>
                </c:pt>
                <c:pt idx="31">
                  <c:v>1.04799749657736</c:v>
                </c:pt>
                <c:pt idx="32">
                  <c:v>1.0500774709788601</c:v>
                </c:pt>
                <c:pt idx="33">
                  <c:v>1.0521641234514301</c:v>
                </c:pt>
                <c:pt idx="34">
                  <c:v>1.05425368505275</c:v>
                </c:pt>
                <c:pt idx="35">
                  <c:v>1.0563422141313801</c:v>
                </c:pt>
                <c:pt idx="36">
                  <c:v>1.05842559027968</c:v>
                </c:pt>
                <c:pt idx="37">
                  <c:v>1.0604995090006999</c:v>
                </c:pt>
                <c:pt idx="38">
                  <c:v>1.0625594773106599</c:v>
                </c:pt>
                <c:pt idx="39">
                  <c:v>1.0646008105323801</c:v>
                </c:pt>
                <c:pt idx="40">
                  <c:v>1.06661863057041</c:v>
                </c:pt>
                <c:pt idx="41">
                  <c:v>1.06860786599476</c:v>
                </c:pt>
                <c:pt idx="42">
                  <c:v>1.07056325429546</c:v>
                </c:pt>
                <c:pt idx="43">
                  <c:v>1.07247934670336</c:v>
                </c:pt>
                <c:pt idx="44">
                  <c:v>1.0743505160010001</c:v>
                </c:pt>
                <c:pt idx="45">
                  <c:v>1.0761709677681299</c:v>
                </c:pt>
                <c:pt idx="46">
                  <c:v>1.07793475551641</c:v>
                </c:pt>
                <c:pt idx="47">
                  <c:v>1.0796358001627899</c:v>
                </c:pt>
                <c:pt idx="48">
                  <c:v>1.0812679142671799</c:v>
                </c:pt>
                <c:pt idx="49">
                  <c:v>1.08282483141247</c:v>
                </c:pt>
                <c:pt idx="50">
                  <c:v>1.08430024102972</c:v>
                </c:pt>
                <c:pt idx="51">
                  <c:v>1.0856878288654499</c:v>
                </c:pt>
                <c:pt idx="52">
                  <c:v>1.08698132314736</c:v>
                </c:pt>
                <c:pt idx="53">
                  <c:v>1.0881745463313901</c:v>
                </c:pt>
                <c:pt idx="54">
                  <c:v>1.0892614721060301</c:v>
                </c:pt>
                <c:pt idx="55">
                  <c:v>1.0902362870962601</c:v>
                </c:pt>
                <c:pt idx="56">
                  <c:v>1.0910934564563799</c:v>
                </c:pt>
                <c:pt idx="57">
                  <c:v>1.0918277922814601</c:v>
                </c:pt>
                <c:pt idx="58">
                  <c:v>1.09243452351543</c:v>
                </c:pt>
                <c:pt idx="59">
                  <c:v>1.0929093658092099</c:v>
                </c:pt>
                <c:pt idx="60">
                  <c:v>1.0932485896033699</c:v>
                </c:pt>
                <c:pt idx="61">
                  <c:v>1.0934490845954401</c:v>
                </c:pt>
                <c:pt idx="62">
                  <c:v>1.09350841871961</c:v>
                </c:pt>
                <c:pt idx="63">
                  <c:v>1.0934248898263501</c:v>
                </c:pt>
                <c:pt idx="64">
                  <c:v>1.09319756840797</c:v>
                </c:pt>
                <c:pt idx="65">
                  <c:v>1.0928263299693299</c:v>
                </c:pt>
                <c:pt idx="66">
                  <c:v>1.0923118759800301</c:v>
                </c:pt>
                <c:pt idx="67">
                  <c:v>1.0916557427457301</c:v>
                </c:pt>
                <c:pt idx="68">
                  <c:v>1.0908602979767501</c:v>
                </c:pt>
                <c:pt idx="69">
                  <c:v>1.0899287252822201</c:v>
                </c:pt>
                <c:pt idx="70">
                  <c:v>1.0888649972481901</c:v>
                </c:pt>
                <c:pt idx="71">
                  <c:v>1.08767383814056</c:v>
                </c:pt>
                <c:pt idx="72">
                  <c:v>1.0863606775866701</c:v>
                </c:pt>
                <c:pt idx="73">
                  <c:v>1.0849315968171001</c:v>
                </c:pt>
                <c:pt idx="74">
                  <c:v>1.0833932691847701</c:v>
                </c:pt>
                <c:pt idx="75">
                  <c:v>1.08175262485534</c:v>
                </c:pt>
                <c:pt idx="76">
                  <c:v>1.0800149450660601</c:v>
                </c:pt>
                <c:pt idx="77">
                  <c:v>1.0781846589228199</c:v>
                </c:pt>
                <c:pt idx="78">
                  <c:v>1.0762661498564601</c:v>
                </c:pt>
                <c:pt idx="79">
                  <c:v>1.07426373665616</c:v>
                </c:pt>
                <c:pt idx="80">
                  <c:v>1.07218165386604</c:v>
                </c:pt>
                <c:pt idx="81">
                  <c:v>1.07002403547935</c:v>
                </c:pt>
                <c:pt idx="82">
                  <c:v>1.06779490171097</c:v>
                </c:pt>
                <c:pt idx="83">
                  <c:v>1.0654981485953601</c:v>
                </c:pt>
                <c:pt idx="84">
                  <c:v>1.06313754013731</c:v>
                </c:pt>
                <c:pt idx="85">
                  <c:v>1.0607167027361599</c:v>
                </c:pt>
                <c:pt idx="86">
                  <c:v>1.05823912160634</c:v>
                </c:pt>
                <c:pt idx="87">
                  <c:v>1.0557081389269201</c:v>
                </c:pt>
                <c:pt idx="88">
                  <c:v>1.0531269534682099</c:v>
                </c:pt>
                <c:pt idx="89">
                  <c:v>1.05049862146171</c:v>
                </c:pt>
                <c:pt idx="90">
                  <c:v>1.0478260585006001</c:v>
                </c:pt>
                <c:pt idx="91">
                  <c:v>1.0451120422793201</c:v>
                </c:pt>
                <c:pt idx="92">
                  <c:v>1.04235921600243</c:v>
                </c:pt>
                <c:pt idx="93">
                  <c:v>1.0395700923136399</c:v>
                </c:pt>
                <c:pt idx="94">
                  <c:v>1.03674705761575</c:v>
                </c:pt>
                <c:pt idx="95">
                  <c:v>1.0338923766705099</c:v>
                </c:pt>
                <c:pt idx="96">
                  <c:v>1.03100819738393</c:v>
                </c:pt>
                <c:pt idx="97">
                  <c:v>1.0280965556980699</c:v>
                </c:pt>
                <c:pt idx="98">
                  <c:v>1.02515938052315</c:v>
                </c:pt>
                <c:pt idx="99">
                  <c:v>1.0221984986561501</c:v>
                </c:pt>
                <c:pt idx="100">
                  <c:v>1.0192156396421199</c:v>
                </c:pt>
              </c:numCache>
            </c:numRef>
          </c:yVal>
          <c:smooth val="0"/>
          <c:extLst>
            <c:ext xmlns:c16="http://schemas.microsoft.com/office/drawing/2014/chart" uri="{C3380CC4-5D6E-409C-BE32-E72D297353CC}">
              <c16:uniqueId val="{00000001-E741-455A-953F-4ED7A10EA901}"/>
            </c:ext>
          </c:extLst>
        </c:ser>
        <c:ser>
          <c:idx val="2"/>
          <c:order val="2"/>
          <c:tx>
            <c:strRef>
              <c:f>Microsoft_Excel_Worksheet8!$D$1</c:f>
              <c:strCache>
                <c:ptCount val="1"/>
                <c:pt idx="0">
                  <c:v>upper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Microsoft_Excel_Worksheet8!$D$2:$D$10002</c:f>
              <c:numCache>
                <c:formatCode>General</c:formatCode>
                <c:ptCount val="10001"/>
                <c:pt idx="0">
                  <c:v>1</c:v>
                </c:pt>
                <c:pt idx="1">
                  <c:v>1.0133465012740801</c:v>
                </c:pt>
                <c:pt idx="2">
                  <c:v>1.0268637486579</c:v>
                </c:pt>
                <c:pt idx="3">
                  <c:v>1.0405164204191699</c:v>
                </c:pt>
                <c:pt idx="4">
                  <c:v>1.0542596686127601</c:v>
                </c:pt>
                <c:pt idx="5">
                  <c:v>1.06804627944816</c:v>
                </c:pt>
                <c:pt idx="6">
                  <c:v>1.08182666703539</c:v>
                </c:pt>
                <c:pt idx="7">
                  <c:v>1.09554889242259</c:v>
                </c:pt>
                <c:pt idx="8">
                  <c:v>1.1091587104907701</c:v>
                </c:pt>
                <c:pt idx="9">
                  <c:v>1.12259964738247</c:v>
                </c:pt>
                <c:pt idx="10">
                  <c:v>1.13581311124396</c:v>
                </c:pt>
                <c:pt idx="11">
                  <c:v>1.1487385391768401</c:v>
                </c:pt>
                <c:pt idx="12">
                  <c:v>1.161323206357</c:v>
                </c:pt>
                <c:pt idx="13">
                  <c:v>1.1735520447480201</c:v>
                </c:pt>
                <c:pt idx="14">
                  <c:v>1.1854201742472901</c:v>
                </c:pt>
                <c:pt idx="15">
                  <c:v>1.1969234694555799</c:v>
                </c:pt>
                <c:pt idx="16">
                  <c:v>1.2080585570710001</c:v>
                </c:pt>
                <c:pt idx="17">
                  <c:v>1.2188228136653001</c:v>
                </c:pt>
                <c:pt idx="18">
                  <c:v>1.2292143631179999</c:v>
                </c:pt>
                <c:pt idx="19">
                  <c:v>1.2392320733382001</c:v>
                </c:pt>
                <c:pt idx="20">
                  <c:v>1.2488755520936199</c:v>
                </c:pt>
                <c:pt idx="21">
                  <c:v>1.25814514187166</c:v>
                </c:pt>
                <c:pt idx="22">
                  <c:v>1.2670419137582001</c:v>
                </c:pt>
                <c:pt idx="23">
                  <c:v>1.2755676603552699</c:v>
                </c:pt>
                <c:pt idx="24">
                  <c:v>1.2837248877796801</c:v>
                </c:pt>
                <c:pt idx="25">
                  <c:v>1.29151680679581</c:v>
                </c:pt>
                <c:pt idx="26">
                  <c:v>1.2989473231408699</c:v>
                </c:pt>
                <c:pt idx="27">
                  <c:v>1.30602102710151</c:v>
                </c:pt>
                <c:pt idx="28">
                  <c:v>1.31274318239715</c:v>
                </c:pt>
                <c:pt idx="29">
                  <c:v>1.31911971441918</c:v>
                </c:pt>
                <c:pt idx="30">
                  <c:v>1.32515719786541</c:v>
                </c:pt>
                <c:pt idx="31">
                  <c:v>1.3308628437972301</c:v>
                </c:pt>
                <c:pt idx="32">
                  <c:v>1.33624448613108</c:v>
                </c:pt>
                <c:pt idx="33">
                  <c:v>1.3413105675578101</c:v>
                </c:pt>
                <c:pt idx="34">
                  <c:v>1.34607012486197</c:v>
                </c:pt>
                <c:pt idx="35">
                  <c:v>1.3505327735881101</c:v>
                </c:pt>
                <c:pt idx="36">
                  <c:v>1.35470869197354</c:v>
                </c:pt>
                <c:pt idx="37">
                  <c:v>1.35860860403559</c:v>
                </c:pt>
                <c:pt idx="38">
                  <c:v>1.3622437616676599</c:v>
                </c:pt>
                <c:pt idx="39">
                  <c:v>1.36562592556151</c:v>
                </c:pt>
                <c:pt idx="40">
                  <c:v>1.36876734473496</c:v>
                </c:pt>
                <c:pt idx="41">
                  <c:v>1.3716807344048501</c:v>
                </c:pt>
                <c:pt idx="42">
                  <c:v>1.3743792519062099</c:v>
                </c:pt>
                <c:pt idx="43">
                  <c:v>1.37687647032199</c:v>
                </c:pt>
                <c:pt idx="44">
                  <c:v>1.3791863494559999</c:v>
                </c:pt>
                <c:pt idx="45">
                  <c:v>1.3813232037570899</c:v>
                </c:pt>
                <c:pt idx="46">
                  <c:v>1.38330166678922</c:v>
                </c:pt>
                <c:pt idx="47">
                  <c:v>1.3851366518434001</c:v>
                </c:pt>
                <c:pt idx="48">
                  <c:v>1.3868433083078799</c:v>
                </c:pt>
                <c:pt idx="49">
                  <c:v>1.38843697345689</c:v>
                </c:pt>
                <c:pt idx="50">
                  <c:v>1.38993311938972</c:v>
                </c:pt>
                <c:pt idx="51">
                  <c:v>1.3913472949550201</c:v>
                </c:pt>
                <c:pt idx="52">
                  <c:v>1.3926950626314201</c:v>
                </c:pt>
                <c:pt idx="53">
                  <c:v>1.39399193050662</c:v>
                </c:pt>
                <c:pt idx="54">
                  <c:v>1.3952532797003601</c:v>
                </c:pt>
                <c:pt idx="55">
                  <c:v>1.3964942878072699</c:v>
                </c:pt>
                <c:pt idx="56">
                  <c:v>1.39772984918564</c:v>
                </c:pt>
                <c:pt idx="57">
                  <c:v>1.3989744931752099</c:v>
                </c:pt>
                <c:pt idx="58">
                  <c:v>1.4002423015754499</c:v>
                </c:pt>
                <c:pt idx="59">
                  <c:v>1.4015468269383899</c:v>
                </c:pt>
                <c:pt idx="60">
                  <c:v>1.4029010134063999</c:v>
                </c:pt>
                <c:pt idx="61">
                  <c:v>1.4043171219371999</c:v>
                </c:pt>
                <c:pt idx="62">
                  <c:v>1.4058066617889799</c:v>
                </c:pt>
                <c:pt idx="63">
                  <c:v>1.40738033007643</c:v>
                </c:pt>
                <c:pt idx="64">
                  <c:v>1.4090479610484801</c:v>
                </c:pt>
                <c:pt idx="65">
                  <c:v>1.4108184864833899</c:v>
                </c:pt>
                <c:pt idx="66">
                  <c:v>1.4126999082585801</c:v>
                </c:pt>
                <c:pt idx="67">
                  <c:v>1.4146992837494701</c:v>
                </c:pt>
                <c:pt idx="68">
                  <c:v>1.4168227242704301</c:v>
                </c:pt>
                <c:pt idx="69">
                  <c:v>1.41907540631936</c:v>
                </c:pt>
                <c:pt idx="70">
                  <c:v>1.4214615949566201</c:v>
                </c:pt>
                <c:pt idx="71">
                  <c:v>1.4239846782657199</c:v>
                </c:pt>
                <c:pt idx="72">
                  <c:v>1.4266472115297899</c:v>
                </c:pt>
                <c:pt idx="73">
                  <c:v>1.42945096952939</c:v>
                </c:pt>
                <c:pt idx="74">
                  <c:v>1.4323970052317201</c:v>
                </c:pt>
                <c:pt idx="75">
                  <c:v>1.4354853509932901</c:v>
                </c:pt>
                <c:pt idx="76">
                  <c:v>1.4387129047753999</c:v>
                </c:pt>
                <c:pt idx="77">
                  <c:v>1.44207529881893</c:v>
                </c:pt>
                <c:pt idx="78">
                  <c:v>1.44556820181866</c:v>
                </c:pt>
                <c:pt idx="79">
                  <c:v>1.4491873478403201</c:v>
                </c:pt>
                <c:pt idx="80">
                  <c:v>1.4529285559252401</c:v>
                </c:pt>
                <c:pt idx="81">
                  <c:v>1.45678774639762</c:v>
                </c:pt>
                <c:pt idx="82">
                  <c:v>1.46076095409325</c:v>
                </c:pt>
                <c:pt idx="83">
                  <c:v>1.46484433876311</c:v>
                </c:pt>
                <c:pt idx="84">
                  <c:v>1.46903419292385</c:v>
                </c:pt>
                <c:pt idx="85">
                  <c:v>1.4733269474350601</c:v>
                </c:pt>
                <c:pt idx="86">
                  <c:v>1.47771917508011</c:v>
                </c:pt>
                <c:pt idx="87">
                  <c:v>1.48220759241804</c:v>
                </c:pt>
                <c:pt idx="88">
                  <c:v>1.48678906015838</c:v>
                </c:pt>
                <c:pt idx="89">
                  <c:v>1.4914605822926901</c:v>
                </c:pt>
                <c:pt idx="90">
                  <c:v>1.4962193041954901</c:v>
                </c:pt>
                <c:pt idx="91">
                  <c:v>1.5010625098861901</c:v>
                </c:pt>
                <c:pt idx="92">
                  <c:v>1.50598761862173</c:v>
                </c:pt>
                <c:pt idx="93">
                  <c:v>1.5109921809690099</c:v>
                </c:pt>
                <c:pt idx="94">
                  <c:v>1.5160738744865001</c:v>
                </c:pt>
                <c:pt idx="95">
                  <c:v>1.52123049912596</c:v>
                </c:pt>
                <c:pt idx="96">
                  <c:v>1.5264599724485399</c:v>
                </c:pt>
                <c:pt idx="97">
                  <c:v>1.53176032473473</c:v>
                </c:pt>
                <c:pt idx="98">
                  <c:v>1.5371296940536601</c:v>
                </c:pt>
                <c:pt idx="99">
                  <c:v>1.54256632134617</c:v>
                </c:pt>
                <c:pt idx="100">
                  <c:v>1.54806854556511</c:v>
                </c:pt>
              </c:numCache>
            </c:numRef>
          </c:yVal>
          <c:smooth val="1"/>
          <c:extLst>
            <c:ext xmlns:c16="http://schemas.microsoft.com/office/drawing/2014/chart" uri="{C3380CC4-5D6E-409C-BE32-E72D297353CC}">
              <c16:uniqueId val="{00000002-E741-455A-953F-4ED7A10EA901}"/>
            </c:ext>
          </c:extLst>
        </c:ser>
        <c:dLbls>
          <c:showLegendKey val="0"/>
          <c:showVal val="0"/>
          <c:showCatName val="0"/>
          <c:showSerName val="0"/>
          <c:showPercent val="0"/>
          <c:showBubbleSize val="0"/>
        </c:dLbls>
        <c:axId val="704294800"/>
        <c:axId val="704294408"/>
      </c:scatterChart>
      <c:valAx>
        <c:axId val="704294800"/>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04294408"/>
        <c:crosses val="autoZero"/>
        <c:crossBetween val="midCat"/>
        <c:majorUnit val="10"/>
      </c:valAx>
      <c:valAx>
        <c:axId val="70429440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0429480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0.98135500449010205</c:v>
                </c:pt>
                <c:pt idx="1">
                  <c:v>0.97897743632730705</c:v>
                </c:pt>
                <c:pt idx="2">
                  <c:v>0.97660562839434095</c:v>
                </c:pt>
                <c:pt idx="3">
                  <c:v>0.97423956673566303</c:v>
                </c:pt>
                <c:pt idx="4">
                  <c:v>0.97187923742954296</c:v>
                </c:pt>
                <c:pt idx="5">
                  <c:v>0.969524626587981</c:v>
                </c:pt>
                <c:pt idx="6">
                  <c:v>0.96717572035662402</c:v>
                </c:pt>
                <c:pt idx="7">
                  <c:v>0.96483250491468198</c:v>
                </c:pt>
                <c:pt idx="8">
                  <c:v>0.962494966474853</c:v>
                </c:pt>
                <c:pt idx="9">
                  <c:v>0.96016309128323496</c:v>
                </c:pt>
                <c:pt idx="10">
                  <c:v>0.95783686561924997</c:v>
                </c:pt>
                <c:pt idx="11">
                  <c:v>0.95551627579555998</c:v>
                </c:pt>
                <c:pt idx="12">
                  <c:v>0.95320130815798798</c:v>
                </c:pt>
                <c:pt idx="13">
                  <c:v>0.95089194908543995</c:v>
                </c:pt>
                <c:pt idx="14">
                  <c:v>0.94858818498981801</c:v>
                </c:pt>
                <c:pt idx="15">
                  <c:v>0.94629000231594795</c:v>
                </c:pt>
                <c:pt idx="16">
                  <c:v>0.94399738754149498</c:v>
                </c:pt>
                <c:pt idx="17">
                  <c:v>0.94171032717688696</c:v>
                </c:pt>
                <c:pt idx="18">
                  <c:v>0.93942880776522997</c:v>
                </c:pt>
                <c:pt idx="19">
                  <c:v>0.93715281588223698</c:v>
                </c:pt>
                <c:pt idx="20">
                  <c:v>0.93488233813614097</c:v>
                </c:pt>
                <c:pt idx="21">
                  <c:v>0.93261736116762095</c:v>
                </c:pt>
                <c:pt idx="22">
                  <c:v>0.93035787164972406</c:v>
                </c:pt>
                <c:pt idx="23">
                  <c:v>0.92810385628778203</c:v>
                </c:pt>
                <c:pt idx="24">
                  <c:v>0.92585530181933695</c:v>
                </c:pt>
                <c:pt idx="25">
                  <c:v>0.923612195014065</c:v>
                </c:pt>
                <c:pt idx="26">
                  <c:v>0.92137452267369202</c:v>
                </c:pt>
                <c:pt idx="27">
                  <c:v>0.91914227163192197</c:v>
                </c:pt>
                <c:pt idx="28">
                  <c:v>0.91691542875435805</c:v>
                </c:pt>
                <c:pt idx="29">
                  <c:v>0.91469398093842302</c:v>
                </c:pt>
                <c:pt idx="30">
                  <c:v>0.91247791511328502</c:v>
                </c:pt>
                <c:pt idx="31">
                  <c:v>0.91026721823977796</c:v>
                </c:pt>
                <c:pt idx="32">
                  <c:v>0.90806187731032895</c:v>
                </c:pt>
                <c:pt idx="33">
                  <c:v>0.90586187934887497</c:v>
                </c:pt>
                <c:pt idx="34">
                  <c:v>0.90366721141079498</c:v>
                </c:pt>
                <c:pt idx="35">
                  <c:v>0.90147786058282697</c:v>
                </c:pt>
                <c:pt idx="36">
                  <c:v>0.89931345571181498</c:v>
                </c:pt>
                <c:pt idx="37">
                  <c:v>0.89727182388010196</c:v>
                </c:pt>
                <c:pt idx="38">
                  <c:v>0.89546949207708904</c:v>
                </c:pt>
                <c:pt idx="39">
                  <c:v>0.89402218627811703</c:v>
                </c:pt>
                <c:pt idx="40">
                  <c:v>0.89304521794618497</c:v>
                </c:pt>
                <c:pt idx="41">
                  <c:v>0.89265402047491205</c:v>
                </c:pt>
                <c:pt idx="42">
                  <c:v>0.89296483659272097</c:v>
                </c:pt>
                <c:pt idx="43">
                  <c:v>0.89409555998617096</c:v>
                </c:pt>
                <c:pt idx="44">
                  <c:v>0.896166737213277</c:v>
                </c:pt>
                <c:pt idx="45">
                  <c:v>0.89930273940454597</c:v>
                </c:pt>
                <c:pt idx="46">
                  <c:v>0.90363311735181195</c:v>
                </c:pt>
                <c:pt idx="47">
                  <c:v>0.90929415845266803</c:v>
                </c:pt>
                <c:pt idx="48">
                  <c:v>0.91643066973545995</c:v>
                </c:pt>
                <c:pt idx="49">
                  <c:v>0.92519801800226997</c:v>
                </c:pt>
                <c:pt idx="50">
                  <c:v>0.93576446621231002</c:v>
                </c:pt>
                <c:pt idx="51">
                  <c:v>0.94831385486583497</c:v>
                </c:pt>
                <c:pt idx="52">
                  <c:v>0.96304868869759996</c:v>
                </c:pt>
                <c:pt idx="53">
                  <c:v>0.98019370290513497</c:v>
                </c:pt>
                <c:pt idx="54">
                  <c:v>1</c:v>
                </c:pt>
                <c:pt idx="55">
                  <c:v>1.02268509098814</c:v>
                </c:pt>
                <c:pt idx="56">
                  <c:v>1.0482311370688</c:v>
                </c:pt>
                <c:pt idx="57">
                  <c:v>1.0765575717359399</c:v>
                </c:pt>
                <c:pt idx="58">
                  <c:v>1.10757820751197</c:v>
                </c:pt>
                <c:pt idx="59">
                  <c:v>1.1411962836732501</c:v>
                </c:pt>
                <c:pt idx="60">
                  <c:v>1.17729951647776</c:v>
                </c:pt>
                <c:pt idx="61">
                  <c:v>1.21575515258183</c:v>
                </c:pt>
                <c:pt idx="62">
                  <c:v>1.25640505267262</c:v>
                </c:pt>
                <c:pt idx="63">
                  <c:v>1.29906085962465</c:v>
                </c:pt>
                <c:pt idx="64">
                  <c:v>1.34349933367838</c:v>
                </c:pt>
                <c:pt idx="65">
                  <c:v>1.3895156267959701</c:v>
                </c:pt>
                <c:pt idx="66">
                  <c:v>1.43710802730655</c:v>
                </c:pt>
                <c:pt idx="67">
                  <c:v>1.4863305185787401</c:v>
                </c:pt>
                <c:pt idx="68">
                  <c:v>1.53723893296946</c:v>
                </c:pt>
                <c:pt idx="69">
                  <c:v>1.58989101515369</c:v>
                </c:pt>
                <c:pt idx="70">
                  <c:v>1.6443464876235101</c:v>
                </c:pt>
              </c:numCache>
            </c:numRef>
          </c:yVal>
          <c:smooth val="0"/>
          <c:extLst>
            <c:ext xmlns:c16="http://schemas.microsoft.com/office/drawing/2014/chart" uri="{C3380CC4-5D6E-409C-BE32-E72D297353CC}">
              <c16:uniqueId val="{00000000-93DC-4FE0-A7FF-1BB09695297B}"/>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0.82898327636713398</c:v>
                </c:pt>
                <c:pt idx="1">
                  <c:v>0.82992438104770005</c:v>
                </c:pt>
                <c:pt idx="2">
                  <c:v>0.83086596387751099</c:v>
                </c:pt>
                <c:pt idx="3">
                  <c:v>0.83180798413673596</c:v>
                </c:pt>
                <c:pt idx="4">
                  <c:v>0.83275039724889199</c:v>
                </c:pt>
                <c:pt idx="5">
                  <c:v>0.83369315432854096</c:v>
                </c:pt>
                <c:pt idx="6">
                  <c:v>0.83463620166402197</c:v>
                </c:pt>
                <c:pt idx="7">
                  <c:v>0.835579480124091</c:v>
                </c:pt>
                <c:pt idx="8">
                  <c:v>0.83652292447514798</c:v>
                </c:pt>
                <c:pt idx="9">
                  <c:v>0.83746646259295798</c:v>
                </c:pt>
                <c:pt idx="10">
                  <c:v>0.83841001454943398</c:v>
                </c:pt>
                <c:pt idx="11">
                  <c:v>0.83935349155083105</c:v>
                </c:pt>
                <c:pt idx="12">
                  <c:v>0.84029679469850305</c:v>
                </c:pt>
                <c:pt idx="13">
                  <c:v>0.84123981353675203</c:v>
                </c:pt>
                <c:pt idx="14">
                  <c:v>0.84218242434409796</c:v>
                </c:pt>
                <c:pt idx="15">
                  <c:v>0.843124488113697</c:v>
                </c:pt>
                <c:pt idx="16">
                  <c:v>0.84406584815525998</c:v>
                </c:pt>
                <c:pt idx="17">
                  <c:v>0.84500632723352997</c:v>
                </c:pt>
                <c:pt idx="18">
                  <c:v>0.845945724136</c:v>
                </c:pt>
                <c:pt idx="19">
                  <c:v>0.84688380953340703</c:v>
                </c:pt>
                <c:pt idx="20">
                  <c:v>0.84782032095818805</c:v>
                </c:pt>
                <c:pt idx="21">
                  <c:v>0.84875495667531198</c:v>
                </c:pt>
                <c:pt idx="22">
                  <c:v>0.84968736815205403</c:v>
                </c:pt>
                <c:pt idx="23">
                  <c:v>0.850617150741804</c:v>
                </c:pt>
                <c:pt idx="24">
                  <c:v>0.85154383207252304</c:v>
                </c:pt>
                <c:pt idx="25">
                  <c:v>0.85246685745934803</c:v>
                </c:pt>
                <c:pt idx="26">
                  <c:v>0.853385571423115</c:v>
                </c:pt>
                <c:pt idx="27">
                  <c:v>0.85429919406258403</c:v>
                </c:pt>
                <c:pt idx="28">
                  <c:v>0.85520679055346704</c:v>
                </c:pt>
                <c:pt idx="29">
                  <c:v>0.85610723136405698</c:v>
                </c:pt>
                <c:pt idx="30">
                  <c:v>0.85699913978112896</c:v>
                </c:pt>
                <c:pt idx="31">
                  <c:v>0.857880821867397</c:v>
                </c:pt>
                <c:pt idx="32">
                  <c:v>0.85875017176508295</c:v>
                </c:pt>
                <c:pt idx="33">
                  <c:v>0.85960454190496705</c:v>
                </c:pt>
                <c:pt idx="34">
                  <c:v>0.86044056250613299</c:v>
                </c:pt>
                <c:pt idx="35">
                  <c:v>0.86125388666386304</c:v>
                </c:pt>
                <c:pt idx="36">
                  <c:v>0.86205546584336901</c:v>
                </c:pt>
                <c:pt idx="37">
                  <c:v>0.86292189704683797</c:v>
                </c:pt>
                <c:pt idx="38">
                  <c:v>0.86394696011605698</c:v>
                </c:pt>
                <c:pt idx="39">
                  <c:v>0.86522560731771003</c:v>
                </c:pt>
                <c:pt idx="40">
                  <c:v>0.86685463573513899</c:v>
                </c:pt>
                <c:pt idx="41">
                  <c:v>0.86893364965058195</c:v>
                </c:pt>
                <c:pt idx="42">
                  <c:v>0.87156638054086599</c:v>
                </c:pt>
                <c:pt idx="43">
                  <c:v>0.87486243475002701</c:v>
                </c:pt>
                <c:pt idx="44">
                  <c:v>0.87893951980523999</c:v>
                </c:pt>
                <c:pt idx="45">
                  <c:v>0.88392614409760195</c:v>
                </c:pt>
                <c:pt idx="46">
                  <c:v>0.88996468199727097</c:v>
                </c:pt>
                <c:pt idx="47">
                  <c:v>0.89721456366766705</c:v>
                </c:pt>
                <c:pt idx="48">
                  <c:v>0.90585524655231198</c:v>
                </c:pt>
                <c:pt idx="49">
                  <c:v>0.91608864880394902</c:v>
                </c:pt>
                <c:pt idx="50">
                  <c:v>0.92814093925928198</c:v>
                </c:pt>
                <c:pt idx="51">
                  <c:v>0.94226393452863</c:v>
                </c:pt>
                <c:pt idx="52">
                  <c:v>0.95873667978905797</c:v>
                </c:pt>
                <c:pt idx="53">
                  <c:v>0.97786791298362996</c:v>
                </c:pt>
                <c:pt idx="54">
                  <c:v>1</c:v>
                </c:pt>
                <c:pt idx="55">
                  <c:v>1.01993694795638</c:v>
                </c:pt>
                <c:pt idx="56">
                  <c:v>1.0422690351669299</c:v>
                </c:pt>
                <c:pt idx="57">
                  <c:v>1.06688579228929</c:v>
                </c:pt>
                <c:pt idx="58">
                  <c:v>1.09368008304187</c:v>
                </c:pt>
                <c:pt idx="59">
                  <c:v>1.12254179132247</c:v>
                </c:pt>
                <c:pt idx="60">
                  <c:v>1.1533525774822599</c:v>
                </c:pt>
                <c:pt idx="61">
                  <c:v>1.1859813446598999</c:v>
                </c:pt>
                <c:pt idx="62">
                  <c:v>1.2202801966711501</c:v>
                </c:pt>
                <c:pt idx="63">
                  <c:v>1.2560807697104499</c:v>
                </c:pt>
                <c:pt idx="64">
                  <c:v>1.2931908902135001</c:v>
                </c:pt>
                <c:pt idx="65">
                  <c:v>1.3314372692740699</c:v>
                </c:pt>
                <c:pt idx="66">
                  <c:v>1.3708104191018</c:v>
                </c:pt>
                <c:pt idx="67">
                  <c:v>1.41134458875802</c:v>
                </c:pt>
                <c:pt idx="68">
                  <c:v>1.4530747416577501</c:v>
                </c:pt>
                <c:pt idx="69">
                  <c:v>1.49603668625043</c:v>
                </c:pt>
                <c:pt idx="70">
                  <c:v>1.54026716543082</c:v>
                </c:pt>
              </c:numCache>
            </c:numRef>
          </c:yVal>
          <c:smooth val="0"/>
          <c:extLst>
            <c:ext xmlns:c16="http://schemas.microsoft.com/office/drawing/2014/chart" uri="{C3380CC4-5D6E-409C-BE32-E72D297353CC}">
              <c16:uniqueId val="{00000001-93DC-4FE0-A7FF-1BB09695297B}"/>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1.1617335021017401</c:v>
                </c:pt>
                <c:pt idx="1">
                  <c:v>1.15480017544261</c:v>
                </c:pt>
                <c:pt idx="2">
                  <c:v>1.1479090429465599</c:v>
                </c:pt>
                <c:pt idx="3">
                  <c:v>1.1410598978300599</c:v>
                </c:pt>
                <c:pt idx="4">
                  <c:v>1.13425253865634</c:v>
                </c:pt>
                <c:pt idx="5">
                  <c:v>1.12748676977877</c:v>
                </c:pt>
                <c:pt idx="6">
                  <c:v>1.1207624018493101</c:v>
                </c:pt>
                <c:pt idx="7">
                  <c:v>1.1140792524030101</c:v>
                </c:pt>
                <c:pt idx="8">
                  <c:v>1.10743714653208</c:v>
                </c:pt>
                <c:pt idx="9">
                  <c:v>1.1008359176654701</c:v>
                </c:pt>
                <c:pt idx="10">
                  <c:v>1.0942754084734501</c:v>
                </c:pt>
                <c:pt idx="11">
                  <c:v>1.08775547192077</c:v>
                </c:pt>
                <c:pt idx="12">
                  <c:v>1.0812759724974299</c:v>
                </c:pt>
                <c:pt idx="13">
                  <c:v>1.0748367876623399</c:v>
                </c:pt>
                <c:pt idx="14">
                  <c:v>1.0684378095435401</c:v>
                </c:pt>
                <c:pt idx="15">
                  <c:v>1.06207894694948</c:v>
                </c:pt>
                <c:pt idx="16">
                  <c:v>1.0557601277587201</c:v>
                </c:pt>
                <c:pt idx="17">
                  <c:v>1.0494813017731599</c:v>
                </c:pt>
                <c:pt idx="18">
                  <c:v>1.0432424441421</c:v>
                </c:pt>
                <c:pt idx="19">
                  <c:v>1.0370435594935801</c:v>
                </c:pt>
                <c:pt idx="20">
                  <c:v>1.03088468694772</c:v>
                </c:pt>
                <c:pt idx="21">
                  <c:v>1.02476590623787</c:v>
                </c:pt>
                <c:pt idx="22">
                  <c:v>1.0186873452327301</c:v>
                </c:pt>
                <c:pt idx="23">
                  <c:v>1.0126491892446099</c:v>
                </c:pt>
                <c:pt idx="24">
                  <c:v>1.00665169263298</c:v>
                </c:pt>
                <c:pt idx="25">
                  <c:v>1.0006951933839601</c:v>
                </c:pt>
                <c:pt idx="26">
                  <c:v>0.99478013158400003</c:v>
                </c:pt>
                <c:pt idx="27">
                  <c:v>0.98890707303979997</c:v>
                </c:pt>
                <c:pt idx="28">
                  <c:v>0.98307673977154497</c:v>
                </c:pt>
                <c:pt idx="29">
                  <c:v>0.97729004978955902</c:v>
                </c:pt>
                <c:pt idx="30">
                  <c:v>0.97154816956074297</c:v>
                </c:pt>
                <c:pt idx="31">
                  <c:v>0.96585258404349705</c:v>
                </c:pt>
                <c:pt idx="32">
                  <c:v>0.96020519137657501</c:v>
                </c:pt>
                <c:pt idx="33">
                  <c:v>0.95460843266251105</c:v>
                </c:pt>
                <c:pt idx="34">
                  <c:v>0.94906547246038497</c:v>
                </c:pt>
                <c:pt idx="35">
                  <c:v>0.94358045369049504</c:v>
                </c:pt>
                <c:pt idx="36">
                  <c:v>0.93818173385525006</c:v>
                </c:pt>
                <c:pt idx="37">
                  <c:v>0.93298910212429798</c:v>
                </c:pt>
                <c:pt idx="38">
                  <c:v>0.92814217568759405</c:v>
                </c:pt>
                <c:pt idx="39">
                  <c:v>0.923777177648893</c:v>
                </c:pt>
                <c:pt idx="40">
                  <c:v>0.92002710537528798</c:v>
                </c:pt>
                <c:pt idx="41">
                  <c:v>0.91702191598915295</c:v>
                </c:pt>
                <c:pt idx="42">
                  <c:v>0.91488866160284099</c:v>
                </c:pt>
                <c:pt idx="43">
                  <c:v>0.91375150953349304</c:v>
                </c:pt>
                <c:pt idx="44">
                  <c:v>0.91373160813777998</c:v>
                </c:pt>
                <c:pt idx="45">
                  <c:v>0.91494682276443795</c:v>
                </c:pt>
                <c:pt idx="46">
                  <c:v>0.91751147803127997</c:v>
                </c:pt>
                <c:pt idx="47">
                  <c:v>0.92153638614185696</c:v>
                </c:pt>
                <c:pt idx="48">
                  <c:v>0.927129555884604</c:v>
                </c:pt>
                <c:pt idx="49">
                  <c:v>0.93439796861681101</c:v>
                </c:pt>
                <c:pt idx="50">
                  <c:v>0.94345061098634397</c:v>
                </c:pt>
                <c:pt idx="51">
                  <c:v>0.95440261945330296</c:v>
                </c:pt>
                <c:pt idx="52">
                  <c:v>0.96738009127409996</c:v>
                </c:pt>
                <c:pt idx="53">
                  <c:v>0.98252502455407298</c:v>
                </c:pt>
                <c:pt idx="54">
                  <c:v>1</c:v>
                </c:pt>
                <c:pt idx="55">
                  <c:v>1.0254406386836199</c:v>
                </c:pt>
                <c:pt idx="56">
                  <c:v>1.0542273440413299</c:v>
                </c:pt>
                <c:pt idx="57">
                  <c:v>1.0863170300310001</c:v>
                </c:pt>
                <c:pt idx="58">
                  <c:v>1.12165294474734</c:v>
                </c:pt>
                <c:pt idx="59">
                  <c:v>1.1601607779211101</c:v>
                </c:pt>
                <c:pt idx="60">
                  <c:v>1.20174366326421</c:v>
                </c:pt>
                <c:pt idx="61">
                  <c:v>1.2462764255816501</c:v>
                </c:pt>
                <c:pt idx="62">
                  <c:v>1.2935993394693299</c:v>
                </c:pt>
                <c:pt idx="63">
                  <c:v>1.3435116257673001</c:v>
                </c:pt>
                <c:pt idx="64">
                  <c:v>1.3957649046663601</c:v>
                </c:pt>
                <c:pt idx="65">
                  <c:v>1.45012740867836</c:v>
                </c:pt>
                <c:pt idx="66">
                  <c:v>1.5066120401259899</c:v>
                </c:pt>
                <c:pt idx="67">
                  <c:v>1.5653005141732499</c:v>
                </c:pt>
                <c:pt idx="68">
                  <c:v>1.6262780360087401</c:v>
                </c:pt>
                <c:pt idx="69">
                  <c:v>1.6896333247026301</c:v>
                </c:pt>
                <c:pt idx="70">
                  <c:v>1.7554586840806099</c:v>
                </c:pt>
              </c:numCache>
            </c:numRef>
          </c:yVal>
          <c:smooth val="1"/>
          <c:extLst>
            <c:ext xmlns:c16="http://schemas.microsoft.com/office/drawing/2014/chart" uri="{C3380CC4-5D6E-409C-BE32-E72D297353CC}">
              <c16:uniqueId val="{00000002-93DC-4FE0-A7FF-1BB09695297B}"/>
            </c:ext>
          </c:extLst>
        </c:ser>
        <c:dLbls>
          <c:showLegendKey val="0"/>
          <c:showVal val="0"/>
          <c:showCatName val="0"/>
          <c:showSerName val="0"/>
          <c:showPercent val="0"/>
          <c:showBubbleSize val="0"/>
        </c:dLbls>
        <c:axId val="554661456"/>
        <c:axId val="554660672"/>
      </c:scatterChart>
      <c:valAx>
        <c:axId val="554661456"/>
        <c:scaling>
          <c:orientation val="minMax"/>
          <c:max val="65"/>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0.73675996613001504</c:v>
                </c:pt>
                <c:pt idx="1">
                  <c:v>0.74348576833643099</c:v>
                </c:pt>
                <c:pt idx="2">
                  <c:v>0.75027296966521895</c:v>
                </c:pt>
                <c:pt idx="3">
                  <c:v>0.75712213062234102</c:v>
                </c:pt>
                <c:pt idx="4">
                  <c:v>0.76403381683055605</c:v>
                </c:pt>
                <c:pt idx="5">
                  <c:v>0.77100859907613295</c:v>
                </c:pt>
                <c:pt idx="6">
                  <c:v>0.77804705335598501</c:v>
                </c:pt>
                <c:pt idx="7">
                  <c:v>0.78514976092524102</c:v>
                </c:pt>
                <c:pt idx="8">
                  <c:v>0.79231730834524605</c:v>
                </c:pt>
                <c:pt idx="9">
                  <c:v>0.79955028753199697</c:v>
                </c:pt>
                <c:pt idx="10">
                  <c:v>0.80684929580502995</c:v>
                </c:pt>
                <c:pt idx="11">
                  <c:v>0.81421493593674799</c:v>
                </c:pt>
                <c:pt idx="12">
                  <c:v>0.82164781620219596</c:v>
                </c:pt>
                <c:pt idx="13">
                  <c:v>0.82914855042929703</c:v>
                </c:pt>
                <c:pt idx="14">
                  <c:v>0.83671775804954296</c:v>
                </c:pt>
                <c:pt idx="15">
                  <c:v>0.84435606414914999</c:v>
                </c:pt>
                <c:pt idx="16">
                  <c:v>0.85206409952067597</c:v>
                </c:pt>
                <c:pt idx="17">
                  <c:v>0.85984250071511903</c:v>
                </c:pt>
                <c:pt idx="18">
                  <c:v>0.86769309775616099</c:v>
                </c:pt>
                <c:pt idx="19">
                  <c:v>0.875622563960471</c:v>
                </c:pt>
                <c:pt idx="20">
                  <c:v>0.88363900781843896</c:v>
                </c:pt>
                <c:pt idx="21">
                  <c:v>0.89175081369196296</c:v>
                </c:pt>
                <c:pt idx="22">
                  <c:v>0.89996664954856198</c:v>
                </c:pt>
                <c:pt idx="23">
                  <c:v>0.90829547550508405</c:v>
                </c:pt>
                <c:pt idx="24">
                  <c:v>0.91674655322554799</c:v>
                </c:pt>
                <c:pt idx="25">
                  <c:v>0.92532945621987495</c:v>
                </c:pt>
                <c:pt idx="26">
                  <c:v>0.93405408109260801</c:v>
                </c:pt>
                <c:pt idx="27">
                  <c:v>0.94293065979342805</c:v>
                </c:pt>
                <c:pt idx="28">
                  <c:v>0.95196977292414398</c:v>
                </c:pt>
                <c:pt idx="29">
                  <c:v>0.96118236416010705</c:v>
                </c:pt>
                <c:pt idx="30">
                  <c:v>0.97057975584749601</c:v>
                </c:pt>
                <c:pt idx="31">
                  <c:v>0.98017366584179799</c:v>
                </c:pt>
                <c:pt idx="32">
                  <c:v>0.98997622565704602</c:v>
                </c:pt>
                <c:pt idx="33">
                  <c:v>1</c:v>
                </c:pt>
                <c:pt idx="34">
                  <c:v>1.0102553958173199</c:v>
                </c:pt>
                <c:pt idx="35">
                  <c:v>1.0207426318855899</c:v>
                </c:pt>
                <c:pt idx="36">
                  <c:v>1.0314592017803901</c:v>
                </c:pt>
                <c:pt idx="37">
                  <c:v>1.04240242031219</c:v>
                </c:pt>
                <c:pt idx="38">
                  <c:v>1.0535694103906601</c:v>
                </c:pt>
                <c:pt idx="39">
                  <c:v>1.0649570898491501</c:v>
                </c:pt>
                <c:pt idx="40">
                  <c:v>1.07656215824222</c:v>
                </c:pt>
                <c:pt idx="41">
                  <c:v>1.0883810836314201</c:v>
                </c:pt>
                <c:pt idx="42">
                  <c:v>1.1004100893767099</c:v>
                </c:pt>
                <c:pt idx="43">
                  <c:v>1.11264514095302</c:v>
                </c:pt>
                <c:pt idx="44">
                  <c:v>1.1250819328139201</c:v>
                </c:pt>
                <c:pt idx="45">
                  <c:v>1.13771587532645</c:v>
                </c:pt>
                <c:pt idx="46">
                  <c:v>1.1505420818035399</c:v>
                </c:pt>
                <c:pt idx="47">
                  <c:v>1.1635553556629801</c:v>
                </c:pt>
                <c:pt idx="48">
                  <c:v>1.17675017774387</c:v>
                </c:pt>
                <c:pt idx="49">
                  <c:v>1.1901206938142801</c:v>
                </c:pt>
                <c:pt idx="50">
                  <c:v>1.2036607023058701</c:v>
                </c:pt>
                <c:pt idx="51">
                  <c:v>1.2173636423137899</c:v>
                </c:pt>
                <c:pt idx="52">
                  <c:v>1.23122407990033</c:v>
                </c:pt>
                <c:pt idx="53">
                  <c:v>1.2452423271366899</c:v>
                </c:pt>
                <c:pt idx="54">
                  <c:v>1.2594201807832801</c:v>
                </c:pt>
                <c:pt idx="55">
                  <c:v>1.2737594580577301</c:v>
                </c:pt>
                <c:pt idx="56">
                  <c:v>1.2882619968678399</c:v>
                </c:pt>
                <c:pt idx="57">
                  <c:v>1.30292965604712</c:v>
                </c:pt>
                <c:pt idx="58">
                  <c:v>1.3177643155930301</c:v>
                </c:pt>
                <c:pt idx="59">
                  <c:v>1.33276787690798</c:v>
                </c:pt>
                <c:pt idx="60">
                  <c:v>1.34794226304303</c:v>
                </c:pt>
                <c:pt idx="61">
                  <c:v>1.3632894189443301</c:v>
                </c:pt>
                <c:pt idx="62">
                  <c:v>1.3788113117024801</c:v>
                </c:pt>
                <c:pt idx="63">
                  <c:v>1.39450993080462</c:v>
                </c:pt>
                <c:pt idx="64">
                  <c:v>1.4103872883894</c:v>
                </c:pt>
                <c:pt idx="65">
                  <c:v>1.4264454195049501</c:v>
                </c:pt>
                <c:pt idx="66">
                  <c:v>1.4426863823696501</c:v>
                </c:pt>
                <c:pt idx="67">
                  <c:v>1.4591122586359899</c:v>
                </c:pt>
                <c:pt idx="68">
                  <c:v>1.4757251536573499</c:v>
                </c:pt>
                <c:pt idx="69">
                  <c:v>1.4925271967578699</c:v>
                </c:pt>
                <c:pt idx="70">
                  <c:v>1.5095205415053401</c:v>
                </c:pt>
              </c:numCache>
            </c:numRef>
          </c:yVal>
          <c:smooth val="0"/>
          <c:extLst>
            <c:ext xmlns:c16="http://schemas.microsoft.com/office/drawing/2014/chart" uri="{C3380CC4-5D6E-409C-BE32-E72D297353CC}">
              <c16:uniqueId val="{00000000-7F5C-472D-BF1B-97620F245C6D}"/>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0.64622201084944297</c:v>
                </c:pt>
                <c:pt idx="1">
                  <c:v>0.65503929258886595</c:v>
                </c:pt>
                <c:pt idx="2">
                  <c:v>0.66397653023271197</c:v>
                </c:pt>
                <c:pt idx="3">
                  <c:v>0.67303531056340804</c:v>
                </c:pt>
                <c:pt idx="4">
                  <c:v>0.68221723371974197</c:v>
                </c:pt>
                <c:pt idx="5">
                  <c:v>0.69152391164139204</c:v>
                </c:pt>
                <c:pt idx="6">
                  <c:v>0.70095696604120095</c:v>
                </c:pt>
                <c:pt idx="7">
                  <c:v>0.71051802575691403</c:v>
                </c:pt>
                <c:pt idx="8">
                  <c:v>0.72020872327892005</c:v>
                </c:pt>
                <c:pt idx="9">
                  <c:v>0.73003069017116495</c:v>
                </c:pt>
                <c:pt idx="10">
                  <c:v>0.73998555098660701</c:v>
                </c:pt>
                <c:pt idx="11">
                  <c:v>0.75007491510657698</c:v>
                </c:pt>
                <c:pt idx="12">
                  <c:v>0.76030036567339598</c:v>
                </c:pt>
                <c:pt idx="13">
                  <c:v>0.77066344438468803</c:v>
                </c:pt>
                <c:pt idx="14">
                  <c:v>0.78116563028589203</c:v>
                </c:pt>
                <c:pt idx="15">
                  <c:v>0.79180830967710902</c:v>
                </c:pt>
                <c:pt idx="16">
                  <c:v>0.80259273255804897</c:v>
                </c:pt>
                <c:pt idx="17">
                  <c:v>0.81351994814232698</c:v>
                </c:pt>
                <c:pt idx="18">
                  <c:v>0.82458872856983301</c:v>
                </c:pt>
                <c:pt idx="19">
                  <c:v>0.83578948186822599</c:v>
                </c:pt>
                <c:pt idx="20">
                  <c:v>0.84711010755603</c:v>
                </c:pt>
                <c:pt idx="21">
                  <c:v>0.85853803622816705</c:v>
                </c:pt>
                <c:pt idx="22">
                  <c:v>0.87006033599541999</c:v>
                </c:pt>
                <c:pt idx="23">
                  <c:v>0.881663863555887</c:v>
                </c:pt>
                <c:pt idx="24">
                  <c:v>0.89333547769718102</c:v>
                </c:pt>
                <c:pt idx="25">
                  <c:v>0.90506234075511205</c:v>
                </c:pt>
                <c:pt idx="26">
                  <c:v>0.91683234477043096</c:v>
                </c:pt>
                <c:pt idx="27">
                  <c:v>0.92863471508185003</c:v>
                </c:pt>
                <c:pt idx="28">
                  <c:v>0.94046086611167201</c:v>
                </c:pt>
                <c:pt idx="29">
                  <c:v>0.95230561232849997</c:v>
                </c:pt>
                <c:pt idx="30">
                  <c:v>0.96416886832978399</c:v>
                </c:pt>
                <c:pt idx="31">
                  <c:v>0.97605799274322602</c:v>
                </c:pt>
                <c:pt idx="32">
                  <c:v>0.98799090834518799</c:v>
                </c:pt>
                <c:pt idx="33">
                  <c:v>1</c:v>
                </c:pt>
                <c:pt idx="34">
                  <c:v>1.00837829811171</c:v>
                </c:pt>
                <c:pt idx="35">
                  <c:v>1.0170361320533801</c:v>
                </c:pt>
                <c:pt idx="36">
                  <c:v>1.02590410173104</c:v>
                </c:pt>
                <c:pt idx="37">
                  <c:v>1.0349180197146901</c:v>
                </c:pt>
                <c:pt idx="38">
                  <c:v>1.0440222921086999</c:v>
                </c:pt>
                <c:pt idx="39">
                  <c:v>1.0531719405255899</c:v>
                </c:pt>
                <c:pt idx="40">
                  <c:v>1.06233309945361</c:v>
                </c:pt>
                <c:pt idx="41">
                  <c:v>1.0714822982897401</c:v>
                </c:pt>
                <c:pt idx="42">
                  <c:v>1.0806050445394699</c:v>
                </c:pt>
                <c:pt idx="43">
                  <c:v>1.0896941805809299</c:v>
                </c:pt>
                <c:pt idx="44">
                  <c:v>1.0987483248783501</c:v>
                </c:pt>
                <c:pt idx="45">
                  <c:v>1.10777054637259</c:v>
                </c:pt>
                <c:pt idx="46">
                  <c:v>1.1167673090258701</c:v>
                </c:pt>
                <c:pt idx="47">
                  <c:v>1.1257476645793101</c:v>
                </c:pt>
                <c:pt idx="48">
                  <c:v>1.13472264927193</c:v>
                </c:pt>
                <c:pt idx="49">
                  <c:v>1.14370483781988</c:v>
                </c:pt>
                <c:pt idx="50">
                  <c:v>1.15270801397236</c:v>
                </c:pt>
                <c:pt idx="51">
                  <c:v>1.1617469252482</c:v>
                </c:pt>
                <c:pt idx="52">
                  <c:v>1.17083513012243</c:v>
                </c:pt>
                <c:pt idx="53">
                  <c:v>1.1799784494291099</c:v>
                </c:pt>
                <c:pt idx="54">
                  <c:v>1.18918004742696</c:v>
                </c:pt>
                <c:pt idx="55">
                  <c:v>1.1984424878681601</c:v>
                </c:pt>
                <c:pt idx="56">
                  <c:v>1.2077678969971</c:v>
                </c:pt>
                <c:pt idx="57">
                  <c:v>1.2171580769396999</c:v>
                </c:pt>
                <c:pt idx="58">
                  <c:v>1.2266145861228299</c:v>
                </c:pt>
                <c:pt idx="59">
                  <c:v>1.2361387973215601</c:v>
                </c:pt>
                <c:pt idx="60">
                  <c:v>1.2457319402343801</c:v>
                </c:pt>
                <c:pt idx="61">
                  <c:v>1.2553951331702899</c:v>
                </c:pt>
                <c:pt idx="62">
                  <c:v>1.26512940695061</c:v>
                </c:pt>
                <c:pt idx="63">
                  <c:v>1.27493572316195</c:v>
                </c:pt>
                <c:pt idx="64">
                  <c:v>1.2848149882547399</c:v>
                </c:pt>
                <c:pt idx="65">
                  <c:v>1.29476806454823</c:v>
                </c:pt>
                <c:pt idx="66">
                  <c:v>1.30479577890502</c:v>
                </c:pt>
                <c:pt idx="67">
                  <c:v>1.3148989296314499</c:v>
                </c:pt>
                <c:pt idx="68">
                  <c:v>1.32507829201347</c:v>
                </c:pt>
                <c:pt idx="69">
                  <c:v>1.33533462279368</c:v>
                </c:pt>
                <c:pt idx="70">
                  <c:v>1.34566866381935</c:v>
                </c:pt>
              </c:numCache>
            </c:numRef>
          </c:yVal>
          <c:smooth val="0"/>
          <c:extLst>
            <c:ext xmlns:c16="http://schemas.microsoft.com/office/drawing/2014/chart" uri="{C3380CC4-5D6E-409C-BE32-E72D297353CC}">
              <c16:uniqueId val="{00000001-7F5C-472D-BF1B-97620F245C6D}"/>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0.839982604396876</c:v>
                </c:pt>
                <c:pt idx="1">
                  <c:v>0.84387470182763302</c:v>
                </c:pt>
                <c:pt idx="2">
                  <c:v>0.84778528062276004</c:v>
                </c:pt>
                <c:pt idx="3">
                  <c:v>0.85171448166404695</c:v>
                </c:pt>
                <c:pt idx="4">
                  <c:v>0.85566245531181395</c:v>
                </c:pt>
                <c:pt idx="5">
                  <c:v>0.85962936326865602</c:v>
                </c:pt>
                <c:pt idx="6">
                  <c:v>0.86361538091961798</c:v>
                </c:pt>
                <c:pt idx="7">
                  <c:v>0.86762070029715199</c:v>
                </c:pt>
                <c:pt idx="8">
                  <c:v>0.87164553387440102</c:v>
                </c:pt>
                <c:pt idx="9">
                  <c:v>0.87569011946965003</c:v>
                </c:pt>
                <c:pt idx="10">
                  <c:v>0.879754726660678</c:v>
                </c:pt>
                <c:pt idx="11">
                  <c:v>0.88383966527968205</c:v>
                </c:pt>
                <c:pt idx="12">
                  <c:v>0.88794529681949896</c:v>
                </c:pt>
                <c:pt idx="13">
                  <c:v>0.89207204998273504</c:v>
                </c:pt>
                <c:pt idx="14">
                  <c:v>0.89622044223736697</c:v>
                </c:pt>
                <c:pt idx="15">
                  <c:v>0.90039111026274898</c:v>
                </c:pt>
                <c:pt idx="16">
                  <c:v>0.90458485386231702</c:v>
                </c:pt>
                <c:pt idx="17">
                  <c:v>0.90880270081180903</c:v>
                </c:pt>
                <c:pt idx="18">
                  <c:v>0.91305069522293603</c:v>
                </c:pt>
                <c:pt idx="19">
                  <c:v>0.91735406002344599</c:v>
                </c:pt>
                <c:pt idx="20">
                  <c:v>0.92174309947861299</c:v>
                </c:pt>
                <c:pt idx="21">
                  <c:v>0.92624843648620603</c:v>
                </c:pt>
                <c:pt idx="22">
                  <c:v>0.93090092352391496</c:v>
                </c:pt>
                <c:pt idx="23">
                  <c:v>0.93573152413852001</c:v>
                </c:pt>
                <c:pt idx="24">
                  <c:v>0.94077114794248196</c:v>
                </c:pt>
                <c:pt idx="25">
                  <c:v>0.94605041442094995</c:v>
                </c:pt>
                <c:pt idx="26">
                  <c:v>0.95159930971263296</c:v>
                </c:pt>
                <c:pt idx="27">
                  <c:v>0.95744668462033899</c:v>
                </c:pt>
                <c:pt idx="28">
                  <c:v>0.96361952019132302</c:v>
                </c:pt>
                <c:pt idx="29">
                  <c:v>0.97014185909651096</c:v>
                </c:pt>
                <c:pt idx="30">
                  <c:v>0.97703327021213804</c:v>
                </c:pt>
                <c:pt idx="31">
                  <c:v>0.98430669320126396</c:v>
                </c:pt>
                <c:pt idx="32">
                  <c:v>0.991965532362729</c:v>
                </c:pt>
                <c:pt idx="33">
                  <c:v>1</c:v>
                </c:pt>
                <c:pt idx="34">
                  <c:v>1.01213598774311</c:v>
                </c:pt>
                <c:pt idx="35">
                  <c:v>1.0244626397344401</c:v>
                </c:pt>
                <c:pt idx="36">
                  <c:v>1.03704438177241</c:v>
                </c:pt>
                <c:pt idx="37">
                  <c:v>1.04994094717983</c:v>
                </c:pt>
                <c:pt idx="38">
                  <c:v>1.0632038328117901</c:v>
                </c:pt>
                <c:pt idx="39">
                  <c:v>1.0768741167315701</c:v>
                </c:pt>
                <c:pt idx="40">
                  <c:v>1.0909818033112699</c:v>
                </c:pt>
                <c:pt idx="41">
                  <c:v>1.1055463866248501</c:v>
                </c:pt>
                <c:pt idx="42">
                  <c:v>1.12057811586297</c:v>
                </c:pt>
                <c:pt idx="43">
                  <c:v>1.1360794906937799</c:v>
                </c:pt>
                <c:pt idx="44">
                  <c:v>1.15204667609797</c:v>
                </c:pt>
                <c:pt idx="45">
                  <c:v>1.16847068845471</c:v>
                </c:pt>
                <c:pt idx="46">
                  <c:v>1.18533831649809</c:v>
                </c:pt>
                <c:pt idx="47">
                  <c:v>1.2026327997739501</c:v>
                </c:pt>
                <c:pt idx="48">
                  <c:v>1.2203343096295101</c:v>
                </c:pt>
                <c:pt idx="49">
                  <c:v>1.23842028031016</c:v>
                </c:pt>
                <c:pt idx="50">
                  <c:v>1.25686563181143</c:v>
                </c:pt>
                <c:pt idx="51">
                  <c:v>1.27564291793662</c:v>
                </c:pt>
                <c:pt idx="52">
                  <c:v>1.2947277510949999</c:v>
                </c:pt>
                <c:pt idx="53">
                  <c:v>1.3141159095261601</c:v>
                </c:pt>
                <c:pt idx="54">
                  <c:v>1.3338091193138699</c:v>
                </c:pt>
                <c:pt idx="55">
                  <c:v>1.3538097767858901</c:v>
                </c:pt>
                <c:pt idx="56">
                  <c:v>1.3741207865354499</c:v>
                </c:pt>
                <c:pt idx="57">
                  <c:v>1.39474544906722</c:v>
                </c:pt>
                <c:pt idx="58">
                  <c:v>1.4156873814286099</c:v>
                </c:pt>
                <c:pt idx="59">
                  <c:v>1.43695046022874</c:v>
                </c:pt>
                <c:pt idx="60">
                  <c:v>1.45853878014535</c:v>
                </c:pt>
                <c:pt idx="61">
                  <c:v>1.48045662333587</c:v>
                </c:pt>
                <c:pt idx="62">
                  <c:v>1.5027084366500201</c:v>
                </c:pt>
                <c:pt idx="63">
                  <c:v>1.5252988145079101</c:v>
                </c:pt>
                <c:pt idx="64">
                  <c:v>1.5482324859491801</c:v>
                </c:pt>
                <c:pt idx="65">
                  <c:v>1.5715143047929601</c:v>
                </c:pt>
                <c:pt idx="66">
                  <c:v>1.5951492421453699</c:v>
                </c:pt>
                <c:pt idx="67">
                  <c:v>1.6191423806988401</c:v>
                </c:pt>
                <c:pt idx="68">
                  <c:v>1.6434989104137301</c:v>
                </c:pt>
                <c:pt idx="69">
                  <c:v>1.6682241252768699</c:v>
                </c:pt>
                <c:pt idx="70">
                  <c:v>1.6933234209074799</c:v>
                </c:pt>
              </c:numCache>
            </c:numRef>
          </c:yVal>
          <c:smooth val="1"/>
          <c:extLst>
            <c:ext xmlns:c16="http://schemas.microsoft.com/office/drawing/2014/chart" uri="{C3380CC4-5D6E-409C-BE32-E72D297353CC}">
              <c16:uniqueId val="{00000002-7F5C-472D-BF1B-97620F245C6D}"/>
            </c:ext>
          </c:extLst>
        </c:ser>
        <c:dLbls>
          <c:showLegendKey val="0"/>
          <c:showVal val="0"/>
          <c:showCatName val="0"/>
          <c:showSerName val="0"/>
          <c:showPercent val="0"/>
          <c:showBubbleSize val="0"/>
        </c:dLbls>
        <c:axId val="247118384"/>
        <c:axId val="247118776"/>
      </c:scatterChart>
      <c:valAx>
        <c:axId val="247118384"/>
        <c:scaling>
          <c:orientation val="minMax"/>
          <c:max val="55"/>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Microsoft_Excel_Worksheet3!$B$2:$B$10002</c:f>
              <c:numCache>
                <c:formatCode>General</c:formatCode>
                <c:ptCount val="10001"/>
                <c:pt idx="0">
                  <c:v>0.72949047316507598</c:v>
                </c:pt>
                <c:pt idx="1">
                  <c:v>0.73161939689673205</c:v>
                </c:pt>
                <c:pt idx="2">
                  <c:v>0.73375453361734799</c:v>
                </c:pt>
                <c:pt idx="3">
                  <c:v>0.73589590145872796</c:v>
                </c:pt>
                <c:pt idx="4">
                  <c:v>0.73804351860559403</c:v>
                </c:pt>
                <c:pt idx="5">
                  <c:v>0.74019740329573602</c:v>
                </c:pt>
                <c:pt idx="6">
                  <c:v>0.74235757382017098</c:v>
                </c:pt>
                <c:pt idx="7">
                  <c:v>0.74452404852329301</c:v>
                </c:pt>
                <c:pt idx="8">
                  <c:v>0.74669684580303497</c:v>
                </c:pt>
                <c:pt idx="9">
                  <c:v>0.74887598411101897</c:v>
                </c:pt>
                <c:pt idx="10">
                  <c:v>0.75106148195271705</c:v>
                </c:pt>
                <c:pt idx="11">
                  <c:v>0.75325335788760805</c:v>
                </c:pt>
                <c:pt idx="12">
                  <c:v>0.75545163052933195</c:v>
                </c:pt>
                <c:pt idx="13">
                  <c:v>0.75765631854585203</c:v>
                </c:pt>
                <c:pt idx="14">
                  <c:v>0.75986744065961098</c:v>
                </c:pt>
                <c:pt idx="15">
                  <c:v>0.76208501564769104</c:v>
                </c:pt>
                <c:pt idx="16">
                  <c:v>0.76430906234197304</c:v>
                </c:pt>
                <c:pt idx="17">
                  <c:v>0.76653959962929397</c:v>
                </c:pt>
                <c:pt idx="18">
                  <c:v>0.76877664645161203</c:v>
                </c:pt>
                <c:pt idx="19">
                  <c:v>0.77102022180616503</c:v>
                </c:pt>
                <c:pt idx="20">
                  <c:v>0.77327034474563106</c:v>
                </c:pt>
                <c:pt idx="21">
                  <c:v>0.77552703437829096</c:v>
                </c:pt>
                <c:pt idx="22">
                  <c:v>0.77779030986818998</c:v>
                </c:pt>
                <c:pt idx="23">
                  <c:v>0.78006019043530195</c:v>
                </c:pt>
                <c:pt idx="24">
                  <c:v>0.78233669535569295</c:v>
                </c:pt>
                <c:pt idx="25">
                  <c:v>0.78461984396168105</c:v>
                </c:pt>
                <c:pt idx="26">
                  <c:v>0.78690965564200599</c:v>
                </c:pt>
                <c:pt idx="27">
                  <c:v>0.789206149841989</c:v>
                </c:pt>
                <c:pt idx="28">
                  <c:v>0.79150934606370005</c:v>
                </c:pt>
                <c:pt idx="29">
                  <c:v>0.793819263866125</c:v>
                </c:pt>
                <c:pt idx="30">
                  <c:v>0.79613592286532797</c:v>
                </c:pt>
                <c:pt idx="31">
                  <c:v>0.79845934273462205</c:v>
                </c:pt>
                <c:pt idx="32">
                  <c:v>0.80078954320473295</c:v>
                </c:pt>
                <c:pt idx="33">
                  <c:v>0.80312654406396899</c:v>
                </c:pt>
                <c:pt idx="34">
                  <c:v>0.80547036515838699</c:v>
                </c:pt>
                <c:pt idx="35">
                  <c:v>0.80782102639196296</c:v>
                </c:pt>
                <c:pt idx="36">
                  <c:v>0.81017854772675901</c:v>
                </c:pt>
                <c:pt idx="37">
                  <c:v>0.812542949183095</c:v>
                </c:pt>
                <c:pt idx="38">
                  <c:v>0.81491425083971702</c:v>
                </c:pt>
                <c:pt idx="39">
                  <c:v>0.817292472833969</c:v>
                </c:pt>
                <c:pt idx="40">
                  <c:v>0.81967763536196103</c:v>
                </c:pt>
                <c:pt idx="41">
                  <c:v>0.82206975867874599</c:v>
                </c:pt>
                <c:pt idx="42">
                  <c:v>0.82446886309848599</c:v>
                </c:pt>
                <c:pt idx="43">
                  <c:v>0.82687496899462898</c:v>
                </c:pt>
                <c:pt idx="44">
                  <c:v>0.82928809680007898</c:v>
                </c:pt>
                <c:pt idx="45">
                  <c:v>0.83170826700737199</c:v>
                </c:pt>
                <c:pt idx="46">
                  <c:v>0.83413550016884797</c:v>
                </c:pt>
                <c:pt idx="47">
                  <c:v>0.83656981689682697</c:v>
                </c:pt>
                <c:pt idx="48">
                  <c:v>0.83901123786378196</c:v>
                </c:pt>
                <c:pt idx="49">
                  <c:v>0.84145978380251796</c:v>
                </c:pt>
                <c:pt idx="50">
                  <c:v>0.84391547550634505</c:v>
                </c:pt>
                <c:pt idx="51">
                  <c:v>0.84637833382925498</c:v>
                </c:pt>
                <c:pt idx="52">
                  <c:v>0.84884837968609905</c:v>
                </c:pt>
                <c:pt idx="53">
                  <c:v>0.85132563405276895</c:v>
                </c:pt>
                <c:pt idx="54">
                  <c:v>0.85381011796636896</c:v>
                </c:pt>
                <c:pt idx="55">
                  <c:v>0.85630185252539703</c:v>
                </c:pt>
                <c:pt idx="56">
                  <c:v>0.85880085888992697</c:v>
                </c:pt>
                <c:pt idx="57">
                  <c:v>0.86130715828178195</c:v>
                </c:pt>
                <c:pt idx="58">
                  <c:v>0.86382077198472196</c:v>
                </c:pt>
                <c:pt idx="59">
                  <c:v>0.86634172134461895</c:v>
                </c:pt>
                <c:pt idx="60">
                  <c:v>0.86887002776963995</c:v>
                </c:pt>
                <c:pt idx="61">
                  <c:v>0.87140571273042999</c:v>
                </c:pt>
                <c:pt idx="62">
                  <c:v>0.873948797760292</c:v>
                </c:pt>
                <c:pt idx="63">
                  <c:v>0.87649930445537305</c:v>
                </c:pt>
                <c:pt idx="64">
                  <c:v>0.87905725447484295</c:v>
                </c:pt>
                <c:pt idx="65">
                  <c:v>0.88162266954108304</c:v>
                </c:pt>
                <c:pt idx="66">
                  <c:v>0.88419557143986904</c:v>
                </c:pt>
                <c:pt idx="67">
                  <c:v>0.88677598202055397</c:v>
                </c:pt>
                <c:pt idx="68">
                  <c:v>0.88936392319625701</c:v>
                </c:pt>
                <c:pt idx="69">
                  <c:v>0.89195941694404701</c:v>
                </c:pt>
                <c:pt idx="70">
                  <c:v>0.89456248530512905</c:v>
                </c:pt>
                <c:pt idx="71">
                  <c:v>0.89717307827049197</c:v>
                </c:pt>
                <c:pt idx="72">
                  <c:v>0.89979085575397399</c:v>
                </c:pt>
                <c:pt idx="73">
                  <c:v>0.90241540097432804</c:v>
                </c:pt>
                <c:pt idx="74">
                  <c:v>0.90504629211710197</c:v>
                </c:pt>
                <c:pt idx="75">
                  <c:v>0.90768310230299898</c:v>
                </c:pt>
                <c:pt idx="76">
                  <c:v>0.910325399558225</c:v>
                </c:pt>
                <c:pt idx="77">
                  <c:v>0.912972746786886</c:v>
                </c:pt>
                <c:pt idx="78">
                  <c:v>0.91562470174545396</c:v>
                </c:pt>
                <c:pt idx="79">
                  <c:v>0.91828081701936104</c:v>
                </c:pt>
                <c:pt idx="80">
                  <c:v>0.92094064000176401</c:v>
                </c:pt>
                <c:pt idx="81">
                  <c:v>0.92360371287451504</c:v>
                </c:pt>
                <c:pt idx="82">
                  <c:v>0.92626957259139697</c:v>
                </c:pt>
                <c:pt idx="83">
                  <c:v>0.92893775086365105</c:v>
                </c:pt>
                <c:pt idx="84">
                  <c:v>0.931607774147857</c:v>
                </c:pt>
                <c:pt idx="85">
                  <c:v>0.934279163636204</c:v>
                </c:pt>
                <c:pt idx="86">
                  <c:v>0.93695143524920099</c:v>
                </c:pt>
                <c:pt idx="87">
                  <c:v>0.93962409963086102</c:v>
                </c:pt>
                <c:pt idx="88">
                  <c:v>0.94229666214642205</c:v>
                </c:pt>
                <c:pt idx="89">
                  <c:v>0.94496862288264205</c:v>
                </c:pt>
                <c:pt idx="90">
                  <c:v>0.94763947665070403</c:v>
                </c:pt>
                <c:pt idx="91">
                  <c:v>0.95030871299179298</c:v>
                </c:pt>
                <c:pt idx="92">
                  <c:v>0.95297581618538696</c:v>
                </c:pt>
                <c:pt idx="93">
                  <c:v>0.955640265260289</c:v>
                </c:pt>
                <c:pt idx="94">
                  <c:v>0.95830153400847695</c:v>
                </c:pt>
                <c:pt idx="95">
                  <c:v>0.960959091001786</c:v>
                </c:pt>
                <c:pt idx="96">
                  <c:v>0.96361239961148804</c:v>
                </c:pt>
                <c:pt idx="97">
                  <c:v>0.96626091803080505</c:v>
                </c:pt>
                <c:pt idx="98">
                  <c:v>0.968904099300398</c:v>
                </c:pt>
                <c:pt idx="99">
                  <c:v>0.971541391336882</c:v>
                </c:pt>
                <c:pt idx="100">
                  <c:v>0.97417223696441102</c:v>
                </c:pt>
                <c:pt idx="101">
                  <c:v>0.97679607394935797</c:v>
                </c:pt>
                <c:pt idx="102">
                  <c:v>0.97941233503816305</c:v>
                </c:pt>
                <c:pt idx="103">
                  <c:v>0.98202044799836197</c:v>
                </c:pt>
                <c:pt idx="104">
                  <c:v>0.98461983566285904</c:v>
                </c:pt>
                <c:pt idx="105">
                  <c:v>0.98720991597746199</c:v>
                </c:pt>
                <c:pt idx="106">
                  <c:v>0.989790102051747</c:v>
                </c:pt>
                <c:pt idx="107">
                  <c:v>0.99235980221326203</c:v>
                </c:pt>
                <c:pt idx="108">
                  <c:v>0.99491842006513398</c:v>
                </c:pt>
                <c:pt idx="109">
                  <c:v>0.99746535454709895</c:v>
                </c:pt>
                <c:pt idx="110">
                  <c:v>1</c:v>
                </c:pt>
                <c:pt idx="111">
                  <c:v>1.00252187286334</c:v>
                </c:pt>
                <c:pt idx="112">
                  <c:v>1.0050309941704501</c:v>
                </c:pt>
                <c:pt idx="113">
                  <c:v>1.0075275141256099</c:v>
                </c:pt>
                <c:pt idx="114">
                  <c:v>1.01001158608877</c:v>
                </c:pt>
                <c:pt idx="115">
                  <c:v>1.01248336655124</c:v>
                </c:pt>
                <c:pt idx="116">
                  <c:v>1.01494301511146</c:v>
                </c:pt>
                <c:pt idx="117">
                  <c:v>1.01739069445083</c:v>
                </c:pt>
                <c:pt idx="118">
                  <c:v>1.0198265703097</c:v>
                </c:pt>
                <c:pt idx="119">
                  <c:v>1.0222508114634199</c:v>
                </c:pt>
                <c:pt idx="120">
                  <c:v>1.0246635896985801</c:v>
                </c:pt>
                <c:pt idx="121">
                  <c:v>1.0270650797894101</c:v>
                </c:pt>
                <c:pt idx="122">
                  <c:v>1.0294554594743099</c:v>
                </c:pt>
                <c:pt idx="123">
                  <c:v>1.03183490943258</c:v>
                </c:pt>
                <c:pt idx="124">
                  <c:v>1.0342036132613901</c:v>
                </c:pt>
                <c:pt idx="125">
                  <c:v>1.03656175745288</c:v>
                </c:pt>
                <c:pt idx="126">
                  <c:v>1.0389095313716299</c:v>
                </c:pt>
                <c:pt idx="127">
                  <c:v>1.0412471272321799</c:v>
                </c:pt>
                <c:pt idx="128">
                  <c:v>1.0435747400770199</c:v>
                </c:pt>
                <c:pt idx="129">
                  <c:v>1.04589256775468</c:v>
                </c:pt>
                <c:pt idx="130">
                  <c:v>1.0482008108982099</c:v>
                </c:pt>
                <c:pt idx="131">
                  <c:v>1.05049967290393</c:v>
                </c:pt>
                <c:pt idx="132">
                  <c:v>1.0527893599105</c:v>
                </c:pt>
                <c:pt idx="133">
                  <c:v>1.0550700807783</c:v>
                </c:pt>
                <c:pt idx="134">
                  <c:v>1.0573420470691901</c:v>
                </c:pt>
                <c:pt idx="135">
                  <c:v>1.0596054730266</c:v>
                </c:pt>
                <c:pt idx="136">
                  <c:v>1.06186057555598</c:v>
                </c:pt>
                <c:pt idx="137">
                  <c:v>1.06410757420568</c:v>
                </c:pt>
                <c:pt idx="138">
                  <c:v>1.06634669114821</c:v>
                </c:pt>
                <c:pt idx="139">
                  <c:v>1.06857815116183</c:v>
                </c:pt>
                <c:pt idx="140">
                  <c:v>1.07080218161272</c:v>
                </c:pt>
                <c:pt idx="141">
                  <c:v>1.0730190124374399</c:v>
                </c:pt>
                <c:pt idx="142">
                  <c:v>1.0752288761259099</c:v>
                </c:pt>
                <c:pt idx="143">
                  <c:v>1.07743200770486</c:v>
                </c:pt>
                <c:pt idx="144">
                  <c:v>1.0796286447217001</c:v>
                </c:pt>
                <c:pt idx="145">
                  <c:v>1.0818190272289501</c:v>
                </c:pt>
                <c:pt idx="146">
                  <c:v>1.08400339776907</c:v>
                </c:pt>
                <c:pt idx="147">
                  <c:v>1.0861820013599299</c:v>
                </c:pt>
                <c:pt idx="148">
                  <c:v>1.08835508548069</c:v>
                </c:pt>
                <c:pt idx="149">
                  <c:v>1.0905229000582499</c:v>
                </c:pt>
                <c:pt idx="150">
                  <c:v>1.09268569745431</c:v>
                </c:pt>
                <c:pt idx="151">
                  <c:v>1.0948437324528599</c:v>
                </c:pt>
                <c:pt idx="152">
                  <c:v>1.0969972622484001</c:v>
                </c:pt>
                <c:pt idx="153">
                  <c:v>1.09914654643458</c:v>
                </c:pt>
                <c:pt idx="154">
                  <c:v>1.10129184699358</c:v>
                </c:pt>
                <c:pt idx="155">
                  <c:v>1.1034334282860001</c:v>
                </c:pt>
                <c:pt idx="156">
                  <c:v>1.10557155704139</c:v>
                </c:pt>
                <c:pt idx="157">
                  <c:v>1.1077065023494299</c:v>
                </c:pt>
                <c:pt idx="158">
                  <c:v>1.1098385356517499</c:v>
                </c:pt>
                <c:pt idx="159">
                  <c:v>1.1119679307343899</c:v>
                </c:pt>
                <c:pt idx="160">
                  <c:v>1.1140949637208699</c:v>
                </c:pt>
                <c:pt idx="161">
                  <c:v>1.1162199130660599</c:v>
                </c:pt>
                <c:pt idx="162">
                  <c:v>1.1183430595506301</c:v>
                </c:pt>
                <c:pt idx="163">
                  <c:v>1.12046468627623</c:v>
                </c:pt>
                <c:pt idx="164">
                  <c:v>1.12258507866137</c:v>
                </c:pt>
                <c:pt idx="165">
                  <c:v>1.12470452443803</c:v>
                </c:pt>
                <c:pt idx="166">
                  <c:v>1.12682331364901</c:v>
                </c:pt>
                <c:pt idx="167">
                  <c:v>1.1289417386460101</c:v>
                </c:pt>
                <c:pt idx="168">
                  <c:v>1.1310600940884099</c:v>
                </c:pt>
                <c:pt idx="169">
                  <c:v>1.1331786769429399</c:v>
                </c:pt>
                <c:pt idx="170">
                  <c:v>1.13529778648396</c:v>
                </c:pt>
                <c:pt idx="171">
                  <c:v>1.1374177242946799</c:v>
                </c:pt>
                <c:pt idx="172">
                  <c:v>1.13953879426906</c:v>
                </c:pt>
                <c:pt idx="173">
                  <c:v>1.1416613026146101</c:v>
                </c:pt>
                <c:pt idx="174">
                  <c:v>1.14378555785591</c:v>
                </c:pt>
                <c:pt idx="175">
                  <c:v>1.1459118708390099</c:v>
                </c:pt>
                <c:pt idx="176">
                  <c:v>1.14804055473674</c:v>
                </c:pt>
                <c:pt idx="177">
                  <c:v>1.15017192505472</c:v>
                </c:pt>
                <c:pt idx="178">
                  <c:v>1.15230629963835</c:v>
                </c:pt>
                <c:pt idx="179">
                  <c:v>1.1544439986806301</c:v>
                </c:pt>
                <c:pt idx="180">
                  <c:v>1.15658534473087</c:v>
                </c:pt>
                <c:pt idx="181">
                  <c:v>1.15873060948234</c:v>
                </c:pt>
                <c:pt idx="182">
                  <c:v>1.16087985332699</c:v>
                </c:pt>
                <c:pt idx="183">
                  <c:v>1.16303308364534</c:v>
                </c:pt>
                <c:pt idx="184">
                  <c:v>1.1651903078316099</c:v>
                </c:pt>
                <c:pt idx="185">
                  <c:v>1.1673515332937201</c:v>
                </c:pt>
                <c:pt idx="186">
                  <c:v>1.16951676745336</c:v>
                </c:pt>
                <c:pt idx="187">
                  <c:v>1.17168601774596</c:v>
                </c:pt>
                <c:pt idx="188">
                  <c:v>1.17385929162074</c:v>
                </c:pt>
                <c:pt idx="189">
                  <c:v>1.17603659654076</c:v>
                </c:pt>
                <c:pt idx="190">
                  <c:v>1.17821793998289</c:v>
                </c:pt>
                <c:pt idx="191">
                  <c:v>1.1804033294378999</c:v>
                </c:pt>
                <c:pt idx="192">
                  <c:v>1.1825927724104399</c:v>
                </c:pt>
                <c:pt idx="193">
                  <c:v>1.18478627641907</c:v>
                </c:pt>
                <c:pt idx="194">
                  <c:v>1.18698384899632</c:v>
                </c:pt>
                <c:pt idx="195">
                  <c:v>1.18918549768867</c:v>
                </c:pt>
                <c:pt idx="196">
                  <c:v>1.1913912300566001</c:v>
                </c:pt>
                <c:pt idx="197">
                  <c:v>1.19360105367463</c:v>
                </c:pt>
                <c:pt idx="198">
                  <c:v>1.1958149761313099</c:v>
                </c:pt>
                <c:pt idx="199">
                  <c:v>1.19803300502927</c:v>
                </c:pt>
                <c:pt idx="200">
                  <c:v>1.2002551479852499</c:v>
                </c:pt>
                <c:pt idx="201">
                  <c:v>1.20248141263012</c:v>
                </c:pt>
                <c:pt idx="202">
                  <c:v>1.20471180660888</c:v>
                </c:pt>
                <c:pt idx="203">
                  <c:v>1.2069463375807401</c:v>
                </c:pt>
                <c:pt idx="204">
                  <c:v>1.20918501321909</c:v>
                </c:pt>
                <c:pt idx="205">
                  <c:v>1.21142784121158</c:v>
                </c:pt>
                <c:pt idx="206">
                  <c:v>1.2136748292601001</c:v>
                </c:pt>
                <c:pt idx="207">
                  <c:v>1.2159259850808199</c:v>
                </c:pt>
                <c:pt idx="208">
                  <c:v>1.2181813164042501</c:v>
                </c:pt>
                <c:pt idx="209">
                  <c:v>1.2204408309752099</c:v>
                </c:pt>
                <c:pt idx="210">
                  <c:v>1.2227045365529099</c:v>
                </c:pt>
                <c:pt idx="211">
                  <c:v>1.2249724409109199</c:v>
                </c:pt>
                <c:pt idx="212">
                  <c:v>1.2272445518372599</c:v>
                </c:pt>
                <c:pt idx="213">
                  <c:v>1.22952087713438</c:v>
                </c:pt>
                <c:pt idx="214">
                  <c:v>1.2318014246191999</c:v>
                </c:pt>
                <c:pt idx="215">
                  <c:v>1.23408620212316</c:v>
                </c:pt>
                <c:pt idx="216">
                  <c:v>1.2363752174922</c:v>
                </c:pt>
                <c:pt idx="217">
                  <c:v>1.2386684785868101</c:v>
                </c:pt>
                <c:pt idx="218">
                  <c:v>1.2409659932821</c:v>
                </c:pt>
                <c:pt idx="219">
                  <c:v>1.2432677694677401</c:v>
                </c:pt>
                <c:pt idx="220">
                  <c:v>1.24557381504805</c:v>
                </c:pt>
                <c:pt idx="221">
                  <c:v>1.24788413794204</c:v>
                </c:pt>
                <c:pt idx="222">
                  <c:v>1.2501987460833599</c:v>
                </c:pt>
                <c:pt idx="223">
                  <c:v>1.2525176474204001</c:v>
                </c:pt>
                <c:pt idx="224">
                  <c:v>1.2548408499163</c:v>
                </c:pt>
                <c:pt idx="225">
                  <c:v>1.2571683615489699</c:v>
                </c:pt>
                <c:pt idx="226">
                  <c:v>1.2595001903110901</c:v>
                </c:pt>
                <c:pt idx="227">
                  <c:v>1.2618363442102001</c:v>
                </c:pt>
                <c:pt idx="228">
                  <c:v>1.2641768312686701</c:v>
                </c:pt>
                <c:pt idx="229">
                  <c:v>1.2665216595237601</c:v>
                </c:pt>
                <c:pt idx="230">
                  <c:v>1.26887083702763</c:v>
                </c:pt>
                <c:pt idx="231">
                  <c:v>1.2712243718473799</c:v>
                </c:pt>
                <c:pt idx="232">
                  <c:v>1.27358227206509</c:v>
                </c:pt>
                <c:pt idx="233">
                  <c:v>1.27594454577779</c:v>
                </c:pt>
                <c:pt idx="234">
                  <c:v>1.2783112010975699</c:v>
                </c:pt>
                <c:pt idx="235">
                  <c:v>1.2806822461515399</c:v>
                </c:pt>
                <c:pt idx="236">
                  <c:v>1.2830576890819101</c:v>
                </c:pt>
                <c:pt idx="237">
                  <c:v>1.28543753804595</c:v>
                </c:pt>
                <c:pt idx="238">
                  <c:v>1.28782180121611</c:v>
                </c:pt>
                <c:pt idx="239">
                  <c:v>1.29021048677996</c:v>
                </c:pt>
                <c:pt idx="240">
                  <c:v>1.2926036029402901</c:v>
                </c:pt>
              </c:numCache>
            </c:numRef>
          </c:yVal>
          <c:smooth val="0"/>
          <c:extLst>
            <c:ext xmlns:c16="http://schemas.microsoft.com/office/drawing/2014/chart" uri="{C3380CC4-5D6E-409C-BE32-E72D297353CC}">
              <c16:uniqueId val="{00000000-8CB4-4D64-BE6E-BC7E648C63DF}"/>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Microsoft_Excel_Worksheet3!$C$2:$C$10002</c:f>
              <c:numCache>
                <c:formatCode>General</c:formatCode>
                <c:ptCount val="10001"/>
                <c:pt idx="0">
                  <c:v>0.62181739732119101</c:v>
                </c:pt>
                <c:pt idx="1">
                  <c:v>0.62458738509863998</c:v>
                </c:pt>
                <c:pt idx="2">
                  <c:v>0.627369708370625</c:v>
                </c:pt>
                <c:pt idx="3">
                  <c:v>0.63016442193802702</c:v>
                </c:pt>
                <c:pt idx="4">
                  <c:v>0.63297158083946803</c:v>
                </c:pt>
                <c:pt idx="5">
                  <c:v>0.63579124035204204</c:v>
                </c:pt>
                <c:pt idx="6">
                  <c:v>0.63862345599202297</c:v>
                </c:pt>
                <c:pt idx="7">
                  <c:v>0.64146828351556096</c:v>
                </c:pt>
                <c:pt idx="8">
                  <c:v>0.64432577891935405</c:v>
                </c:pt>
                <c:pt idx="9">
                  <c:v>0.64719599844129505</c:v>
                </c:pt>
                <c:pt idx="10">
                  <c:v>0.65007899856110296</c:v>
                </c:pt>
                <c:pt idx="11">
                  <c:v>0.65297483600091499</c:v>
                </c:pt>
                <c:pt idx="12">
                  <c:v>0.65588356772586298</c:v>
                </c:pt>
                <c:pt idx="13">
                  <c:v>0.65880525094460896</c:v>
                </c:pt>
                <c:pt idx="14">
                  <c:v>0.66173994310984896</c:v>
                </c:pt>
                <c:pt idx="15">
                  <c:v>0.66468770191878501</c:v>
                </c:pt>
                <c:pt idx="16">
                  <c:v>0.66764858531354299</c:v>
                </c:pt>
                <c:pt idx="17">
                  <c:v>0.67062265148156497</c:v>
                </c:pt>
                <c:pt idx="18">
                  <c:v>0.673609958855936</c:v>
                </c:pt>
                <c:pt idx="19">
                  <c:v>0.67661056611566694</c:v>
                </c:pt>
                <c:pt idx="20">
                  <c:v>0.679624532185921</c:v>
                </c:pt>
                <c:pt idx="21">
                  <c:v>0.68265191623817101</c:v>
                </c:pt>
                <c:pt idx="22">
                  <c:v>0.68569277769029702</c:v>
                </c:pt>
                <c:pt idx="23">
                  <c:v>0.68874717620659798</c:v>
                </c:pt>
                <c:pt idx="24">
                  <c:v>0.69181517169773699</c:v>
                </c:pt>
                <c:pt idx="25">
                  <c:v>0.69489682432058097</c:v>
                </c:pt>
                <c:pt idx="26">
                  <c:v>0.69799219447795502</c:v>
                </c:pt>
                <c:pt idx="27">
                  <c:v>0.70110134281828296</c:v>
                </c:pt>
                <c:pt idx="28">
                  <c:v>0.70422433023511299</c:v>
                </c:pt>
                <c:pt idx="29">
                  <c:v>0.70736121786651696</c:v>
                </c:pt>
                <c:pt idx="30">
                  <c:v>0.710512067094343</c:v>
                </c:pt>
                <c:pt idx="31">
                  <c:v>0.71367693954332001</c:v>
                </c:pt>
                <c:pt idx="32">
                  <c:v>0.71685589707998199</c:v>
                </c:pt>
                <c:pt idx="33">
                  <c:v>0.72004900181141895</c:v>
                </c:pt>
                <c:pt idx="34">
                  <c:v>0.72325631608380203</c:v>
                </c:pt>
                <c:pt idx="35">
                  <c:v>0.72647790248069999</c:v>
                </c:pt>
                <c:pt idx="36">
                  <c:v>0.72971382382112604</c:v>
                </c:pt>
                <c:pt idx="37">
                  <c:v>0.73296414315731895</c:v>
                </c:pt>
                <c:pt idx="38">
                  <c:v>0.73622892377220595</c:v>
                </c:pt>
                <c:pt idx="39">
                  <c:v>0.73950822917652703</c:v>
                </c:pt>
                <c:pt idx="40">
                  <c:v>0.74280212310557803</c:v>
                </c:pt>
                <c:pt idx="41">
                  <c:v>0.74611066951553295</c:v>
                </c:pt>
                <c:pt idx="42">
                  <c:v>0.74943393257928703</c:v>
                </c:pt>
                <c:pt idx="43">
                  <c:v>0.75277197668178497</c:v>
                </c:pt>
                <c:pt idx="44">
                  <c:v>0.75612486641475596</c:v>
                </c:pt>
                <c:pt idx="45">
                  <c:v>0.75949266657079095</c:v>
                </c:pt>
                <c:pt idx="46">
                  <c:v>0.76287544213668601</c:v>
                </c:pt>
                <c:pt idx="47">
                  <c:v>0.76627325828596005</c:v>
                </c:pt>
                <c:pt idx="48">
                  <c:v>0.76968618037044101</c:v>
                </c:pt>
                <c:pt idx="49">
                  <c:v>0.77311427391080301</c:v>
                </c:pt>
                <c:pt idx="50">
                  <c:v>0.77655760458592205</c:v>
                </c:pt>
                <c:pt idx="51">
                  <c:v>0.78001623822089206</c:v>
                </c:pt>
                <c:pt idx="52">
                  <c:v>0.78349024077352103</c:v>
                </c:pt>
                <c:pt idx="53">
                  <c:v>0.78697967831910398</c:v>
                </c:pt>
                <c:pt idx="54">
                  <c:v>0.79048461703322503</c:v>
                </c:pt>
                <c:pt idx="55">
                  <c:v>0.79400512317231797</c:v>
                </c:pt>
                <c:pt idx="56">
                  <c:v>0.79754126305165296</c:v>
                </c:pt>
                <c:pt idx="57">
                  <c:v>0.80109310302037695</c:v>
                </c:pt>
                <c:pt idx="58">
                  <c:v>0.80466070943315204</c:v>
                </c:pt>
                <c:pt idx="59">
                  <c:v>0.80824414861787797</c:v>
                </c:pt>
                <c:pt idx="60">
                  <c:v>0.81184348683887597</c:v>
                </c:pt>
                <c:pt idx="61">
                  <c:v>0.81545879025480505</c:v>
                </c:pt>
                <c:pt idx="62">
                  <c:v>0.81909012487043298</c:v>
                </c:pt>
                <c:pt idx="63">
                  <c:v>0.82273755648124303</c:v>
                </c:pt>
                <c:pt idx="64">
                  <c:v>0.82640115060961294</c:v>
                </c:pt>
                <c:pt idx="65">
                  <c:v>0.83008097243109102</c:v>
                </c:pt>
                <c:pt idx="66">
                  <c:v>0.833777086688961</c:v>
                </c:pt>
                <c:pt idx="67">
                  <c:v>0.83748955759490196</c:v>
                </c:pt>
                <c:pt idx="68">
                  <c:v>0.84121844871308904</c:v>
                </c:pt>
                <c:pt idx="69">
                  <c:v>0.84496382282446103</c:v>
                </c:pt>
                <c:pt idx="70">
                  <c:v>0.848725741767133</c:v>
                </c:pt>
                <c:pt idx="71">
                  <c:v>0.85250408426500102</c:v>
                </c:pt>
                <c:pt idx="72">
                  <c:v>0.85629799406395801</c:v>
                </c:pt>
                <c:pt idx="73">
                  <c:v>0.860106415761003</c:v>
                </c:pt>
                <c:pt idx="74">
                  <c:v>0.86392827531285499</c:v>
                </c:pt>
                <c:pt idx="75">
                  <c:v>0.86776248001767098</c:v>
                </c:pt>
                <c:pt idx="76">
                  <c:v>0.87160791852206398</c:v>
                </c:pt>
                <c:pt idx="77">
                  <c:v>0.87546346085501203</c:v>
                </c:pt>
                <c:pt idx="78">
                  <c:v>0.87932795849036804</c:v>
                </c:pt>
                <c:pt idx="79">
                  <c:v>0.88320024443980705</c:v>
                </c:pt>
                <c:pt idx="80">
                  <c:v>0.88707913337817501</c:v>
                </c:pt>
                <c:pt idx="81">
                  <c:v>0.89096342180337895</c:v>
                </c:pt>
                <c:pt idx="82">
                  <c:v>0.89485188823310002</c:v>
                </c:pt>
                <c:pt idx="83">
                  <c:v>0.89874329344083903</c:v>
                </c:pt>
                <c:pt idx="84">
                  <c:v>0.90263638073398</c:v>
                </c:pt>
                <c:pt idx="85">
                  <c:v>0.906529876276848</c:v>
                </c:pt>
                <c:pt idx="86">
                  <c:v>0.91042248946195503</c:v>
                </c:pt>
                <c:pt idx="87">
                  <c:v>0.91431291333297304</c:v>
                </c:pt>
                <c:pt idx="88">
                  <c:v>0.918199825063304</c:v>
                </c:pt>
                <c:pt idx="89">
                  <c:v>0.92208188649448897</c:v>
                </c:pt>
                <c:pt idx="90">
                  <c:v>0.92595774473915504</c:v>
                </c:pt>
                <c:pt idx="91">
                  <c:v>0.92982603285369203</c:v>
                </c:pt>
                <c:pt idx="92">
                  <c:v>0.93368537058636802</c:v>
                </c:pt>
                <c:pt idx="93">
                  <c:v>0.93753436520728906</c:v>
                </c:pt>
                <c:pt idx="94">
                  <c:v>0.94137161242725198</c:v>
                </c:pt>
                <c:pt idx="95">
                  <c:v>0.94519569741339704</c:v>
                </c:pt>
                <c:pt idx="96">
                  <c:v>0.94900519591045696</c:v>
                </c:pt>
                <c:pt idx="97">
                  <c:v>0.95279867547744301</c:v>
                </c:pt>
                <c:pt idx="98">
                  <c:v>0.95657469685080099</c:v>
                </c:pt>
                <c:pt idx="99">
                  <c:v>0.96033181544637602</c:v>
                </c:pt>
                <c:pt idx="100">
                  <c:v>0.96406858301409604</c:v>
                </c:pt>
                <c:pt idx="101">
                  <c:v>0.96778354946095302</c:v>
                </c:pt>
                <c:pt idx="102">
                  <c:v>0.97147526485987001</c:v>
                </c:pt>
                <c:pt idx="103">
                  <c:v>0.97514228166422601</c:v>
                </c:pt>
                <c:pt idx="104">
                  <c:v>0.97878315715036501</c:v>
                </c:pt>
                <c:pt idx="105">
                  <c:v>0.98239645611322401</c:v>
                </c:pt>
                <c:pt idx="106">
                  <c:v>0.98598075384348804</c:v>
                </c:pt>
                <c:pt idx="107">
                  <c:v>0.98953463941825104</c:v>
                </c:pt>
                <c:pt idx="108">
                  <c:v>0.99305671934129502</c:v>
                </c:pt>
                <c:pt idx="109">
                  <c:v>0.99654562157362403</c:v>
                </c:pt>
                <c:pt idx="110">
                  <c:v>1</c:v>
                </c:pt>
                <c:pt idx="111">
                  <c:v>1.0016256966364401</c:v>
                </c:pt>
                <c:pt idx="112">
                  <c:v>1.00326265667697</c:v>
                </c:pt>
                <c:pt idx="113">
                  <c:v>1.00491043855591</c:v>
                </c:pt>
                <c:pt idx="114">
                  <c:v>1.0065685893338301</c:v>
                </c:pt>
                <c:pt idx="115">
                  <c:v>1.0082366445762601</c:v>
                </c:pt>
                <c:pt idx="116">
                  <c:v>1.00991412827298</c:v>
                </c:pt>
                <c:pt idx="117">
                  <c:v>1.0116005528030301</c:v>
                </c:pt>
                <c:pt idx="118">
                  <c:v>1.0132954189510499</c:v>
                </c:pt>
                <c:pt idx="119">
                  <c:v>1.01499821598072</c:v>
                </c:pt>
                <c:pt idx="120">
                  <c:v>1.0167084217714499</c:v>
                </c:pt>
                <c:pt idx="121">
                  <c:v>1.0184255030243401</c:v>
                </c:pt>
                <c:pt idx="122">
                  <c:v>1.02014891554373</c:v>
                </c:pt>
                <c:pt idx="123">
                  <c:v>1.0218781046004699</c:v>
                </c:pt>
                <c:pt idx="124">
                  <c:v>1.02361250538313</c:v>
                </c:pt>
                <c:pt idx="125">
                  <c:v>1.0253515435429199</c:v>
                </c:pt>
                <c:pt idx="126">
                  <c:v>1.0270946358378199</c:v>
                </c:pt>
                <c:pt idx="127">
                  <c:v>1.02884119088105</c:v>
                </c:pt>
                <c:pt idx="128">
                  <c:v>1.0305906099982001</c:v>
                </c:pt>
                <c:pt idx="129">
                  <c:v>1.0323422881964099</c:v>
                </c:pt>
                <c:pt idx="130">
                  <c:v>1.0340956152485501</c:v>
                </c:pt>
                <c:pt idx="131">
                  <c:v>1.0358499768934499</c:v>
                </c:pt>
                <c:pt idx="132">
                  <c:v>1.0376047561525701</c:v>
                </c:pt>
                <c:pt idx="133">
                  <c:v>1.03935933476173</c:v>
                </c:pt>
                <c:pt idx="134">
                  <c:v>1.0411130947149001</c:v>
                </c:pt>
                <c:pt idx="135">
                  <c:v>1.0428654199154701</c:v>
                </c:pt>
                <c:pt idx="136">
                  <c:v>1.0446156979285199</c:v>
                </c:pt>
                <c:pt idx="137">
                  <c:v>1.04636332182578</c:v>
                </c:pt>
                <c:pt idx="138">
                  <c:v>1.0481076921129699</c:v>
                </c:pt>
                <c:pt idx="139">
                  <c:v>1.04984821872756</c:v>
                </c:pt>
                <c:pt idx="140">
                  <c:v>1.05158432309303</c:v>
                </c:pt>
                <c:pt idx="141">
                  <c:v>1.05331544021414</c:v>
                </c:pt>
                <c:pt idx="142">
                  <c:v>1.05504102079622</c:v>
                </c:pt>
                <c:pt idx="143">
                  <c:v>1.05676053337036</c:v>
                </c:pt>
                <c:pt idx="144">
                  <c:v>1.0584734664053199</c:v>
                </c:pt>
                <c:pt idx="145">
                  <c:v>1.06017933038643</c:v>
                </c:pt>
                <c:pt idx="146">
                  <c:v>1.06187765984152</c:v>
                </c:pt>
                <c:pt idx="147">
                  <c:v>1.0635680152939699</c:v>
                </c:pt>
                <c:pt idx="148">
                  <c:v>1.0652499851235699</c:v>
                </c:pt>
                <c:pt idx="149">
                  <c:v>1.06692318731674</c:v>
                </c:pt>
                <c:pt idx="150">
                  <c:v>1.0685872710890301</c:v>
                </c:pt>
                <c:pt idx="151">
                  <c:v>1.0702419183643499</c:v>
                </c:pt>
                <c:pt idx="152">
                  <c:v>1.0718868450974199</c:v>
                </c:pt>
                <c:pt idx="153">
                  <c:v>1.0735218024281601</c:v>
                </c:pt>
                <c:pt idx="154">
                  <c:v>1.0751465776590401</c:v>
                </c:pt>
                <c:pt idx="155">
                  <c:v>1.07676099504908</c:v>
                </c:pt>
                <c:pt idx="156">
                  <c:v>1.0783649164206901</c:v>
                </c:pt>
                <c:pt idx="157">
                  <c:v>1.07995824157836</c:v>
                </c:pt>
                <c:pt idx="158">
                  <c:v>1.0815409085404399</c:v>
                </c:pt>
                <c:pt idx="159">
                  <c:v>1.08311289358789</c:v>
                </c:pt>
                <c:pt idx="160">
                  <c:v>1.0846742111361201</c:v>
                </c:pt>
                <c:pt idx="161">
                  <c:v>1.0862249134378801</c:v>
                </c:pt>
                <c:pt idx="162">
                  <c:v>1.0877650901270399</c:v>
                </c:pt>
                <c:pt idx="163">
                  <c:v>1.08929486761446</c:v>
                </c:pt>
                <c:pt idx="164">
                  <c:v>1.0908144083483999</c:v>
                </c:pt>
                <c:pt idx="165">
                  <c:v>1.0923239099525399</c:v>
                </c:pt>
                <c:pt idx="166">
                  <c:v>1.09382360425563</c:v>
                </c:pt>
                <c:pt idx="167">
                  <c:v>1.0953137562264701</c:v>
                </c:pt>
                <c:pt idx="168">
                  <c:v>1.0967946628284899</c:v>
                </c:pt>
                <c:pt idx="169">
                  <c:v>1.0982666518075701</c:v>
                </c:pt>
                <c:pt idx="170">
                  <c:v>1.0997300804264301</c:v>
                </c:pt>
                <c:pt idx="171">
                  <c:v>1.10118533415832</c:v>
                </c:pt>
                <c:pt idx="172">
                  <c:v>1.10263282535189</c:v>
                </c:pt>
                <c:pt idx="173">
                  <c:v>1.1040729918782599</c:v>
                </c:pt>
                <c:pt idx="174">
                  <c:v>1.10550629577045</c:v>
                </c:pt>
                <c:pt idx="175">
                  <c:v>1.10693322186425</c:v>
                </c:pt>
                <c:pt idx="176">
                  <c:v>1.1083542764485399</c:v>
                </c:pt>
                <c:pt idx="177">
                  <c:v>1.10976998593204</c:v>
                </c:pt>
                <c:pt idx="178">
                  <c:v>1.11118089553278</c:v>
                </c:pt>
                <c:pt idx="179">
                  <c:v>1.1125875679949699</c:v>
                </c:pt>
                <c:pt idx="180">
                  <c:v>1.1139905823376901</c:v>
                </c:pt>
                <c:pt idx="181">
                  <c:v>1.11539046698929</c:v>
                </c:pt>
                <c:pt idx="182">
                  <c:v>1.1167874934883399</c:v>
                </c:pt>
                <c:pt idx="183">
                  <c:v>1.1181818587824399</c:v>
                </c:pt>
                <c:pt idx="184">
                  <c:v>1.11957374936855</c:v>
                </c:pt>
                <c:pt idx="185">
                  <c:v>1.1209633418866201</c:v>
                </c:pt>
                <c:pt idx="186">
                  <c:v>1.1223508036827601</c:v>
                </c:pt>
                <c:pt idx="187">
                  <c:v>1.12373629334261</c:v>
                </c:pt>
                <c:pt idx="188">
                  <c:v>1.1251199611957301</c:v>
                </c:pt>
                <c:pt idx="189">
                  <c:v>1.12650194979185</c:v>
                </c:pt>
                <c:pt idx="190">
                  <c:v>1.1278823943502001</c:v>
                </c:pt>
                <c:pt idx="191">
                  <c:v>1.1292614231828899</c:v>
                </c:pt>
                <c:pt idx="192">
                  <c:v>1.1306391580936599</c:v>
                </c:pt>
                <c:pt idx="193">
                  <c:v>1.1320157147530501</c:v>
                </c:pt>
                <c:pt idx="194">
                  <c:v>1.13339120305128</c:v>
                </c:pt>
                <c:pt idx="195">
                  <c:v>1.13476572743002</c:v>
                </c:pt>
                <c:pt idx="196">
                  <c:v>1.1361393871941401</c:v>
                </c:pt>
                <c:pt idx="197">
                  <c:v>1.13751227680456</c:v>
                </c:pt>
                <c:pt idx="198">
                  <c:v>1.13888448615344</c:v>
                </c:pt>
                <c:pt idx="199">
                  <c:v>1.1402561008225001</c:v>
                </c:pt>
                <c:pt idx="200">
                  <c:v>1.1416272023257199</c:v>
                </c:pt>
                <c:pt idx="201">
                  <c:v>1.14299786833721</c:v>
                </c:pt>
                <c:pt idx="202">
                  <c:v>1.14436817290516</c:v>
                </c:pt>
                <c:pt idx="203">
                  <c:v>1.14573818665287</c:v>
                </c:pt>
                <c:pt idx="204">
                  <c:v>1.1471079769674699</c:v>
                </c:pt>
                <c:pt idx="205">
                  <c:v>1.1484776081772701</c:v>
                </c:pt>
                <c:pt idx="206">
                  <c:v>1.14984714171834</c:v>
                </c:pt>
                <c:pt idx="207">
                  <c:v>1.1512166362910601</c:v>
                </c:pt>
                <c:pt idx="208">
                  <c:v>1.1525861480072599</c:v>
                </c:pt>
                <c:pt idx="209">
                  <c:v>1.15395573052853</c:v>
                </c:pt>
                <c:pt idx="210">
                  <c:v>1.15532543519633</c:v>
                </c:pt>
                <c:pt idx="211">
                  <c:v>1.1566953111542999</c:v>
                </c:pt>
                <c:pt idx="212">
                  <c:v>1.1580654054633801</c:v>
                </c:pt>
                <c:pt idx="213">
                  <c:v>1.15943576321015</c:v>
                </c:pt>
                <c:pt idx="214">
                  <c:v>1.1608064276088099</c:v>
                </c:pt>
                <c:pt idx="215">
                  <c:v>1.16217744009724</c:v>
                </c:pt>
                <c:pt idx="216">
                  <c:v>1.1635488404274199</c:v>
                </c:pt>
                <c:pt idx="217">
                  <c:v>1.1649206667507499</c:v>
                </c:pt>
                <c:pt idx="218">
                  <c:v>1.1662929556984001</c:v>
                </c:pt>
                <c:pt idx="219">
                  <c:v>1.16766574245707</c:v>
                </c:pt>
                <c:pt idx="220">
                  <c:v>1.1690390608404799</c:v>
                </c:pt>
                <c:pt idx="221">
                  <c:v>1.17041294335687</c:v>
                </c:pt>
                <c:pt idx="222">
                  <c:v>1.17178742127263</c:v>
                </c:pt>
                <c:pt idx="223">
                  <c:v>1.17316252467245</c:v>
                </c:pt>
                <c:pt idx="224">
                  <c:v>1.1745382825161399</c:v>
                </c:pt>
                <c:pt idx="225">
                  <c:v>1.1759147226922899</c:v>
                </c:pt>
                <c:pt idx="226">
                  <c:v>1.17729187206902</c:v>
                </c:pt>
                <c:pt idx="227">
                  <c:v>1.1786697565419999</c:v>
                </c:pt>
                <c:pt idx="228">
                  <c:v>1.18004840107978</c:v>
                </c:pt>
                <c:pt idx="229">
                  <c:v>1.1814278297668399</c:v>
                </c:pt>
                <c:pt idx="230">
                  <c:v>1.1828080658442099</c:v>
                </c:pt>
                <c:pt idx="231">
                  <c:v>1.18418913174801</c:v>
                </c:pt>
                <c:pt idx="232">
                  <c:v>1.1855710491459699</c:v>
                </c:pt>
                <c:pt idx="233">
                  <c:v>1.18695383897197</c:v>
                </c:pt>
                <c:pt idx="234">
                  <c:v>1.18833752145889</c:v>
                </c:pt>
                <c:pt idx="235">
                  <c:v>1.18972211616969</c:v>
                </c:pt>
                <c:pt idx="236">
                  <c:v>1.19110764202691</c:v>
                </c:pt>
                <c:pt idx="237">
                  <c:v>1.19249411734073</c:v>
                </c:pt>
                <c:pt idx="238">
                  <c:v>1.1938815598354799</c:v>
                </c:pt>
                <c:pt idx="239">
                  <c:v>1.1952699866749901</c:v>
                </c:pt>
                <c:pt idx="240">
                  <c:v>1.1966594144865299</c:v>
                </c:pt>
              </c:numCache>
            </c:numRef>
          </c:yVal>
          <c:smooth val="0"/>
          <c:extLst>
            <c:ext xmlns:c16="http://schemas.microsoft.com/office/drawing/2014/chart" uri="{C3380CC4-5D6E-409C-BE32-E72D297353CC}">
              <c16:uniqueId val="{00000001-8CB4-4D64-BE6E-BC7E648C63DF}"/>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Microsoft_Excel_Worksheet3!$D$2:$D$10002</c:f>
              <c:numCache>
                <c:formatCode>General</c:formatCode>
                <c:ptCount val="10001"/>
                <c:pt idx="0">
                  <c:v>0.85580807602224196</c:v>
                </c:pt>
                <c:pt idx="1">
                  <c:v>0.85699287991704298</c:v>
                </c:pt>
                <c:pt idx="2">
                  <c:v>0.85817932938188501</c:v>
                </c:pt>
                <c:pt idx="3">
                  <c:v>0.85936742686658896</c:v>
                </c:pt>
                <c:pt idx="4">
                  <c:v>0.860557174831317</c:v>
                </c:pt>
                <c:pt idx="5">
                  <c:v>0.86174857574693697</c:v>
                </c:pt>
                <c:pt idx="6">
                  <c:v>0.86294163209541497</c:v>
                </c:pt>
                <c:pt idx="7">
                  <c:v>0.86413634637022296</c:v>
                </c:pt>
                <c:pt idx="8">
                  <c:v>0.86533272107678105</c:v>
                </c:pt>
                <c:pt idx="9">
                  <c:v>0.86653075873292196</c:v>
                </c:pt>
                <c:pt idx="10">
                  <c:v>0.86773046186938296</c:v>
                </c:pt>
                <c:pt idx="11">
                  <c:v>0.86893183303033406</c:v>
                </c:pt>
                <c:pt idx="12">
                  <c:v>0.87013487477393603</c:v>
                </c:pt>
                <c:pt idx="13">
                  <c:v>0.87133958967294001</c:v>
                </c:pt>
                <c:pt idx="14">
                  <c:v>0.87254598031532105</c:v>
                </c:pt>
                <c:pt idx="15">
                  <c:v>0.87375404930495404</c:v>
                </c:pt>
                <c:pt idx="16">
                  <c:v>0.87496379926234202</c:v>
                </c:pt>
                <c:pt idx="17">
                  <c:v>0.87617523282538601</c:v>
                </c:pt>
                <c:pt idx="18">
                  <c:v>0.87738835265021298</c:v>
                </c:pt>
                <c:pt idx="19">
                  <c:v>0.87860316141205896</c:v>
                </c:pt>
                <c:pt idx="20">
                  <c:v>0.87981966180621995</c:v>
                </c:pt>
                <c:pt idx="21">
                  <c:v>0.88103785654905897</c:v>
                </c:pt>
                <c:pt idx="22">
                  <c:v>0.88225774837910398</c:v>
                </c:pt>
                <c:pt idx="23">
                  <c:v>0.88347934005820805</c:v>
                </c:pt>
                <c:pt idx="24">
                  <c:v>0.88470263437281005</c:v>
                </c:pt>
                <c:pt idx="25">
                  <c:v>0.88592763413528197</c:v>
                </c:pt>
                <c:pt idx="26">
                  <c:v>0.88715434218538003</c:v>
                </c:pt>
                <c:pt idx="27">
                  <c:v>0.88838276139181505</c:v>
                </c:pt>
                <c:pt idx="28">
                  <c:v>0.88961289465393301</c:v>
                </c:pt>
                <c:pt idx="29">
                  <c:v>0.89084474490354204</c:v>
                </c:pt>
                <c:pt idx="30">
                  <c:v>0.89207831510687896</c:v>
                </c:pt>
                <c:pt idx="31">
                  <c:v>0.893313608266737</c:v>
                </c:pt>
                <c:pt idx="32">
                  <c:v>0.89455062742477098</c:v>
                </c:pt>
                <c:pt idx="33">
                  <c:v>0.89578937566399597</c:v>
                </c:pt>
                <c:pt idx="34">
                  <c:v>0.89702985611149899</c:v>
                </c:pt>
                <c:pt idx="35">
                  <c:v>0.89827207194137804</c:v>
                </c:pt>
                <c:pt idx="36">
                  <c:v>0.89951602637795203</c:v>
                </c:pt>
                <c:pt idx="37">
                  <c:v>0.90076172269924404</c:v>
                </c:pt>
                <c:pt idx="38">
                  <c:v>0.90200916424078104</c:v>
                </c:pt>
                <c:pt idx="39">
                  <c:v>0.903258354399751</c:v>
                </c:pt>
                <c:pt idx="40">
                  <c:v>0.90450929663952895</c:v>
                </c:pt>
                <c:pt idx="41">
                  <c:v>0.905761994494655</c:v>
                </c:pt>
                <c:pt idx="42">
                  <c:v>0.90701645157626398</c:v>
                </c:pt>
                <c:pt idx="43">
                  <c:v>0.90827267157806801</c:v>
                </c:pt>
                <c:pt idx="44">
                  <c:v>0.90953065828291801</c:v>
                </c:pt>
                <c:pt idx="45">
                  <c:v>0.91079041557003704</c:v>
                </c:pt>
                <c:pt idx="46">
                  <c:v>0.91205194742298401</c:v>
                </c:pt>
                <c:pt idx="47">
                  <c:v>0.91331525793846602</c:v>
                </c:pt>
                <c:pt idx="48">
                  <c:v>0.91458035133607096</c:v>
                </c:pt>
                <c:pt idx="49">
                  <c:v>0.91584723196906304</c:v>
                </c:pt>
                <c:pt idx="50">
                  <c:v>0.91711590433636603</c:v>
                </c:pt>
                <c:pt idx="51">
                  <c:v>0.91838637309589</c:v>
                </c:pt>
                <c:pt idx="52">
                  <c:v>0.91965864307938405</c:v>
                </c:pt>
                <c:pt idx="53">
                  <c:v>0.92093271930901899</c:v>
                </c:pt>
                <c:pt idx="54">
                  <c:v>0.92220860701594698</c:v>
                </c:pt>
                <c:pt idx="55">
                  <c:v>0.92348631166110795</c:v>
                </c:pt>
                <c:pt idx="56">
                  <c:v>0.92476583895861497</c:v>
                </c:pt>
                <c:pt idx="57">
                  <c:v>0.92604719490209997</c:v>
                </c:pt>
                <c:pt idx="58">
                  <c:v>0.92733038579445104</c:v>
                </c:pt>
                <c:pt idx="59">
                  <c:v>0.92861541828149097</c:v>
                </c:pt>
                <c:pt idx="60">
                  <c:v>0.92990229939018398</c:v>
                </c:pt>
                <c:pt idx="61">
                  <c:v>0.93119103657213198</c:v>
                </c:pt>
                <c:pt idx="62">
                  <c:v>0.93248163775320603</c:v>
                </c:pt>
                <c:pt idx="63">
                  <c:v>0.93377411139036304</c:v>
                </c:pt>
                <c:pt idx="64">
                  <c:v>0.93506846653688502</c:v>
                </c:pt>
                <c:pt idx="65">
                  <c:v>0.93636471291753398</c:v>
                </c:pt>
                <c:pt idx="66">
                  <c:v>0.93766286101542495</c:v>
                </c:pt>
                <c:pt idx="67">
                  <c:v>0.93896292217280497</c:v>
                </c:pt>
                <c:pt idx="68">
                  <c:v>0.94026490870840396</c:v>
                </c:pt>
                <c:pt idx="69">
                  <c:v>0.94156883405462199</c:v>
                </c:pt>
                <c:pt idx="70">
                  <c:v>0.94287471291857405</c:v>
                </c:pt>
                <c:pt idx="71">
                  <c:v>0.94418261123912794</c:v>
                </c:pt>
                <c:pt idx="72">
                  <c:v>0.94549279539477304</c:v>
                </c:pt>
                <c:pt idx="73">
                  <c:v>0.94680558241753698</c:v>
                </c:pt>
                <c:pt idx="74">
                  <c:v>0.94812129002062195</c:v>
                </c:pt>
                <c:pt idx="75">
                  <c:v>0.94944023644536701</c:v>
                </c:pt>
                <c:pt idx="76">
                  <c:v>0.95076274029956998</c:v>
                </c:pt>
                <c:pt idx="77">
                  <c:v>0.95208912038606797</c:v>
                </c:pt>
                <c:pt idx="78">
                  <c:v>0.95341969552038697</c:v>
                </c:pt>
                <c:pt idx="79">
                  <c:v>0.95475478433613004</c:v>
                </c:pt>
                <c:pt idx="80">
                  <c:v>0.95609470507665195</c:v>
                </c:pt>
                <c:pt idx="81">
                  <c:v>0.95743977537143299</c:v>
                </c:pt>
                <c:pt idx="82">
                  <c:v>0.95879031199535802</c:v>
                </c:pt>
                <c:pt idx="83">
                  <c:v>0.960146630608957</c:v>
                </c:pt>
                <c:pt idx="84">
                  <c:v>0.961509045477422</c:v>
                </c:pt>
                <c:pt idx="85">
                  <c:v>0.96287786916599605</c:v>
                </c:pt>
                <c:pt idx="86">
                  <c:v>0.96425341220903904</c:v>
                </c:pt>
                <c:pt idx="87">
                  <c:v>0.96563598274978601</c:v>
                </c:pt>
                <c:pt idx="88">
                  <c:v>0.96702588614746399</c:v>
                </c:pt>
                <c:pt idx="89">
                  <c:v>0.96842342454804797</c:v>
                </c:pt>
                <c:pt idx="90">
                  <c:v>0.969828896414484</c:v>
                </c:pt>
                <c:pt idx="91">
                  <c:v>0.97124259601174201</c:v>
                </c:pt>
                <c:pt idx="92">
                  <c:v>0.972664812841466</c:v>
                </c:pt>
                <c:pt idx="93">
                  <c:v>0.974095831020377</c:v>
                </c:pt>
                <c:pt idx="94">
                  <c:v>0.97553592859585903</c:v>
                </c:pt>
                <c:pt idx="95">
                  <c:v>0.97698537679133801</c:v>
                </c:pt>
                <c:pt idx="96">
                  <c:v>0.97844443917314805</c:v>
                </c:pt>
                <c:pt idx="97">
                  <c:v>0.979913370729531</c:v>
                </c:pt>
                <c:pt idx="98">
                  <c:v>0.98139241685120404</c:v>
                </c:pt>
                <c:pt idx="99">
                  <c:v>0.98288181220161996</c:v>
                </c:pt>
                <c:pt idx="100">
                  <c:v>0.98438177946347205</c:v>
                </c:pt>
                <c:pt idx="101">
                  <c:v>0.98589252794627602</c:v>
                </c:pt>
                <c:pt idx="102">
                  <c:v>0.98741425203787603</c:v>
                </c:pt>
                <c:pt idx="103">
                  <c:v>0.98894712948050201</c:v>
                </c:pt>
                <c:pt idx="104">
                  <c:v>0.99049131944944202</c:v>
                </c:pt>
                <c:pt idx="105">
                  <c:v>0.99204696040953999</c:v>
                </c:pt>
                <c:pt idx="106">
                  <c:v>0.99361416772149302</c:v>
                </c:pt>
                <c:pt idx="107">
                  <c:v>0.995193030966249</c:v>
                </c:pt>
                <c:pt idx="108">
                  <c:v>0.99678361095173795</c:v>
                </c:pt>
                <c:pt idx="109">
                  <c:v>0.99838593636153505</c:v>
                </c:pt>
                <c:pt idx="110">
                  <c:v>1</c:v>
                </c:pt>
                <c:pt idx="111">
                  <c:v>1.00341885091853</c:v>
                </c:pt>
                <c:pt idx="112">
                  <c:v>1.00680244851222</c:v>
                </c:pt>
                <c:pt idx="113">
                  <c:v>1.0101514053121801</c:v>
                </c:pt>
                <c:pt idx="114">
                  <c:v>1.0134663597129501</c:v>
                </c:pt>
                <c:pt idx="115">
                  <c:v>1.0167479758422999</c:v>
                </c:pt>
                <c:pt idx="116">
                  <c:v>1.0199969433887399</c:v>
                </c:pt>
                <c:pt idx="117">
                  <c:v>1.0232139773817299</c:v>
                </c:pt>
                <c:pt idx="118">
                  <c:v>1.02639981791913</c:v>
                </c:pt>
                <c:pt idx="119">
                  <c:v>1.0295552298364501</c:v>
                </c:pt>
                <c:pt idx="120">
                  <c:v>1.0326810023119899</c:v>
                </c:pt>
                <c:pt idx="121">
                  <c:v>1.03577794840201</c:v>
                </c:pt>
                <c:pt idx="122">
                  <c:v>1.0388469044998301</c:v>
                </c:pt>
                <c:pt idx="123">
                  <c:v>1.0418887297130299</c:v>
                </c:pt>
                <c:pt idx="124">
                  <c:v>1.0449043051526301</c:v>
                </c:pt>
                <c:pt idx="125">
                  <c:v>1.0478945331288101</c:v>
                </c:pt>
                <c:pt idx="126">
                  <c:v>1.05086033624778</c:v>
                </c:pt>
                <c:pt idx="127">
                  <c:v>1.0538026564049401</c:v>
                </c:pt>
                <c:pt idx="128">
                  <c:v>1.05672245367026</c:v>
                </c:pt>
                <c:pt idx="129">
                  <c:v>1.05962070506246</c:v>
                </c:pt>
                <c:pt idx="130">
                  <c:v>1.0624984032096301</c:v>
                </c:pt>
                <c:pt idx="131">
                  <c:v>1.0653565548949999</c:v>
                </c:pt>
                <c:pt idx="132">
                  <c:v>1.0681961794880099</c:v>
                </c:pt>
                <c:pt idx="133">
                  <c:v>1.07101830726207</c:v>
                </c:pt>
                <c:pt idx="134">
                  <c:v>1.0738239776021801</c:v>
                </c:pt>
                <c:pt idx="135">
                  <c:v>1.0766142371073399</c:v>
                </c:pt>
                <c:pt idx="136">
                  <c:v>1.0793901375941499</c:v>
                </c:pt>
                <c:pt idx="137">
                  <c:v>1.0821527340103401</c:v>
                </c:pt>
                <c:pt idx="138">
                  <c:v>1.0849030822685399</c:v>
                </c:pt>
                <c:pt idx="139">
                  <c:v>1.0876422370125101</c:v>
                </c:pt>
                <c:pt idx="140">
                  <c:v>1.0903712493297799</c:v>
                </c:pt>
                <c:pt idx="141">
                  <c:v>1.0930911644266199</c:v>
                </c:pt>
                <c:pt idx="142">
                  <c:v>1.09580301928212</c:v>
                </c:pt>
                <c:pt idx="143">
                  <c:v>1.0985078402999799</c:v>
                </c:pt>
                <c:pt idx="144">
                  <c:v>1.1012066409771399</c:v>
                </c:pt>
                <c:pt idx="145">
                  <c:v>1.1039004196092099</c:v>
                </c:pt>
                <c:pt idx="146">
                  <c:v>1.1065901570528101</c:v>
                </c:pt>
                <c:pt idx="147">
                  <c:v>1.10927681456477</c:v>
                </c:pt>
                <c:pt idx="148">
                  <c:v>1.1119613317378001</c:v>
                </c:pt>
                <c:pt idx="149">
                  <c:v>1.11464462455104</c:v>
                </c:pt>
                <c:pt idx="150">
                  <c:v>1.11732758355282</c:v>
                </c:pt>
                <c:pt idx="151">
                  <c:v>1.1200110721912899</c:v>
                </c:pt>
                <c:pt idx="152">
                  <c:v>1.1226959253064701</c:v>
                </c:pt>
                <c:pt idx="153">
                  <c:v>1.12538294779524</c:v>
                </c:pt>
                <c:pt idx="154">
                  <c:v>1.1280729134582801</c:v>
                </c:pt>
                <c:pt idx="155">
                  <c:v>1.1307665640354101</c:v>
                </c:pt>
                <c:pt idx="156">
                  <c:v>1.13346460843324</c:v>
                </c:pt>
                <c:pt idx="157">
                  <c:v>1.13616772214629</c:v>
                </c:pt>
                <c:pt idx="158">
                  <c:v>1.1388765468704101</c:v>
                </c:pt>
                <c:pt idx="159">
                  <c:v>1.1415916903045999</c:v>
                </c:pt>
                <c:pt idx="160">
                  <c:v>1.1443137261354399</c:v>
                </c:pt>
                <c:pt idx="161">
                  <c:v>1.1470431941961301</c:v>
                </c:pt>
                <c:pt idx="162">
                  <c:v>1.1497806007903799</c:v>
                </c:pt>
                <c:pt idx="163">
                  <c:v>1.1525264191701201</c:v>
                </c:pt>
                <c:pt idx="164">
                  <c:v>1.15528109015466</c:v>
                </c:pt>
                <c:pt idx="165">
                  <c:v>1.15804502287817</c:v>
                </c:pt>
                <c:pt idx="166">
                  <c:v>1.1608185956519199</c:v>
                </c:pt>
                <c:pt idx="167">
                  <c:v>1.16360215692712</c:v>
                </c:pt>
                <c:pt idx="168">
                  <c:v>1.1663960263447599</c:v>
                </c:pt>
                <c:pt idx="169">
                  <c:v>1.1692004958583899</c:v>
                </c:pt>
                <c:pt idx="170">
                  <c:v>1.1720158309169699</c:v>
                </c:pt>
                <c:pt idx="171">
                  <c:v>1.1748422716949001</c:v>
                </c:pt>
                <c:pt idx="172">
                  <c:v>1.17768003435756</c:v>
                </c:pt>
                <c:pt idx="173">
                  <c:v>1.1805293123513201</c:v>
                </c:pt>
                <c:pt idx="174">
                  <c:v>1.1833902777080101</c:v>
                </c:pt>
                <c:pt idx="175">
                  <c:v>1.18626308235494</c:v>
                </c:pt>
                <c:pt idx="176">
                  <c:v>1.18914785942223</c:v>
                </c:pt>
                <c:pt idx="177">
                  <c:v>1.1920447245408601</c:v>
                </c:pt>
                <c:pt idx="178">
                  <c:v>1.1949537771251599</c:v>
                </c:pt>
                <c:pt idx="179">
                  <c:v>1.1978751016349101</c:v>
                </c:pt>
                <c:pt idx="180">
                  <c:v>1.20080876881303</c:v>
                </c:pt>
                <c:pt idx="181">
                  <c:v>1.2037547971657601</c:v>
                </c:pt>
                <c:pt idx="182">
                  <c:v>1.2067130422915699</c:v>
                </c:pt>
                <c:pt idx="183">
                  <c:v>1.2096833292631399</c:v>
                </c:pt>
                <c:pt idx="184">
                  <c:v>1.21266549365814</c:v>
                </c:pt>
                <c:pt idx="185">
                  <c:v>1.2156593809657701</c:v>
                </c:pt>
                <c:pt idx="186">
                  <c:v>1.21866484602364</c:v>
                </c:pt>
                <c:pt idx="187">
                  <c:v>1.22168175248463</c:v>
                </c:pt>
                <c:pt idx="188">
                  <c:v>1.2247099723125801</c:v>
                </c:pt>
                <c:pt idx="189">
                  <c:v>1.22774938530619</c:v>
                </c:pt>
                <c:pt idx="190">
                  <c:v>1.23079987864985</c:v>
                </c:pt>
                <c:pt idx="191">
                  <c:v>1.23386134649038</c:v>
                </c:pt>
                <c:pt idx="192">
                  <c:v>1.23693368953842</c:v>
                </c:pt>
                <c:pt idx="193">
                  <c:v>1.2400168146934201</c:v>
                </c:pt>
                <c:pt idx="194">
                  <c:v>1.24311063469087</c:v>
                </c:pt>
                <c:pt idx="195">
                  <c:v>1.24621506777067</c:v>
                </c:pt>
                <c:pt idx="196">
                  <c:v>1.2493300373656</c:v>
                </c:pt>
                <c:pt idx="197">
                  <c:v>1.2524554718084699</c:v>
                </c:pt>
                <c:pt idx="198">
                  <c:v>1.25559130405721</c:v>
                </c:pt>
                <c:pt idx="199">
                  <c:v>1.2587374714366</c:v>
                </c:pt>
                <c:pt idx="200">
                  <c:v>1.26189391539575</c:v>
                </c:pt>
                <c:pt idx="201">
                  <c:v>1.2650605812804001</c:v>
                </c:pt>
                <c:pt idx="202">
                  <c:v>1.2682374181190299</c:v>
                </c:pt>
                <c:pt idx="203">
                  <c:v>1.27142437842207</c:v>
                </c:pt>
                <c:pt idx="204">
                  <c:v>1.27462141799326</c:v>
                </c:pt>
                <c:pt idx="205">
                  <c:v>1.2778284957524599</c:v>
                </c:pt>
                <c:pt idx="206">
                  <c:v>1.2810455735692401</c:v>
                </c:pt>
                <c:pt idx="207">
                  <c:v>1.28427261610643</c:v>
                </c:pt>
                <c:pt idx="208">
                  <c:v>1.2875095906731699</c:v>
                </c:pt>
                <c:pt idx="209">
                  <c:v>1.29075646708671</c:v>
                </c:pt>
                <c:pt idx="210">
                  <c:v>1.2940132175424699</c:v>
                </c:pt>
                <c:pt idx="211">
                  <c:v>1.29727981649187</c:v>
                </c:pt>
                <c:pt idx="212">
                  <c:v>1.3005562405273501</c:v>
                </c:pt>
                <c:pt idx="213">
                  <c:v>1.30384246827419</c:v>
                </c:pt>
                <c:pt idx="214">
                  <c:v>1.3071384802886701</c:v>
                </c:pt>
                <c:pt idx="215">
                  <c:v>1.3104442589621601</c:v>
                </c:pt>
                <c:pt idx="216">
                  <c:v>1.3137597884308401</c:v>
                </c:pt>
                <c:pt idx="217">
                  <c:v>1.3170850544905399</c:v>
                </c:pt>
                <c:pt idx="218">
                  <c:v>1.3204200445165499</c:v>
                </c:pt>
                <c:pt idx="219">
                  <c:v>1.3237647473879799</c:v>
                </c:pt>
                <c:pt idx="220">
                  <c:v>1.3271191534164299</c:v>
                </c:pt>
                <c:pt idx="221">
                  <c:v>1.33048325427868</c:v>
                </c:pt>
                <c:pt idx="222">
                  <c:v>1.33385704295314</c:v>
                </c:pt>
                <c:pt idx="223">
                  <c:v>1.3372405136599099</c:v>
                </c:pt>
                <c:pt idx="224">
                  <c:v>1.34063366180407</c:v>
                </c:pt>
                <c:pt idx="225">
                  <c:v>1.3440364839222201</c:v>
                </c:pt>
                <c:pt idx="226">
                  <c:v>1.3474489776318399</c:v>
                </c:pt>
                <c:pt idx="227">
                  <c:v>1.35087114158344</c:v>
                </c:pt>
                <c:pt idx="228">
                  <c:v>1.3543029754153599</c:v>
                </c:pt>
                <c:pt idx="229">
                  <c:v>1.3577444797109399</c:v>
                </c:pt>
                <c:pt idx="230">
                  <c:v>1.3611956559579701</c:v>
                </c:pt>
                <c:pt idx="231">
                  <c:v>1.36465650651035</c:v>
                </c:pt>
                <c:pt idx="232">
                  <c:v>1.36812703455174</c:v>
                </c:pt>
                <c:pt idx="233">
                  <c:v>1.37160724406111</c:v>
                </c:pt>
                <c:pt idx="234">
                  <c:v>1.3750971397801199</c:v>
                </c:pt>
                <c:pt idx="235">
                  <c:v>1.37859672718216</c:v>
                </c:pt>
                <c:pt idx="236">
                  <c:v>1.382106012443</c:v>
                </c:pt>
                <c:pt idx="237">
                  <c:v>1.38562500241293</c:v>
                </c:pt>
                <c:pt idx="238">
                  <c:v>1.38915370459031</c:v>
                </c:pt>
                <c:pt idx="239">
                  <c:v>1.3926921270965</c:v>
                </c:pt>
                <c:pt idx="240">
                  <c:v>1.3962402786520001</c:v>
                </c:pt>
              </c:numCache>
            </c:numRef>
          </c:yVal>
          <c:smooth val="1"/>
          <c:extLst>
            <c:ext xmlns:c16="http://schemas.microsoft.com/office/drawing/2014/chart" uri="{C3380CC4-5D6E-409C-BE32-E72D297353CC}">
              <c16:uniqueId val="{00000002-8CB4-4D64-BE6E-BC7E648C63DF}"/>
            </c:ext>
          </c:extLst>
        </c:ser>
        <c:dLbls>
          <c:showLegendKey val="0"/>
          <c:showVal val="0"/>
          <c:showCatName val="0"/>
          <c:showSerName val="0"/>
          <c:showPercent val="0"/>
          <c:showBubbleSize val="0"/>
        </c:dLbls>
        <c:axId val="247119560"/>
        <c:axId val="643151376"/>
      </c:scatterChart>
      <c:valAx>
        <c:axId val="247119560"/>
        <c:scaling>
          <c:orientation val="minMax"/>
          <c:max val="2.2000000000000002"/>
          <c:min val="0.70000000000000007"/>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1"/>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70648244441246E-2"/>
          <c:y val="3.0806501910033542E-2"/>
          <c:w val="0.88478627671541055"/>
          <c:h val="0.80582989007563044"/>
        </c:manualLayout>
      </c:layout>
      <c:bubbleChart>
        <c:varyColors val="0"/>
        <c:ser>
          <c:idx val="0"/>
          <c:order val="0"/>
          <c:tx>
            <c:strRef>
              <c:f>Sheet1!$C$1</c:f>
              <c:strCache>
                <c:ptCount val="1"/>
                <c:pt idx="0">
                  <c:v>N</c:v>
                </c:pt>
              </c:strCache>
            </c:strRef>
          </c:tx>
          <c:spPr>
            <a:solidFill>
              <a:srgbClr val="009900"/>
            </a:solidFill>
            <a:ln>
              <a:noFill/>
            </a:ln>
          </c:spPr>
          <c:invertIfNegative val="0"/>
          <c:xVal>
            <c:numRef>
              <c:f>Sheet1!$A$2:$A$3062</c:f>
              <c:numCache>
                <c:formatCode>General</c:formatCode>
                <c:ptCount val="3061"/>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18</c:v>
                </c:pt>
                <c:pt idx="48">
                  <c:v>19</c:v>
                </c:pt>
                <c:pt idx="49">
                  <c:v>19</c:v>
                </c:pt>
                <c:pt idx="50">
                  <c:v>19</c:v>
                </c:pt>
                <c:pt idx="51">
                  <c:v>19</c:v>
                </c:pt>
                <c:pt idx="52">
                  <c:v>19</c:v>
                </c:pt>
                <c:pt idx="53">
                  <c:v>19</c:v>
                </c:pt>
                <c:pt idx="54">
                  <c:v>19</c:v>
                </c:pt>
                <c:pt idx="55">
                  <c:v>19</c:v>
                </c:pt>
                <c:pt idx="56">
                  <c:v>19</c:v>
                </c:pt>
                <c:pt idx="57">
                  <c:v>19</c:v>
                </c:pt>
                <c:pt idx="58">
                  <c:v>19</c:v>
                </c:pt>
                <c:pt idx="59">
                  <c:v>19</c:v>
                </c:pt>
                <c:pt idx="60">
                  <c:v>19</c:v>
                </c:pt>
                <c:pt idx="61">
                  <c:v>19</c:v>
                </c:pt>
                <c:pt idx="62">
                  <c:v>19</c:v>
                </c:pt>
                <c:pt idx="63">
                  <c:v>19</c:v>
                </c:pt>
                <c:pt idx="64">
                  <c:v>19</c:v>
                </c:pt>
                <c:pt idx="65">
                  <c:v>19</c:v>
                </c:pt>
                <c:pt idx="66">
                  <c:v>19</c:v>
                </c:pt>
                <c:pt idx="67">
                  <c:v>19</c:v>
                </c:pt>
                <c:pt idx="68">
                  <c:v>19</c:v>
                </c:pt>
                <c:pt idx="69">
                  <c:v>19</c:v>
                </c:pt>
                <c:pt idx="70">
                  <c:v>19</c:v>
                </c:pt>
                <c:pt idx="71">
                  <c:v>19</c:v>
                </c:pt>
                <c:pt idx="72">
                  <c:v>19</c:v>
                </c:pt>
                <c:pt idx="73">
                  <c:v>19</c:v>
                </c:pt>
                <c:pt idx="74">
                  <c:v>19</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19</c:v>
                </c:pt>
                <c:pt idx="90">
                  <c:v>19</c:v>
                </c:pt>
                <c:pt idx="91">
                  <c:v>19</c:v>
                </c:pt>
                <c:pt idx="92">
                  <c:v>19</c:v>
                </c:pt>
                <c:pt idx="93">
                  <c:v>19</c:v>
                </c:pt>
                <c:pt idx="94">
                  <c:v>19</c:v>
                </c:pt>
                <c:pt idx="95">
                  <c:v>19</c:v>
                </c:pt>
                <c:pt idx="96">
                  <c:v>19</c:v>
                </c:pt>
                <c:pt idx="97">
                  <c:v>20</c:v>
                </c:pt>
                <c:pt idx="98">
                  <c:v>20</c:v>
                </c:pt>
                <c:pt idx="99">
                  <c:v>20</c:v>
                </c:pt>
                <c:pt idx="100">
                  <c:v>20</c:v>
                </c:pt>
                <c:pt idx="101">
                  <c:v>20</c:v>
                </c:pt>
                <c:pt idx="102">
                  <c:v>20</c:v>
                </c:pt>
                <c:pt idx="103">
                  <c:v>20</c:v>
                </c:pt>
                <c:pt idx="104">
                  <c:v>20</c:v>
                </c:pt>
                <c:pt idx="105">
                  <c:v>20</c:v>
                </c:pt>
                <c:pt idx="106">
                  <c:v>20</c:v>
                </c:pt>
                <c:pt idx="107">
                  <c:v>20</c:v>
                </c:pt>
                <c:pt idx="108">
                  <c:v>20</c:v>
                </c:pt>
                <c:pt idx="109">
                  <c:v>20</c:v>
                </c:pt>
                <c:pt idx="110">
                  <c:v>20</c:v>
                </c:pt>
                <c:pt idx="111">
                  <c:v>20</c:v>
                </c:pt>
                <c:pt idx="112">
                  <c:v>20</c:v>
                </c:pt>
                <c:pt idx="113">
                  <c:v>20</c:v>
                </c:pt>
                <c:pt idx="114">
                  <c:v>20</c:v>
                </c:pt>
                <c:pt idx="115">
                  <c:v>20</c:v>
                </c:pt>
                <c:pt idx="116">
                  <c:v>20</c:v>
                </c:pt>
                <c:pt idx="117">
                  <c:v>20</c:v>
                </c:pt>
                <c:pt idx="118">
                  <c:v>20</c:v>
                </c:pt>
                <c:pt idx="119">
                  <c:v>20</c:v>
                </c:pt>
                <c:pt idx="120">
                  <c:v>20</c:v>
                </c:pt>
                <c:pt idx="121">
                  <c:v>20</c:v>
                </c:pt>
                <c:pt idx="122">
                  <c:v>20</c:v>
                </c:pt>
                <c:pt idx="123">
                  <c:v>20</c:v>
                </c:pt>
                <c:pt idx="124">
                  <c:v>20</c:v>
                </c:pt>
                <c:pt idx="125">
                  <c:v>20</c:v>
                </c:pt>
                <c:pt idx="126">
                  <c:v>20</c:v>
                </c:pt>
                <c:pt idx="127">
                  <c:v>20</c:v>
                </c:pt>
                <c:pt idx="128">
                  <c:v>20</c:v>
                </c:pt>
                <c:pt idx="129">
                  <c:v>20</c:v>
                </c:pt>
                <c:pt idx="130">
                  <c:v>20</c:v>
                </c:pt>
                <c:pt idx="131">
                  <c:v>20</c:v>
                </c:pt>
                <c:pt idx="132">
                  <c:v>20</c:v>
                </c:pt>
                <c:pt idx="133">
                  <c:v>20</c:v>
                </c:pt>
                <c:pt idx="134">
                  <c:v>20</c:v>
                </c:pt>
                <c:pt idx="135">
                  <c:v>20</c:v>
                </c:pt>
                <c:pt idx="136">
                  <c:v>20</c:v>
                </c:pt>
                <c:pt idx="137">
                  <c:v>20</c:v>
                </c:pt>
                <c:pt idx="138">
                  <c:v>20</c:v>
                </c:pt>
                <c:pt idx="139">
                  <c:v>20</c:v>
                </c:pt>
                <c:pt idx="140">
                  <c:v>20</c:v>
                </c:pt>
                <c:pt idx="141">
                  <c:v>20</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21</c:v>
                </c:pt>
                <c:pt idx="162">
                  <c:v>21</c:v>
                </c:pt>
                <c:pt idx="163">
                  <c:v>21</c:v>
                </c:pt>
                <c:pt idx="164">
                  <c:v>21</c:v>
                </c:pt>
                <c:pt idx="165">
                  <c:v>21</c:v>
                </c:pt>
                <c:pt idx="166">
                  <c:v>21</c:v>
                </c:pt>
                <c:pt idx="167">
                  <c:v>21</c:v>
                </c:pt>
                <c:pt idx="168">
                  <c:v>21</c:v>
                </c:pt>
                <c:pt idx="169">
                  <c:v>21</c:v>
                </c:pt>
                <c:pt idx="170">
                  <c:v>21</c:v>
                </c:pt>
                <c:pt idx="171">
                  <c:v>21</c:v>
                </c:pt>
                <c:pt idx="172">
                  <c:v>21</c:v>
                </c:pt>
                <c:pt idx="173">
                  <c:v>21</c:v>
                </c:pt>
                <c:pt idx="174">
                  <c:v>21</c:v>
                </c:pt>
                <c:pt idx="175">
                  <c:v>21</c:v>
                </c:pt>
                <c:pt idx="176">
                  <c:v>21</c:v>
                </c:pt>
                <c:pt idx="177">
                  <c:v>21</c:v>
                </c:pt>
                <c:pt idx="178">
                  <c:v>21</c:v>
                </c:pt>
                <c:pt idx="179">
                  <c:v>21</c:v>
                </c:pt>
                <c:pt idx="180">
                  <c:v>21</c:v>
                </c:pt>
                <c:pt idx="181">
                  <c:v>21</c:v>
                </c:pt>
                <c:pt idx="182">
                  <c:v>21</c:v>
                </c:pt>
                <c:pt idx="183">
                  <c:v>21</c:v>
                </c:pt>
                <c:pt idx="184">
                  <c:v>21</c:v>
                </c:pt>
                <c:pt idx="185">
                  <c:v>21</c:v>
                </c:pt>
                <c:pt idx="186">
                  <c:v>21</c:v>
                </c:pt>
                <c:pt idx="187">
                  <c:v>21</c:v>
                </c:pt>
                <c:pt idx="188">
                  <c:v>21</c:v>
                </c:pt>
                <c:pt idx="189">
                  <c:v>21</c:v>
                </c:pt>
                <c:pt idx="190">
                  <c:v>21</c:v>
                </c:pt>
                <c:pt idx="191">
                  <c:v>21</c:v>
                </c:pt>
                <c:pt idx="192">
                  <c:v>21</c:v>
                </c:pt>
                <c:pt idx="193">
                  <c:v>22</c:v>
                </c:pt>
                <c:pt idx="194">
                  <c:v>22</c:v>
                </c:pt>
                <c:pt idx="195">
                  <c:v>22</c:v>
                </c:pt>
                <c:pt idx="196">
                  <c:v>22</c:v>
                </c:pt>
                <c:pt idx="197">
                  <c:v>22</c:v>
                </c:pt>
                <c:pt idx="198">
                  <c:v>22</c:v>
                </c:pt>
                <c:pt idx="199">
                  <c:v>22</c:v>
                </c:pt>
                <c:pt idx="200">
                  <c:v>22</c:v>
                </c:pt>
                <c:pt idx="201">
                  <c:v>22</c:v>
                </c:pt>
                <c:pt idx="202">
                  <c:v>22</c:v>
                </c:pt>
                <c:pt idx="203">
                  <c:v>22</c:v>
                </c:pt>
                <c:pt idx="204">
                  <c:v>22</c:v>
                </c:pt>
                <c:pt idx="205">
                  <c:v>22</c:v>
                </c:pt>
                <c:pt idx="206">
                  <c:v>22</c:v>
                </c:pt>
                <c:pt idx="207">
                  <c:v>22</c:v>
                </c:pt>
                <c:pt idx="208">
                  <c:v>22</c:v>
                </c:pt>
                <c:pt idx="209">
                  <c:v>22</c:v>
                </c:pt>
                <c:pt idx="210">
                  <c:v>22</c:v>
                </c:pt>
                <c:pt idx="211">
                  <c:v>22</c:v>
                </c:pt>
                <c:pt idx="212">
                  <c:v>22</c:v>
                </c:pt>
                <c:pt idx="213">
                  <c:v>22</c:v>
                </c:pt>
                <c:pt idx="214">
                  <c:v>22</c:v>
                </c:pt>
                <c:pt idx="215">
                  <c:v>22</c:v>
                </c:pt>
                <c:pt idx="216">
                  <c:v>22</c:v>
                </c:pt>
                <c:pt idx="217">
                  <c:v>22</c:v>
                </c:pt>
                <c:pt idx="218">
                  <c:v>22</c:v>
                </c:pt>
                <c:pt idx="219">
                  <c:v>22</c:v>
                </c:pt>
                <c:pt idx="220">
                  <c:v>22</c:v>
                </c:pt>
                <c:pt idx="221">
                  <c:v>22</c:v>
                </c:pt>
                <c:pt idx="222">
                  <c:v>22</c:v>
                </c:pt>
                <c:pt idx="223">
                  <c:v>22</c:v>
                </c:pt>
                <c:pt idx="224">
                  <c:v>22</c:v>
                </c:pt>
                <c:pt idx="225">
                  <c:v>22</c:v>
                </c:pt>
                <c:pt idx="226">
                  <c:v>22</c:v>
                </c:pt>
                <c:pt idx="227">
                  <c:v>22</c:v>
                </c:pt>
                <c:pt idx="228">
                  <c:v>22</c:v>
                </c:pt>
                <c:pt idx="229">
                  <c:v>22</c:v>
                </c:pt>
                <c:pt idx="230">
                  <c:v>22</c:v>
                </c:pt>
                <c:pt idx="231">
                  <c:v>22</c:v>
                </c:pt>
                <c:pt idx="232">
                  <c:v>22</c:v>
                </c:pt>
                <c:pt idx="233">
                  <c:v>22</c:v>
                </c:pt>
                <c:pt idx="234">
                  <c:v>22</c:v>
                </c:pt>
                <c:pt idx="235">
                  <c:v>22</c:v>
                </c:pt>
                <c:pt idx="236">
                  <c:v>22</c:v>
                </c:pt>
                <c:pt idx="237">
                  <c:v>22</c:v>
                </c:pt>
                <c:pt idx="238">
                  <c:v>22</c:v>
                </c:pt>
                <c:pt idx="239">
                  <c:v>23</c:v>
                </c:pt>
                <c:pt idx="240">
                  <c:v>23</c:v>
                </c:pt>
                <c:pt idx="241">
                  <c:v>23</c:v>
                </c:pt>
                <c:pt idx="242">
                  <c:v>23</c:v>
                </c:pt>
                <c:pt idx="243">
                  <c:v>23</c:v>
                </c:pt>
                <c:pt idx="244">
                  <c:v>23</c:v>
                </c:pt>
                <c:pt idx="245">
                  <c:v>23</c:v>
                </c:pt>
                <c:pt idx="246">
                  <c:v>23</c:v>
                </c:pt>
                <c:pt idx="247">
                  <c:v>23</c:v>
                </c:pt>
                <c:pt idx="248">
                  <c:v>23</c:v>
                </c:pt>
                <c:pt idx="249">
                  <c:v>23</c:v>
                </c:pt>
                <c:pt idx="250">
                  <c:v>23</c:v>
                </c:pt>
                <c:pt idx="251">
                  <c:v>23</c:v>
                </c:pt>
                <c:pt idx="252">
                  <c:v>23</c:v>
                </c:pt>
                <c:pt idx="253">
                  <c:v>23</c:v>
                </c:pt>
                <c:pt idx="254">
                  <c:v>23</c:v>
                </c:pt>
                <c:pt idx="255">
                  <c:v>23</c:v>
                </c:pt>
                <c:pt idx="256">
                  <c:v>23</c:v>
                </c:pt>
                <c:pt idx="257">
                  <c:v>23</c:v>
                </c:pt>
                <c:pt idx="258">
                  <c:v>23</c:v>
                </c:pt>
                <c:pt idx="259">
                  <c:v>23</c:v>
                </c:pt>
                <c:pt idx="260">
                  <c:v>23</c:v>
                </c:pt>
                <c:pt idx="261">
                  <c:v>23</c:v>
                </c:pt>
                <c:pt idx="262">
                  <c:v>23</c:v>
                </c:pt>
                <c:pt idx="263">
                  <c:v>23</c:v>
                </c:pt>
                <c:pt idx="264">
                  <c:v>23</c:v>
                </c:pt>
                <c:pt idx="265">
                  <c:v>23</c:v>
                </c:pt>
                <c:pt idx="266">
                  <c:v>23</c:v>
                </c:pt>
                <c:pt idx="267">
                  <c:v>23</c:v>
                </c:pt>
                <c:pt idx="268">
                  <c:v>23</c:v>
                </c:pt>
                <c:pt idx="269">
                  <c:v>23</c:v>
                </c:pt>
                <c:pt idx="270">
                  <c:v>23</c:v>
                </c:pt>
                <c:pt idx="271">
                  <c:v>23</c:v>
                </c:pt>
                <c:pt idx="272">
                  <c:v>23</c:v>
                </c:pt>
                <c:pt idx="273">
                  <c:v>23</c:v>
                </c:pt>
                <c:pt idx="274">
                  <c:v>23</c:v>
                </c:pt>
                <c:pt idx="275">
                  <c:v>23</c:v>
                </c:pt>
                <c:pt idx="276">
                  <c:v>23</c:v>
                </c:pt>
                <c:pt idx="277">
                  <c:v>23</c:v>
                </c:pt>
                <c:pt idx="278">
                  <c:v>23</c:v>
                </c:pt>
                <c:pt idx="279">
                  <c:v>23</c:v>
                </c:pt>
                <c:pt idx="280">
                  <c:v>23</c:v>
                </c:pt>
                <c:pt idx="281">
                  <c:v>23</c:v>
                </c:pt>
                <c:pt idx="282">
                  <c:v>23</c:v>
                </c:pt>
                <c:pt idx="283">
                  <c:v>23</c:v>
                </c:pt>
                <c:pt idx="284">
                  <c:v>23</c:v>
                </c:pt>
                <c:pt idx="285">
                  <c:v>24</c:v>
                </c:pt>
                <c:pt idx="286">
                  <c:v>24</c:v>
                </c:pt>
                <c:pt idx="287">
                  <c:v>24</c:v>
                </c:pt>
                <c:pt idx="288">
                  <c:v>24</c:v>
                </c:pt>
                <c:pt idx="289">
                  <c:v>24</c:v>
                </c:pt>
                <c:pt idx="290">
                  <c:v>24</c:v>
                </c:pt>
                <c:pt idx="291">
                  <c:v>24</c:v>
                </c:pt>
                <c:pt idx="292">
                  <c:v>24</c:v>
                </c:pt>
                <c:pt idx="293">
                  <c:v>24</c:v>
                </c:pt>
                <c:pt idx="294">
                  <c:v>24</c:v>
                </c:pt>
                <c:pt idx="295">
                  <c:v>24</c:v>
                </c:pt>
                <c:pt idx="296">
                  <c:v>24</c:v>
                </c:pt>
                <c:pt idx="297">
                  <c:v>24</c:v>
                </c:pt>
                <c:pt idx="298">
                  <c:v>24</c:v>
                </c:pt>
                <c:pt idx="299">
                  <c:v>24</c:v>
                </c:pt>
                <c:pt idx="300">
                  <c:v>24</c:v>
                </c:pt>
                <c:pt idx="301">
                  <c:v>24</c:v>
                </c:pt>
                <c:pt idx="302">
                  <c:v>24</c:v>
                </c:pt>
                <c:pt idx="303">
                  <c:v>24</c:v>
                </c:pt>
                <c:pt idx="304">
                  <c:v>24</c:v>
                </c:pt>
                <c:pt idx="305">
                  <c:v>24</c:v>
                </c:pt>
                <c:pt idx="306">
                  <c:v>24</c:v>
                </c:pt>
                <c:pt idx="307">
                  <c:v>24</c:v>
                </c:pt>
                <c:pt idx="308">
                  <c:v>24</c:v>
                </c:pt>
                <c:pt idx="309">
                  <c:v>24</c:v>
                </c:pt>
                <c:pt idx="310">
                  <c:v>24</c:v>
                </c:pt>
                <c:pt idx="311">
                  <c:v>24</c:v>
                </c:pt>
                <c:pt idx="312">
                  <c:v>24</c:v>
                </c:pt>
                <c:pt idx="313">
                  <c:v>24</c:v>
                </c:pt>
                <c:pt idx="314">
                  <c:v>24</c:v>
                </c:pt>
                <c:pt idx="315">
                  <c:v>24</c:v>
                </c:pt>
                <c:pt idx="316">
                  <c:v>24</c:v>
                </c:pt>
                <c:pt idx="317">
                  <c:v>24</c:v>
                </c:pt>
                <c:pt idx="318">
                  <c:v>24</c:v>
                </c:pt>
                <c:pt idx="319">
                  <c:v>24</c:v>
                </c:pt>
                <c:pt idx="320">
                  <c:v>24</c:v>
                </c:pt>
                <c:pt idx="321">
                  <c:v>24</c:v>
                </c:pt>
                <c:pt idx="322">
                  <c:v>24</c:v>
                </c:pt>
                <c:pt idx="323">
                  <c:v>24</c:v>
                </c:pt>
                <c:pt idx="324">
                  <c:v>24</c:v>
                </c:pt>
                <c:pt idx="325">
                  <c:v>24</c:v>
                </c:pt>
                <c:pt idx="326">
                  <c:v>24</c:v>
                </c:pt>
                <c:pt idx="327">
                  <c:v>24</c:v>
                </c:pt>
                <c:pt idx="328">
                  <c:v>24</c:v>
                </c:pt>
                <c:pt idx="329">
                  <c:v>24</c:v>
                </c:pt>
                <c:pt idx="330">
                  <c:v>24</c:v>
                </c:pt>
                <c:pt idx="331">
                  <c:v>24</c:v>
                </c:pt>
                <c:pt idx="332">
                  <c:v>24</c:v>
                </c:pt>
                <c:pt idx="333">
                  <c:v>25</c:v>
                </c:pt>
                <c:pt idx="334">
                  <c:v>25</c:v>
                </c:pt>
                <c:pt idx="335">
                  <c:v>25</c:v>
                </c:pt>
                <c:pt idx="336">
                  <c:v>25</c:v>
                </c:pt>
                <c:pt idx="337">
                  <c:v>25</c:v>
                </c:pt>
                <c:pt idx="338">
                  <c:v>25</c:v>
                </c:pt>
                <c:pt idx="339">
                  <c:v>25</c:v>
                </c:pt>
                <c:pt idx="340">
                  <c:v>25</c:v>
                </c:pt>
                <c:pt idx="341">
                  <c:v>25</c:v>
                </c:pt>
                <c:pt idx="342">
                  <c:v>25</c:v>
                </c:pt>
                <c:pt idx="343">
                  <c:v>25</c:v>
                </c:pt>
                <c:pt idx="344">
                  <c:v>25</c:v>
                </c:pt>
                <c:pt idx="345">
                  <c:v>25</c:v>
                </c:pt>
                <c:pt idx="346">
                  <c:v>25</c:v>
                </c:pt>
                <c:pt idx="347">
                  <c:v>25</c:v>
                </c:pt>
                <c:pt idx="348">
                  <c:v>25</c:v>
                </c:pt>
                <c:pt idx="349">
                  <c:v>25</c:v>
                </c:pt>
                <c:pt idx="350">
                  <c:v>25</c:v>
                </c:pt>
                <c:pt idx="351">
                  <c:v>25</c:v>
                </c:pt>
                <c:pt idx="352">
                  <c:v>25</c:v>
                </c:pt>
                <c:pt idx="353">
                  <c:v>25</c:v>
                </c:pt>
                <c:pt idx="354">
                  <c:v>25</c:v>
                </c:pt>
                <c:pt idx="355">
                  <c:v>25</c:v>
                </c:pt>
                <c:pt idx="356">
                  <c:v>25</c:v>
                </c:pt>
                <c:pt idx="357">
                  <c:v>25</c:v>
                </c:pt>
                <c:pt idx="358">
                  <c:v>25</c:v>
                </c:pt>
                <c:pt idx="359">
                  <c:v>25</c:v>
                </c:pt>
                <c:pt idx="360">
                  <c:v>25</c:v>
                </c:pt>
                <c:pt idx="361">
                  <c:v>25</c:v>
                </c:pt>
                <c:pt idx="362">
                  <c:v>25</c:v>
                </c:pt>
                <c:pt idx="363">
                  <c:v>25</c:v>
                </c:pt>
                <c:pt idx="364">
                  <c:v>25</c:v>
                </c:pt>
                <c:pt idx="365">
                  <c:v>25</c:v>
                </c:pt>
                <c:pt idx="366">
                  <c:v>25</c:v>
                </c:pt>
                <c:pt idx="367">
                  <c:v>25</c:v>
                </c:pt>
                <c:pt idx="368">
                  <c:v>25</c:v>
                </c:pt>
                <c:pt idx="369">
                  <c:v>25</c:v>
                </c:pt>
                <c:pt idx="370">
                  <c:v>25</c:v>
                </c:pt>
                <c:pt idx="371">
                  <c:v>25</c:v>
                </c:pt>
                <c:pt idx="372">
                  <c:v>25</c:v>
                </c:pt>
                <c:pt idx="373">
                  <c:v>25</c:v>
                </c:pt>
                <c:pt idx="374">
                  <c:v>25</c:v>
                </c:pt>
                <c:pt idx="375">
                  <c:v>25</c:v>
                </c:pt>
                <c:pt idx="376">
                  <c:v>25</c:v>
                </c:pt>
                <c:pt idx="377">
                  <c:v>25</c:v>
                </c:pt>
                <c:pt idx="378">
                  <c:v>25</c:v>
                </c:pt>
                <c:pt idx="379">
                  <c:v>25</c:v>
                </c:pt>
                <c:pt idx="380">
                  <c:v>25</c:v>
                </c:pt>
                <c:pt idx="381">
                  <c:v>25</c:v>
                </c:pt>
                <c:pt idx="382">
                  <c:v>25</c:v>
                </c:pt>
                <c:pt idx="383">
                  <c:v>25</c:v>
                </c:pt>
                <c:pt idx="384">
                  <c:v>26</c:v>
                </c:pt>
                <c:pt idx="385">
                  <c:v>26</c:v>
                </c:pt>
                <c:pt idx="386">
                  <c:v>26</c:v>
                </c:pt>
                <c:pt idx="387">
                  <c:v>26</c:v>
                </c:pt>
                <c:pt idx="388">
                  <c:v>26</c:v>
                </c:pt>
                <c:pt idx="389">
                  <c:v>26</c:v>
                </c:pt>
                <c:pt idx="390">
                  <c:v>26</c:v>
                </c:pt>
                <c:pt idx="391">
                  <c:v>26</c:v>
                </c:pt>
                <c:pt idx="392">
                  <c:v>26</c:v>
                </c:pt>
                <c:pt idx="393">
                  <c:v>26</c:v>
                </c:pt>
                <c:pt idx="394">
                  <c:v>26</c:v>
                </c:pt>
                <c:pt idx="395">
                  <c:v>26</c:v>
                </c:pt>
                <c:pt idx="396">
                  <c:v>26</c:v>
                </c:pt>
                <c:pt idx="397">
                  <c:v>26</c:v>
                </c:pt>
                <c:pt idx="398">
                  <c:v>26</c:v>
                </c:pt>
                <c:pt idx="399">
                  <c:v>26</c:v>
                </c:pt>
                <c:pt idx="400">
                  <c:v>26</c:v>
                </c:pt>
                <c:pt idx="401">
                  <c:v>26</c:v>
                </c:pt>
                <c:pt idx="402">
                  <c:v>26</c:v>
                </c:pt>
                <c:pt idx="403">
                  <c:v>26</c:v>
                </c:pt>
                <c:pt idx="404">
                  <c:v>26</c:v>
                </c:pt>
                <c:pt idx="405">
                  <c:v>26</c:v>
                </c:pt>
                <c:pt idx="406">
                  <c:v>26</c:v>
                </c:pt>
                <c:pt idx="407">
                  <c:v>26</c:v>
                </c:pt>
                <c:pt idx="408">
                  <c:v>26</c:v>
                </c:pt>
                <c:pt idx="409">
                  <c:v>26</c:v>
                </c:pt>
                <c:pt idx="410">
                  <c:v>26</c:v>
                </c:pt>
                <c:pt idx="411">
                  <c:v>26</c:v>
                </c:pt>
                <c:pt idx="412">
                  <c:v>26</c:v>
                </c:pt>
                <c:pt idx="413">
                  <c:v>26</c:v>
                </c:pt>
                <c:pt idx="414">
                  <c:v>26</c:v>
                </c:pt>
                <c:pt idx="415">
                  <c:v>26</c:v>
                </c:pt>
                <c:pt idx="416">
                  <c:v>26</c:v>
                </c:pt>
                <c:pt idx="417">
                  <c:v>26</c:v>
                </c:pt>
                <c:pt idx="418">
                  <c:v>26</c:v>
                </c:pt>
                <c:pt idx="419">
                  <c:v>26</c:v>
                </c:pt>
                <c:pt idx="420">
                  <c:v>26</c:v>
                </c:pt>
                <c:pt idx="421">
                  <c:v>26</c:v>
                </c:pt>
                <c:pt idx="422">
                  <c:v>26</c:v>
                </c:pt>
                <c:pt idx="423">
                  <c:v>26</c:v>
                </c:pt>
                <c:pt idx="424">
                  <c:v>26</c:v>
                </c:pt>
                <c:pt idx="425">
                  <c:v>26</c:v>
                </c:pt>
                <c:pt idx="426">
                  <c:v>26</c:v>
                </c:pt>
                <c:pt idx="427">
                  <c:v>26</c:v>
                </c:pt>
                <c:pt idx="428">
                  <c:v>26</c:v>
                </c:pt>
                <c:pt idx="429">
                  <c:v>26</c:v>
                </c:pt>
                <c:pt idx="430">
                  <c:v>26</c:v>
                </c:pt>
                <c:pt idx="431">
                  <c:v>26</c:v>
                </c:pt>
                <c:pt idx="432">
                  <c:v>26</c:v>
                </c:pt>
                <c:pt idx="433">
                  <c:v>27</c:v>
                </c:pt>
                <c:pt idx="434">
                  <c:v>27</c:v>
                </c:pt>
                <c:pt idx="435">
                  <c:v>27</c:v>
                </c:pt>
                <c:pt idx="436">
                  <c:v>27</c:v>
                </c:pt>
                <c:pt idx="437">
                  <c:v>27</c:v>
                </c:pt>
                <c:pt idx="438">
                  <c:v>27</c:v>
                </c:pt>
                <c:pt idx="439">
                  <c:v>27</c:v>
                </c:pt>
                <c:pt idx="440">
                  <c:v>27</c:v>
                </c:pt>
                <c:pt idx="441">
                  <c:v>27</c:v>
                </c:pt>
                <c:pt idx="442">
                  <c:v>27</c:v>
                </c:pt>
                <c:pt idx="443">
                  <c:v>27</c:v>
                </c:pt>
                <c:pt idx="444">
                  <c:v>27</c:v>
                </c:pt>
                <c:pt idx="445">
                  <c:v>27</c:v>
                </c:pt>
                <c:pt idx="446">
                  <c:v>27</c:v>
                </c:pt>
                <c:pt idx="447">
                  <c:v>27</c:v>
                </c:pt>
                <c:pt idx="448">
                  <c:v>27</c:v>
                </c:pt>
                <c:pt idx="449">
                  <c:v>27</c:v>
                </c:pt>
                <c:pt idx="450">
                  <c:v>27</c:v>
                </c:pt>
                <c:pt idx="451">
                  <c:v>27</c:v>
                </c:pt>
                <c:pt idx="452">
                  <c:v>27</c:v>
                </c:pt>
                <c:pt idx="453">
                  <c:v>27</c:v>
                </c:pt>
                <c:pt idx="454">
                  <c:v>27</c:v>
                </c:pt>
                <c:pt idx="455">
                  <c:v>27</c:v>
                </c:pt>
                <c:pt idx="456">
                  <c:v>27</c:v>
                </c:pt>
                <c:pt idx="457">
                  <c:v>27</c:v>
                </c:pt>
                <c:pt idx="458">
                  <c:v>27</c:v>
                </c:pt>
                <c:pt idx="459">
                  <c:v>27</c:v>
                </c:pt>
                <c:pt idx="460">
                  <c:v>27</c:v>
                </c:pt>
                <c:pt idx="461">
                  <c:v>27</c:v>
                </c:pt>
                <c:pt idx="462">
                  <c:v>27</c:v>
                </c:pt>
                <c:pt idx="463">
                  <c:v>27</c:v>
                </c:pt>
                <c:pt idx="464">
                  <c:v>27</c:v>
                </c:pt>
                <c:pt idx="465">
                  <c:v>27</c:v>
                </c:pt>
                <c:pt idx="466">
                  <c:v>27</c:v>
                </c:pt>
                <c:pt idx="467">
                  <c:v>27</c:v>
                </c:pt>
                <c:pt idx="468">
                  <c:v>27</c:v>
                </c:pt>
                <c:pt idx="469">
                  <c:v>27</c:v>
                </c:pt>
                <c:pt idx="470">
                  <c:v>27</c:v>
                </c:pt>
                <c:pt idx="471">
                  <c:v>27</c:v>
                </c:pt>
                <c:pt idx="472">
                  <c:v>27</c:v>
                </c:pt>
                <c:pt idx="473">
                  <c:v>27</c:v>
                </c:pt>
                <c:pt idx="474">
                  <c:v>27</c:v>
                </c:pt>
                <c:pt idx="475">
                  <c:v>27</c:v>
                </c:pt>
                <c:pt idx="476">
                  <c:v>27</c:v>
                </c:pt>
                <c:pt idx="477">
                  <c:v>27</c:v>
                </c:pt>
                <c:pt idx="478">
                  <c:v>27</c:v>
                </c:pt>
                <c:pt idx="479">
                  <c:v>27</c:v>
                </c:pt>
                <c:pt idx="480">
                  <c:v>27</c:v>
                </c:pt>
                <c:pt idx="481">
                  <c:v>27</c:v>
                </c:pt>
                <c:pt idx="482">
                  <c:v>28</c:v>
                </c:pt>
                <c:pt idx="483">
                  <c:v>28</c:v>
                </c:pt>
                <c:pt idx="484">
                  <c:v>28</c:v>
                </c:pt>
                <c:pt idx="485">
                  <c:v>28</c:v>
                </c:pt>
                <c:pt idx="486">
                  <c:v>28</c:v>
                </c:pt>
                <c:pt idx="487">
                  <c:v>28</c:v>
                </c:pt>
                <c:pt idx="488">
                  <c:v>28</c:v>
                </c:pt>
                <c:pt idx="489">
                  <c:v>28</c:v>
                </c:pt>
                <c:pt idx="490">
                  <c:v>28</c:v>
                </c:pt>
                <c:pt idx="491">
                  <c:v>28</c:v>
                </c:pt>
                <c:pt idx="492">
                  <c:v>28</c:v>
                </c:pt>
                <c:pt idx="493">
                  <c:v>28</c:v>
                </c:pt>
                <c:pt idx="494">
                  <c:v>28</c:v>
                </c:pt>
                <c:pt idx="495">
                  <c:v>28</c:v>
                </c:pt>
                <c:pt idx="496">
                  <c:v>28</c:v>
                </c:pt>
                <c:pt idx="497">
                  <c:v>28</c:v>
                </c:pt>
                <c:pt idx="498">
                  <c:v>28</c:v>
                </c:pt>
                <c:pt idx="499">
                  <c:v>28</c:v>
                </c:pt>
                <c:pt idx="500">
                  <c:v>28</c:v>
                </c:pt>
                <c:pt idx="501">
                  <c:v>28</c:v>
                </c:pt>
                <c:pt idx="502">
                  <c:v>28</c:v>
                </c:pt>
                <c:pt idx="503">
                  <c:v>28</c:v>
                </c:pt>
                <c:pt idx="504">
                  <c:v>28</c:v>
                </c:pt>
                <c:pt idx="505">
                  <c:v>28</c:v>
                </c:pt>
                <c:pt idx="506">
                  <c:v>28</c:v>
                </c:pt>
                <c:pt idx="507">
                  <c:v>28</c:v>
                </c:pt>
                <c:pt idx="508">
                  <c:v>28</c:v>
                </c:pt>
                <c:pt idx="509">
                  <c:v>28</c:v>
                </c:pt>
                <c:pt idx="510">
                  <c:v>28</c:v>
                </c:pt>
                <c:pt idx="511">
                  <c:v>28</c:v>
                </c:pt>
                <c:pt idx="512">
                  <c:v>28</c:v>
                </c:pt>
                <c:pt idx="513">
                  <c:v>28</c:v>
                </c:pt>
                <c:pt idx="514">
                  <c:v>28</c:v>
                </c:pt>
                <c:pt idx="515">
                  <c:v>28</c:v>
                </c:pt>
                <c:pt idx="516">
                  <c:v>28</c:v>
                </c:pt>
                <c:pt idx="517">
                  <c:v>28</c:v>
                </c:pt>
                <c:pt idx="518">
                  <c:v>28</c:v>
                </c:pt>
                <c:pt idx="519">
                  <c:v>28</c:v>
                </c:pt>
                <c:pt idx="520">
                  <c:v>28</c:v>
                </c:pt>
                <c:pt idx="521">
                  <c:v>28</c:v>
                </c:pt>
                <c:pt idx="522">
                  <c:v>28</c:v>
                </c:pt>
                <c:pt idx="523">
                  <c:v>28</c:v>
                </c:pt>
                <c:pt idx="524">
                  <c:v>28</c:v>
                </c:pt>
                <c:pt idx="525">
                  <c:v>28</c:v>
                </c:pt>
                <c:pt idx="526">
                  <c:v>28</c:v>
                </c:pt>
                <c:pt idx="527">
                  <c:v>28</c:v>
                </c:pt>
                <c:pt idx="528">
                  <c:v>28</c:v>
                </c:pt>
                <c:pt idx="529">
                  <c:v>28</c:v>
                </c:pt>
                <c:pt idx="530">
                  <c:v>28</c:v>
                </c:pt>
                <c:pt idx="531">
                  <c:v>28</c:v>
                </c:pt>
                <c:pt idx="532">
                  <c:v>28</c:v>
                </c:pt>
                <c:pt idx="533">
                  <c:v>29</c:v>
                </c:pt>
                <c:pt idx="534">
                  <c:v>29</c:v>
                </c:pt>
                <c:pt idx="535">
                  <c:v>29</c:v>
                </c:pt>
                <c:pt idx="536">
                  <c:v>29</c:v>
                </c:pt>
                <c:pt idx="537">
                  <c:v>29</c:v>
                </c:pt>
                <c:pt idx="538">
                  <c:v>29</c:v>
                </c:pt>
                <c:pt idx="539">
                  <c:v>29</c:v>
                </c:pt>
                <c:pt idx="540">
                  <c:v>29</c:v>
                </c:pt>
                <c:pt idx="541">
                  <c:v>29</c:v>
                </c:pt>
                <c:pt idx="542">
                  <c:v>29</c:v>
                </c:pt>
                <c:pt idx="543">
                  <c:v>29</c:v>
                </c:pt>
                <c:pt idx="544">
                  <c:v>29</c:v>
                </c:pt>
                <c:pt idx="545">
                  <c:v>29</c:v>
                </c:pt>
                <c:pt idx="546">
                  <c:v>29</c:v>
                </c:pt>
                <c:pt idx="547">
                  <c:v>29</c:v>
                </c:pt>
                <c:pt idx="548">
                  <c:v>29</c:v>
                </c:pt>
                <c:pt idx="549">
                  <c:v>29</c:v>
                </c:pt>
                <c:pt idx="550">
                  <c:v>29</c:v>
                </c:pt>
                <c:pt idx="551">
                  <c:v>29</c:v>
                </c:pt>
                <c:pt idx="552">
                  <c:v>29</c:v>
                </c:pt>
                <c:pt idx="553">
                  <c:v>29</c:v>
                </c:pt>
                <c:pt idx="554">
                  <c:v>29</c:v>
                </c:pt>
                <c:pt idx="555">
                  <c:v>29</c:v>
                </c:pt>
                <c:pt idx="556">
                  <c:v>29</c:v>
                </c:pt>
                <c:pt idx="557">
                  <c:v>29</c:v>
                </c:pt>
                <c:pt idx="558">
                  <c:v>29</c:v>
                </c:pt>
                <c:pt idx="559">
                  <c:v>29</c:v>
                </c:pt>
                <c:pt idx="560">
                  <c:v>29</c:v>
                </c:pt>
                <c:pt idx="561">
                  <c:v>29</c:v>
                </c:pt>
                <c:pt idx="562">
                  <c:v>29</c:v>
                </c:pt>
                <c:pt idx="563">
                  <c:v>29</c:v>
                </c:pt>
                <c:pt idx="564">
                  <c:v>29</c:v>
                </c:pt>
                <c:pt idx="565">
                  <c:v>29</c:v>
                </c:pt>
                <c:pt idx="566">
                  <c:v>29</c:v>
                </c:pt>
                <c:pt idx="567">
                  <c:v>29</c:v>
                </c:pt>
                <c:pt idx="568">
                  <c:v>29</c:v>
                </c:pt>
                <c:pt idx="569">
                  <c:v>29</c:v>
                </c:pt>
                <c:pt idx="570">
                  <c:v>29</c:v>
                </c:pt>
                <c:pt idx="571">
                  <c:v>29</c:v>
                </c:pt>
                <c:pt idx="572">
                  <c:v>29</c:v>
                </c:pt>
                <c:pt idx="573">
                  <c:v>29</c:v>
                </c:pt>
                <c:pt idx="574">
                  <c:v>29</c:v>
                </c:pt>
                <c:pt idx="575">
                  <c:v>29</c:v>
                </c:pt>
                <c:pt idx="576">
                  <c:v>29</c:v>
                </c:pt>
                <c:pt idx="577">
                  <c:v>29</c:v>
                </c:pt>
                <c:pt idx="578">
                  <c:v>29</c:v>
                </c:pt>
                <c:pt idx="579">
                  <c:v>29</c:v>
                </c:pt>
                <c:pt idx="580">
                  <c:v>29</c:v>
                </c:pt>
                <c:pt idx="581">
                  <c:v>29</c:v>
                </c:pt>
                <c:pt idx="582">
                  <c:v>29</c:v>
                </c:pt>
                <c:pt idx="583">
                  <c:v>30</c:v>
                </c:pt>
                <c:pt idx="584">
                  <c:v>30</c:v>
                </c:pt>
                <c:pt idx="585">
                  <c:v>30</c:v>
                </c:pt>
                <c:pt idx="586">
                  <c:v>30</c:v>
                </c:pt>
                <c:pt idx="587">
                  <c:v>30</c:v>
                </c:pt>
                <c:pt idx="588">
                  <c:v>30</c:v>
                </c:pt>
                <c:pt idx="589">
                  <c:v>30</c:v>
                </c:pt>
                <c:pt idx="590">
                  <c:v>30</c:v>
                </c:pt>
                <c:pt idx="591">
                  <c:v>30</c:v>
                </c:pt>
                <c:pt idx="592">
                  <c:v>30</c:v>
                </c:pt>
                <c:pt idx="593">
                  <c:v>30</c:v>
                </c:pt>
                <c:pt idx="594">
                  <c:v>30</c:v>
                </c:pt>
                <c:pt idx="595">
                  <c:v>30</c:v>
                </c:pt>
                <c:pt idx="596">
                  <c:v>30</c:v>
                </c:pt>
                <c:pt idx="597">
                  <c:v>30</c:v>
                </c:pt>
                <c:pt idx="598">
                  <c:v>30</c:v>
                </c:pt>
                <c:pt idx="599">
                  <c:v>30</c:v>
                </c:pt>
                <c:pt idx="600">
                  <c:v>30</c:v>
                </c:pt>
                <c:pt idx="601">
                  <c:v>30</c:v>
                </c:pt>
                <c:pt idx="602">
                  <c:v>30</c:v>
                </c:pt>
                <c:pt idx="603">
                  <c:v>30</c:v>
                </c:pt>
                <c:pt idx="604">
                  <c:v>30</c:v>
                </c:pt>
                <c:pt idx="605">
                  <c:v>30</c:v>
                </c:pt>
                <c:pt idx="606">
                  <c:v>30</c:v>
                </c:pt>
                <c:pt idx="607">
                  <c:v>30</c:v>
                </c:pt>
                <c:pt idx="608">
                  <c:v>30</c:v>
                </c:pt>
                <c:pt idx="609">
                  <c:v>30</c:v>
                </c:pt>
                <c:pt idx="610">
                  <c:v>30</c:v>
                </c:pt>
                <c:pt idx="611">
                  <c:v>30</c:v>
                </c:pt>
                <c:pt idx="612">
                  <c:v>30</c:v>
                </c:pt>
                <c:pt idx="613">
                  <c:v>30</c:v>
                </c:pt>
                <c:pt idx="614">
                  <c:v>30</c:v>
                </c:pt>
                <c:pt idx="615">
                  <c:v>30</c:v>
                </c:pt>
                <c:pt idx="616">
                  <c:v>30</c:v>
                </c:pt>
                <c:pt idx="617">
                  <c:v>30</c:v>
                </c:pt>
                <c:pt idx="618">
                  <c:v>30</c:v>
                </c:pt>
                <c:pt idx="619">
                  <c:v>30</c:v>
                </c:pt>
                <c:pt idx="620">
                  <c:v>30</c:v>
                </c:pt>
                <c:pt idx="621">
                  <c:v>30</c:v>
                </c:pt>
                <c:pt idx="622">
                  <c:v>30</c:v>
                </c:pt>
                <c:pt idx="623">
                  <c:v>30</c:v>
                </c:pt>
                <c:pt idx="624">
                  <c:v>30</c:v>
                </c:pt>
                <c:pt idx="625">
                  <c:v>30</c:v>
                </c:pt>
                <c:pt idx="626">
                  <c:v>30</c:v>
                </c:pt>
                <c:pt idx="627">
                  <c:v>30</c:v>
                </c:pt>
                <c:pt idx="628">
                  <c:v>30</c:v>
                </c:pt>
                <c:pt idx="629">
                  <c:v>30</c:v>
                </c:pt>
                <c:pt idx="630">
                  <c:v>30</c:v>
                </c:pt>
                <c:pt idx="631">
                  <c:v>30</c:v>
                </c:pt>
                <c:pt idx="632">
                  <c:v>31</c:v>
                </c:pt>
                <c:pt idx="633">
                  <c:v>31</c:v>
                </c:pt>
                <c:pt idx="634">
                  <c:v>31</c:v>
                </c:pt>
                <c:pt idx="635">
                  <c:v>31</c:v>
                </c:pt>
                <c:pt idx="636">
                  <c:v>31</c:v>
                </c:pt>
                <c:pt idx="637">
                  <c:v>31</c:v>
                </c:pt>
                <c:pt idx="638">
                  <c:v>31</c:v>
                </c:pt>
                <c:pt idx="639">
                  <c:v>31</c:v>
                </c:pt>
                <c:pt idx="640">
                  <c:v>31</c:v>
                </c:pt>
                <c:pt idx="641">
                  <c:v>31</c:v>
                </c:pt>
                <c:pt idx="642">
                  <c:v>31</c:v>
                </c:pt>
                <c:pt idx="643">
                  <c:v>31</c:v>
                </c:pt>
                <c:pt idx="644">
                  <c:v>31</c:v>
                </c:pt>
                <c:pt idx="645">
                  <c:v>31</c:v>
                </c:pt>
                <c:pt idx="646">
                  <c:v>31</c:v>
                </c:pt>
                <c:pt idx="647">
                  <c:v>31</c:v>
                </c:pt>
                <c:pt idx="648">
                  <c:v>31</c:v>
                </c:pt>
                <c:pt idx="649">
                  <c:v>31</c:v>
                </c:pt>
                <c:pt idx="650">
                  <c:v>31</c:v>
                </c:pt>
                <c:pt idx="651">
                  <c:v>31</c:v>
                </c:pt>
                <c:pt idx="652">
                  <c:v>31</c:v>
                </c:pt>
                <c:pt idx="653">
                  <c:v>31</c:v>
                </c:pt>
                <c:pt idx="654">
                  <c:v>31</c:v>
                </c:pt>
                <c:pt idx="655">
                  <c:v>31</c:v>
                </c:pt>
                <c:pt idx="656">
                  <c:v>31</c:v>
                </c:pt>
                <c:pt idx="657">
                  <c:v>31</c:v>
                </c:pt>
                <c:pt idx="658">
                  <c:v>31</c:v>
                </c:pt>
                <c:pt idx="659">
                  <c:v>31</c:v>
                </c:pt>
                <c:pt idx="660">
                  <c:v>31</c:v>
                </c:pt>
                <c:pt idx="661">
                  <c:v>31</c:v>
                </c:pt>
                <c:pt idx="662">
                  <c:v>31</c:v>
                </c:pt>
                <c:pt idx="663">
                  <c:v>31</c:v>
                </c:pt>
                <c:pt idx="664">
                  <c:v>31</c:v>
                </c:pt>
                <c:pt idx="665">
                  <c:v>31</c:v>
                </c:pt>
                <c:pt idx="666">
                  <c:v>31</c:v>
                </c:pt>
                <c:pt idx="667">
                  <c:v>31</c:v>
                </c:pt>
                <c:pt idx="668">
                  <c:v>31</c:v>
                </c:pt>
                <c:pt idx="669">
                  <c:v>31</c:v>
                </c:pt>
                <c:pt idx="670">
                  <c:v>31</c:v>
                </c:pt>
                <c:pt idx="671">
                  <c:v>31</c:v>
                </c:pt>
                <c:pt idx="672">
                  <c:v>31</c:v>
                </c:pt>
                <c:pt idx="673">
                  <c:v>31</c:v>
                </c:pt>
                <c:pt idx="674">
                  <c:v>31</c:v>
                </c:pt>
                <c:pt idx="675">
                  <c:v>31</c:v>
                </c:pt>
                <c:pt idx="676">
                  <c:v>31</c:v>
                </c:pt>
                <c:pt idx="677">
                  <c:v>31</c:v>
                </c:pt>
                <c:pt idx="678">
                  <c:v>31</c:v>
                </c:pt>
                <c:pt idx="679">
                  <c:v>31</c:v>
                </c:pt>
                <c:pt idx="680">
                  <c:v>31</c:v>
                </c:pt>
                <c:pt idx="681">
                  <c:v>32</c:v>
                </c:pt>
                <c:pt idx="682">
                  <c:v>32</c:v>
                </c:pt>
                <c:pt idx="683">
                  <c:v>32</c:v>
                </c:pt>
                <c:pt idx="684">
                  <c:v>32</c:v>
                </c:pt>
                <c:pt idx="685">
                  <c:v>32</c:v>
                </c:pt>
                <c:pt idx="686">
                  <c:v>32</c:v>
                </c:pt>
                <c:pt idx="687">
                  <c:v>32</c:v>
                </c:pt>
                <c:pt idx="688">
                  <c:v>32</c:v>
                </c:pt>
                <c:pt idx="689">
                  <c:v>32</c:v>
                </c:pt>
                <c:pt idx="690">
                  <c:v>32</c:v>
                </c:pt>
                <c:pt idx="691">
                  <c:v>32</c:v>
                </c:pt>
                <c:pt idx="692">
                  <c:v>32</c:v>
                </c:pt>
                <c:pt idx="693">
                  <c:v>32</c:v>
                </c:pt>
                <c:pt idx="694">
                  <c:v>32</c:v>
                </c:pt>
                <c:pt idx="695">
                  <c:v>32</c:v>
                </c:pt>
                <c:pt idx="696">
                  <c:v>32</c:v>
                </c:pt>
                <c:pt idx="697">
                  <c:v>32</c:v>
                </c:pt>
                <c:pt idx="698">
                  <c:v>32</c:v>
                </c:pt>
                <c:pt idx="699">
                  <c:v>32</c:v>
                </c:pt>
                <c:pt idx="700">
                  <c:v>32</c:v>
                </c:pt>
                <c:pt idx="701">
                  <c:v>32</c:v>
                </c:pt>
                <c:pt idx="702">
                  <c:v>32</c:v>
                </c:pt>
                <c:pt idx="703">
                  <c:v>32</c:v>
                </c:pt>
                <c:pt idx="704">
                  <c:v>32</c:v>
                </c:pt>
                <c:pt idx="705">
                  <c:v>32</c:v>
                </c:pt>
                <c:pt idx="706">
                  <c:v>32</c:v>
                </c:pt>
                <c:pt idx="707">
                  <c:v>32</c:v>
                </c:pt>
                <c:pt idx="708">
                  <c:v>32</c:v>
                </c:pt>
                <c:pt idx="709">
                  <c:v>32</c:v>
                </c:pt>
                <c:pt idx="710">
                  <c:v>32</c:v>
                </c:pt>
                <c:pt idx="711">
                  <c:v>32</c:v>
                </c:pt>
                <c:pt idx="712">
                  <c:v>32</c:v>
                </c:pt>
                <c:pt idx="713">
                  <c:v>32</c:v>
                </c:pt>
                <c:pt idx="714">
                  <c:v>32</c:v>
                </c:pt>
                <c:pt idx="715">
                  <c:v>32</c:v>
                </c:pt>
                <c:pt idx="716">
                  <c:v>32</c:v>
                </c:pt>
                <c:pt idx="717">
                  <c:v>32</c:v>
                </c:pt>
                <c:pt idx="718">
                  <c:v>32</c:v>
                </c:pt>
                <c:pt idx="719">
                  <c:v>32</c:v>
                </c:pt>
                <c:pt idx="720">
                  <c:v>32</c:v>
                </c:pt>
                <c:pt idx="721">
                  <c:v>32</c:v>
                </c:pt>
                <c:pt idx="722">
                  <c:v>32</c:v>
                </c:pt>
                <c:pt idx="723">
                  <c:v>32</c:v>
                </c:pt>
                <c:pt idx="724">
                  <c:v>32</c:v>
                </c:pt>
                <c:pt idx="725">
                  <c:v>32</c:v>
                </c:pt>
                <c:pt idx="726">
                  <c:v>32</c:v>
                </c:pt>
                <c:pt idx="727">
                  <c:v>32</c:v>
                </c:pt>
                <c:pt idx="728">
                  <c:v>32</c:v>
                </c:pt>
                <c:pt idx="729">
                  <c:v>32</c:v>
                </c:pt>
                <c:pt idx="730">
                  <c:v>32</c:v>
                </c:pt>
                <c:pt idx="731">
                  <c:v>33</c:v>
                </c:pt>
                <c:pt idx="732">
                  <c:v>33</c:v>
                </c:pt>
                <c:pt idx="733">
                  <c:v>33</c:v>
                </c:pt>
                <c:pt idx="734">
                  <c:v>33</c:v>
                </c:pt>
                <c:pt idx="735">
                  <c:v>33</c:v>
                </c:pt>
                <c:pt idx="736">
                  <c:v>33</c:v>
                </c:pt>
                <c:pt idx="737">
                  <c:v>33</c:v>
                </c:pt>
                <c:pt idx="738">
                  <c:v>33</c:v>
                </c:pt>
                <c:pt idx="739">
                  <c:v>33</c:v>
                </c:pt>
                <c:pt idx="740">
                  <c:v>33</c:v>
                </c:pt>
                <c:pt idx="741">
                  <c:v>33</c:v>
                </c:pt>
                <c:pt idx="742">
                  <c:v>33</c:v>
                </c:pt>
                <c:pt idx="743">
                  <c:v>33</c:v>
                </c:pt>
                <c:pt idx="744">
                  <c:v>33</c:v>
                </c:pt>
                <c:pt idx="745">
                  <c:v>33</c:v>
                </c:pt>
                <c:pt idx="746">
                  <c:v>33</c:v>
                </c:pt>
                <c:pt idx="747">
                  <c:v>33</c:v>
                </c:pt>
                <c:pt idx="748">
                  <c:v>33</c:v>
                </c:pt>
                <c:pt idx="749">
                  <c:v>33</c:v>
                </c:pt>
                <c:pt idx="750">
                  <c:v>33</c:v>
                </c:pt>
                <c:pt idx="751">
                  <c:v>33</c:v>
                </c:pt>
                <c:pt idx="752">
                  <c:v>33</c:v>
                </c:pt>
                <c:pt idx="753">
                  <c:v>33</c:v>
                </c:pt>
                <c:pt idx="754">
                  <c:v>33</c:v>
                </c:pt>
                <c:pt idx="755">
                  <c:v>33</c:v>
                </c:pt>
                <c:pt idx="756">
                  <c:v>33</c:v>
                </c:pt>
                <c:pt idx="757">
                  <c:v>33</c:v>
                </c:pt>
                <c:pt idx="758">
                  <c:v>33</c:v>
                </c:pt>
                <c:pt idx="759">
                  <c:v>33</c:v>
                </c:pt>
                <c:pt idx="760">
                  <c:v>33</c:v>
                </c:pt>
                <c:pt idx="761">
                  <c:v>33</c:v>
                </c:pt>
                <c:pt idx="762">
                  <c:v>33</c:v>
                </c:pt>
                <c:pt idx="763">
                  <c:v>33</c:v>
                </c:pt>
                <c:pt idx="764">
                  <c:v>33</c:v>
                </c:pt>
                <c:pt idx="765">
                  <c:v>33</c:v>
                </c:pt>
                <c:pt idx="766">
                  <c:v>33</c:v>
                </c:pt>
                <c:pt idx="767">
                  <c:v>33</c:v>
                </c:pt>
                <c:pt idx="768">
                  <c:v>33</c:v>
                </c:pt>
                <c:pt idx="769">
                  <c:v>33</c:v>
                </c:pt>
                <c:pt idx="770">
                  <c:v>33</c:v>
                </c:pt>
                <c:pt idx="771">
                  <c:v>33</c:v>
                </c:pt>
                <c:pt idx="772">
                  <c:v>33</c:v>
                </c:pt>
                <c:pt idx="773">
                  <c:v>33</c:v>
                </c:pt>
                <c:pt idx="774">
                  <c:v>33</c:v>
                </c:pt>
                <c:pt idx="775">
                  <c:v>33</c:v>
                </c:pt>
                <c:pt idx="776">
                  <c:v>33</c:v>
                </c:pt>
                <c:pt idx="777">
                  <c:v>33</c:v>
                </c:pt>
                <c:pt idx="778">
                  <c:v>33</c:v>
                </c:pt>
                <c:pt idx="779">
                  <c:v>33</c:v>
                </c:pt>
                <c:pt idx="780">
                  <c:v>34</c:v>
                </c:pt>
                <c:pt idx="781">
                  <c:v>34</c:v>
                </c:pt>
                <c:pt idx="782">
                  <c:v>34</c:v>
                </c:pt>
                <c:pt idx="783">
                  <c:v>34</c:v>
                </c:pt>
                <c:pt idx="784">
                  <c:v>34</c:v>
                </c:pt>
                <c:pt idx="785">
                  <c:v>34</c:v>
                </c:pt>
                <c:pt idx="786">
                  <c:v>34</c:v>
                </c:pt>
                <c:pt idx="787">
                  <c:v>34</c:v>
                </c:pt>
                <c:pt idx="788">
                  <c:v>34</c:v>
                </c:pt>
                <c:pt idx="789">
                  <c:v>34</c:v>
                </c:pt>
                <c:pt idx="790">
                  <c:v>34</c:v>
                </c:pt>
                <c:pt idx="791">
                  <c:v>34</c:v>
                </c:pt>
                <c:pt idx="792">
                  <c:v>34</c:v>
                </c:pt>
                <c:pt idx="793">
                  <c:v>34</c:v>
                </c:pt>
                <c:pt idx="794">
                  <c:v>34</c:v>
                </c:pt>
                <c:pt idx="795">
                  <c:v>34</c:v>
                </c:pt>
                <c:pt idx="796">
                  <c:v>34</c:v>
                </c:pt>
                <c:pt idx="797">
                  <c:v>34</c:v>
                </c:pt>
                <c:pt idx="798">
                  <c:v>34</c:v>
                </c:pt>
                <c:pt idx="799">
                  <c:v>34</c:v>
                </c:pt>
                <c:pt idx="800">
                  <c:v>34</c:v>
                </c:pt>
                <c:pt idx="801">
                  <c:v>34</c:v>
                </c:pt>
                <c:pt idx="802">
                  <c:v>34</c:v>
                </c:pt>
                <c:pt idx="803">
                  <c:v>34</c:v>
                </c:pt>
                <c:pt idx="804">
                  <c:v>34</c:v>
                </c:pt>
                <c:pt idx="805">
                  <c:v>34</c:v>
                </c:pt>
                <c:pt idx="806">
                  <c:v>34</c:v>
                </c:pt>
                <c:pt idx="807">
                  <c:v>34</c:v>
                </c:pt>
                <c:pt idx="808">
                  <c:v>34</c:v>
                </c:pt>
                <c:pt idx="809">
                  <c:v>34</c:v>
                </c:pt>
                <c:pt idx="810">
                  <c:v>34</c:v>
                </c:pt>
                <c:pt idx="811">
                  <c:v>34</c:v>
                </c:pt>
                <c:pt idx="812">
                  <c:v>34</c:v>
                </c:pt>
                <c:pt idx="813">
                  <c:v>34</c:v>
                </c:pt>
                <c:pt idx="814">
                  <c:v>34</c:v>
                </c:pt>
                <c:pt idx="815">
                  <c:v>34</c:v>
                </c:pt>
                <c:pt idx="816">
                  <c:v>34</c:v>
                </c:pt>
                <c:pt idx="817">
                  <c:v>34</c:v>
                </c:pt>
                <c:pt idx="818">
                  <c:v>34</c:v>
                </c:pt>
                <c:pt idx="819">
                  <c:v>34</c:v>
                </c:pt>
                <c:pt idx="820">
                  <c:v>34</c:v>
                </c:pt>
                <c:pt idx="821">
                  <c:v>34</c:v>
                </c:pt>
                <c:pt idx="822">
                  <c:v>34</c:v>
                </c:pt>
                <c:pt idx="823">
                  <c:v>34</c:v>
                </c:pt>
                <c:pt idx="824">
                  <c:v>34</c:v>
                </c:pt>
                <c:pt idx="825">
                  <c:v>34</c:v>
                </c:pt>
                <c:pt idx="826">
                  <c:v>34</c:v>
                </c:pt>
                <c:pt idx="827">
                  <c:v>34</c:v>
                </c:pt>
                <c:pt idx="828">
                  <c:v>34</c:v>
                </c:pt>
                <c:pt idx="829">
                  <c:v>34</c:v>
                </c:pt>
                <c:pt idx="830">
                  <c:v>34</c:v>
                </c:pt>
                <c:pt idx="831">
                  <c:v>34</c:v>
                </c:pt>
                <c:pt idx="832">
                  <c:v>34</c:v>
                </c:pt>
                <c:pt idx="833">
                  <c:v>35</c:v>
                </c:pt>
                <c:pt idx="834">
                  <c:v>35</c:v>
                </c:pt>
                <c:pt idx="835">
                  <c:v>35</c:v>
                </c:pt>
                <c:pt idx="836">
                  <c:v>35</c:v>
                </c:pt>
                <c:pt idx="837">
                  <c:v>35</c:v>
                </c:pt>
                <c:pt idx="838">
                  <c:v>35</c:v>
                </c:pt>
                <c:pt idx="839">
                  <c:v>35</c:v>
                </c:pt>
                <c:pt idx="840">
                  <c:v>35</c:v>
                </c:pt>
                <c:pt idx="841">
                  <c:v>35</c:v>
                </c:pt>
                <c:pt idx="842">
                  <c:v>35</c:v>
                </c:pt>
                <c:pt idx="843">
                  <c:v>35</c:v>
                </c:pt>
                <c:pt idx="844">
                  <c:v>35</c:v>
                </c:pt>
                <c:pt idx="845">
                  <c:v>35</c:v>
                </c:pt>
                <c:pt idx="846">
                  <c:v>35</c:v>
                </c:pt>
                <c:pt idx="847">
                  <c:v>35</c:v>
                </c:pt>
                <c:pt idx="848">
                  <c:v>35</c:v>
                </c:pt>
                <c:pt idx="849">
                  <c:v>35</c:v>
                </c:pt>
                <c:pt idx="850">
                  <c:v>35</c:v>
                </c:pt>
                <c:pt idx="851">
                  <c:v>35</c:v>
                </c:pt>
                <c:pt idx="852">
                  <c:v>35</c:v>
                </c:pt>
                <c:pt idx="853">
                  <c:v>35</c:v>
                </c:pt>
                <c:pt idx="854">
                  <c:v>35</c:v>
                </c:pt>
                <c:pt idx="855">
                  <c:v>35</c:v>
                </c:pt>
                <c:pt idx="856">
                  <c:v>35</c:v>
                </c:pt>
                <c:pt idx="857">
                  <c:v>35</c:v>
                </c:pt>
                <c:pt idx="858">
                  <c:v>35</c:v>
                </c:pt>
                <c:pt idx="859">
                  <c:v>35</c:v>
                </c:pt>
                <c:pt idx="860">
                  <c:v>35</c:v>
                </c:pt>
                <c:pt idx="861">
                  <c:v>35</c:v>
                </c:pt>
                <c:pt idx="862">
                  <c:v>35</c:v>
                </c:pt>
                <c:pt idx="863">
                  <c:v>35</c:v>
                </c:pt>
                <c:pt idx="864">
                  <c:v>35</c:v>
                </c:pt>
                <c:pt idx="865">
                  <c:v>35</c:v>
                </c:pt>
                <c:pt idx="866">
                  <c:v>35</c:v>
                </c:pt>
                <c:pt idx="867">
                  <c:v>35</c:v>
                </c:pt>
                <c:pt idx="868">
                  <c:v>35</c:v>
                </c:pt>
                <c:pt idx="869">
                  <c:v>35</c:v>
                </c:pt>
                <c:pt idx="870">
                  <c:v>35</c:v>
                </c:pt>
                <c:pt idx="871">
                  <c:v>35</c:v>
                </c:pt>
                <c:pt idx="872">
                  <c:v>35</c:v>
                </c:pt>
                <c:pt idx="873">
                  <c:v>35</c:v>
                </c:pt>
                <c:pt idx="874">
                  <c:v>35</c:v>
                </c:pt>
                <c:pt idx="875">
                  <c:v>35</c:v>
                </c:pt>
                <c:pt idx="876">
                  <c:v>35</c:v>
                </c:pt>
                <c:pt idx="877">
                  <c:v>35</c:v>
                </c:pt>
                <c:pt idx="878">
                  <c:v>35</c:v>
                </c:pt>
                <c:pt idx="879">
                  <c:v>35</c:v>
                </c:pt>
                <c:pt idx="880">
                  <c:v>35</c:v>
                </c:pt>
                <c:pt idx="881">
                  <c:v>35</c:v>
                </c:pt>
                <c:pt idx="882">
                  <c:v>35</c:v>
                </c:pt>
                <c:pt idx="883">
                  <c:v>35</c:v>
                </c:pt>
                <c:pt idx="884">
                  <c:v>35</c:v>
                </c:pt>
                <c:pt idx="885">
                  <c:v>36</c:v>
                </c:pt>
                <c:pt idx="886">
                  <c:v>36</c:v>
                </c:pt>
                <c:pt idx="887">
                  <c:v>36</c:v>
                </c:pt>
                <c:pt idx="888">
                  <c:v>36</c:v>
                </c:pt>
                <c:pt idx="889">
                  <c:v>36</c:v>
                </c:pt>
                <c:pt idx="890">
                  <c:v>36</c:v>
                </c:pt>
                <c:pt idx="891">
                  <c:v>36</c:v>
                </c:pt>
                <c:pt idx="892">
                  <c:v>36</c:v>
                </c:pt>
                <c:pt idx="893">
                  <c:v>36</c:v>
                </c:pt>
                <c:pt idx="894">
                  <c:v>36</c:v>
                </c:pt>
                <c:pt idx="895">
                  <c:v>36</c:v>
                </c:pt>
                <c:pt idx="896">
                  <c:v>36</c:v>
                </c:pt>
                <c:pt idx="897">
                  <c:v>36</c:v>
                </c:pt>
                <c:pt idx="898">
                  <c:v>36</c:v>
                </c:pt>
                <c:pt idx="899">
                  <c:v>36</c:v>
                </c:pt>
                <c:pt idx="900">
                  <c:v>36</c:v>
                </c:pt>
                <c:pt idx="901">
                  <c:v>36</c:v>
                </c:pt>
                <c:pt idx="902">
                  <c:v>36</c:v>
                </c:pt>
                <c:pt idx="903">
                  <c:v>36</c:v>
                </c:pt>
                <c:pt idx="904">
                  <c:v>36</c:v>
                </c:pt>
                <c:pt idx="905">
                  <c:v>36</c:v>
                </c:pt>
                <c:pt idx="906">
                  <c:v>36</c:v>
                </c:pt>
                <c:pt idx="907">
                  <c:v>36</c:v>
                </c:pt>
                <c:pt idx="908">
                  <c:v>36</c:v>
                </c:pt>
                <c:pt idx="909">
                  <c:v>36</c:v>
                </c:pt>
                <c:pt idx="910">
                  <c:v>36</c:v>
                </c:pt>
                <c:pt idx="911">
                  <c:v>36</c:v>
                </c:pt>
                <c:pt idx="912">
                  <c:v>36</c:v>
                </c:pt>
                <c:pt idx="913">
                  <c:v>36</c:v>
                </c:pt>
                <c:pt idx="914">
                  <c:v>36</c:v>
                </c:pt>
                <c:pt idx="915">
                  <c:v>36</c:v>
                </c:pt>
                <c:pt idx="916">
                  <c:v>36</c:v>
                </c:pt>
                <c:pt idx="917">
                  <c:v>36</c:v>
                </c:pt>
                <c:pt idx="918">
                  <c:v>36</c:v>
                </c:pt>
                <c:pt idx="919">
                  <c:v>36</c:v>
                </c:pt>
                <c:pt idx="920">
                  <c:v>36</c:v>
                </c:pt>
                <c:pt idx="921">
                  <c:v>36</c:v>
                </c:pt>
                <c:pt idx="922">
                  <c:v>36</c:v>
                </c:pt>
                <c:pt idx="923">
                  <c:v>36</c:v>
                </c:pt>
                <c:pt idx="924">
                  <c:v>36</c:v>
                </c:pt>
                <c:pt idx="925">
                  <c:v>36</c:v>
                </c:pt>
                <c:pt idx="926">
                  <c:v>36</c:v>
                </c:pt>
                <c:pt idx="927">
                  <c:v>36</c:v>
                </c:pt>
                <c:pt idx="928">
                  <c:v>36</c:v>
                </c:pt>
                <c:pt idx="929">
                  <c:v>36</c:v>
                </c:pt>
                <c:pt idx="930">
                  <c:v>36</c:v>
                </c:pt>
                <c:pt idx="931">
                  <c:v>36</c:v>
                </c:pt>
                <c:pt idx="932">
                  <c:v>36</c:v>
                </c:pt>
                <c:pt idx="933">
                  <c:v>36</c:v>
                </c:pt>
                <c:pt idx="934">
                  <c:v>37</c:v>
                </c:pt>
                <c:pt idx="935">
                  <c:v>37</c:v>
                </c:pt>
                <c:pt idx="936">
                  <c:v>37</c:v>
                </c:pt>
                <c:pt idx="937">
                  <c:v>37</c:v>
                </c:pt>
                <c:pt idx="938">
                  <c:v>37</c:v>
                </c:pt>
                <c:pt idx="939">
                  <c:v>37</c:v>
                </c:pt>
                <c:pt idx="940">
                  <c:v>37</c:v>
                </c:pt>
                <c:pt idx="941">
                  <c:v>37</c:v>
                </c:pt>
                <c:pt idx="942">
                  <c:v>37</c:v>
                </c:pt>
                <c:pt idx="943">
                  <c:v>37</c:v>
                </c:pt>
                <c:pt idx="944">
                  <c:v>37</c:v>
                </c:pt>
                <c:pt idx="945">
                  <c:v>37</c:v>
                </c:pt>
                <c:pt idx="946">
                  <c:v>37</c:v>
                </c:pt>
                <c:pt idx="947">
                  <c:v>37</c:v>
                </c:pt>
                <c:pt idx="948">
                  <c:v>37</c:v>
                </c:pt>
                <c:pt idx="949">
                  <c:v>37</c:v>
                </c:pt>
                <c:pt idx="950">
                  <c:v>37</c:v>
                </c:pt>
                <c:pt idx="951">
                  <c:v>37</c:v>
                </c:pt>
                <c:pt idx="952">
                  <c:v>37</c:v>
                </c:pt>
                <c:pt idx="953">
                  <c:v>37</c:v>
                </c:pt>
                <c:pt idx="954">
                  <c:v>37</c:v>
                </c:pt>
                <c:pt idx="955">
                  <c:v>37</c:v>
                </c:pt>
                <c:pt idx="956">
                  <c:v>37</c:v>
                </c:pt>
                <c:pt idx="957">
                  <c:v>37</c:v>
                </c:pt>
                <c:pt idx="958">
                  <c:v>37</c:v>
                </c:pt>
                <c:pt idx="959">
                  <c:v>37</c:v>
                </c:pt>
                <c:pt idx="960">
                  <c:v>37</c:v>
                </c:pt>
                <c:pt idx="961">
                  <c:v>37</c:v>
                </c:pt>
                <c:pt idx="962">
                  <c:v>37</c:v>
                </c:pt>
                <c:pt idx="963">
                  <c:v>37</c:v>
                </c:pt>
                <c:pt idx="964">
                  <c:v>37</c:v>
                </c:pt>
                <c:pt idx="965">
                  <c:v>37</c:v>
                </c:pt>
                <c:pt idx="966">
                  <c:v>37</c:v>
                </c:pt>
                <c:pt idx="967">
                  <c:v>37</c:v>
                </c:pt>
                <c:pt idx="968">
                  <c:v>37</c:v>
                </c:pt>
                <c:pt idx="969">
                  <c:v>37</c:v>
                </c:pt>
                <c:pt idx="970">
                  <c:v>37</c:v>
                </c:pt>
                <c:pt idx="971">
                  <c:v>37</c:v>
                </c:pt>
                <c:pt idx="972">
                  <c:v>37</c:v>
                </c:pt>
                <c:pt idx="973">
                  <c:v>37</c:v>
                </c:pt>
                <c:pt idx="974">
                  <c:v>37</c:v>
                </c:pt>
                <c:pt idx="975">
                  <c:v>37</c:v>
                </c:pt>
                <c:pt idx="976">
                  <c:v>37</c:v>
                </c:pt>
                <c:pt idx="977">
                  <c:v>37</c:v>
                </c:pt>
                <c:pt idx="978">
                  <c:v>37</c:v>
                </c:pt>
                <c:pt idx="979">
                  <c:v>37</c:v>
                </c:pt>
                <c:pt idx="980">
                  <c:v>37</c:v>
                </c:pt>
                <c:pt idx="981">
                  <c:v>37</c:v>
                </c:pt>
                <c:pt idx="982">
                  <c:v>37</c:v>
                </c:pt>
                <c:pt idx="983">
                  <c:v>37</c:v>
                </c:pt>
                <c:pt idx="984">
                  <c:v>38</c:v>
                </c:pt>
                <c:pt idx="985">
                  <c:v>38</c:v>
                </c:pt>
                <c:pt idx="986">
                  <c:v>38</c:v>
                </c:pt>
                <c:pt idx="987">
                  <c:v>38</c:v>
                </c:pt>
                <c:pt idx="988">
                  <c:v>38</c:v>
                </c:pt>
                <c:pt idx="989">
                  <c:v>38</c:v>
                </c:pt>
                <c:pt idx="990">
                  <c:v>38</c:v>
                </c:pt>
                <c:pt idx="991">
                  <c:v>38</c:v>
                </c:pt>
                <c:pt idx="992">
                  <c:v>38</c:v>
                </c:pt>
                <c:pt idx="993">
                  <c:v>38</c:v>
                </c:pt>
                <c:pt idx="994">
                  <c:v>38</c:v>
                </c:pt>
                <c:pt idx="995">
                  <c:v>38</c:v>
                </c:pt>
                <c:pt idx="996">
                  <c:v>38</c:v>
                </c:pt>
                <c:pt idx="997">
                  <c:v>38</c:v>
                </c:pt>
                <c:pt idx="998">
                  <c:v>38</c:v>
                </c:pt>
                <c:pt idx="999">
                  <c:v>38</c:v>
                </c:pt>
                <c:pt idx="1000">
                  <c:v>38</c:v>
                </c:pt>
                <c:pt idx="1001">
                  <c:v>38</c:v>
                </c:pt>
                <c:pt idx="1002">
                  <c:v>38</c:v>
                </c:pt>
                <c:pt idx="1003">
                  <c:v>38</c:v>
                </c:pt>
                <c:pt idx="1004">
                  <c:v>38</c:v>
                </c:pt>
                <c:pt idx="1005">
                  <c:v>38</c:v>
                </c:pt>
                <c:pt idx="1006">
                  <c:v>38</c:v>
                </c:pt>
                <c:pt idx="1007">
                  <c:v>38</c:v>
                </c:pt>
                <c:pt idx="1008">
                  <c:v>38</c:v>
                </c:pt>
                <c:pt idx="1009">
                  <c:v>38</c:v>
                </c:pt>
                <c:pt idx="1010">
                  <c:v>38</c:v>
                </c:pt>
                <c:pt idx="1011">
                  <c:v>38</c:v>
                </c:pt>
                <c:pt idx="1012">
                  <c:v>38</c:v>
                </c:pt>
                <c:pt idx="1013">
                  <c:v>38</c:v>
                </c:pt>
                <c:pt idx="1014">
                  <c:v>38</c:v>
                </c:pt>
                <c:pt idx="1015">
                  <c:v>38</c:v>
                </c:pt>
                <c:pt idx="1016">
                  <c:v>38</c:v>
                </c:pt>
                <c:pt idx="1017">
                  <c:v>38</c:v>
                </c:pt>
                <c:pt idx="1018">
                  <c:v>38</c:v>
                </c:pt>
                <c:pt idx="1019">
                  <c:v>38</c:v>
                </c:pt>
                <c:pt idx="1020">
                  <c:v>38</c:v>
                </c:pt>
                <c:pt idx="1021">
                  <c:v>38</c:v>
                </c:pt>
                <c:pt idx="1022">
                  <c:v>38</c:v>
                </c:pt>
                <c:pt idx="1023">
                  <c:v>38</c:v>
                </c:pt>
                <c:pt idx="1024">
                  <c:v>38</c:v>
                </c:pt>
                <c:pt idx="1025">
                  <c:v>38</c:v>
                </c:pt>
                <c:pt idx="1026">
                  <c:v>38</c:v>
                </c:pt>
                <c:pt idx="1027">
                  <c:v>38</c:v>
                </c:pt>
                <c:pt idx="1028">
                  <c:v>38</c:v>
                </c:pt>
                <c:pt idx="1029">
                  <c:v>38</c:v>
                </c:pt>
                <c:pt idx="1030">
                  <c:v>38</c:v>
                </c:pt>
                <c:pt idx="1031">
                  <c:v>38</c:v>
                </c:pt>
                <c:pt idx="1032">
                  <c:v>38</c:v>
                </c:pt>
                <c:pt idx="1033">
                  <c:v>38</c:v>
                </c:pt>
                <c:pt idx="1034">
                  <c:v>38</c:v>
                </c:pt>
                <c:pt idx="1035">
                  <c:v>38</c:v>
                </c:pt>
                <c:pt idx="1036">
                  <c:v>38</c:v>
                </c:pt>
                <c:pt idx="1037">
                  <c:v>39</c:v>
                </c:pt>
                <c:pt idx="1038">
                  <c:v>39</c:v>
                </c:pt>
                <c:pt idx="1039">
                  <c:v>39</c:v>
                </c:pt>
                <c:pt idx="1040">
                  <c:v>39</c:v>
                </c:pt>
                <c:pt idx="1041">
                  <c:v>39</c:v>
                </c:pt>
                <c:pt idx="1042">
                  <c:v>39</c:v>
                </c:pt>
                <c:pt idx="1043">
                  <c:v>39</c:v>
                </c:pt>
                <c:pt idx="1044">
                  <c:v>39</c:v>
                </c:pt>
                <c:pt idx="1045">
                  <c:v>39</c:v>
                </c:pt>
                <c:pt idx="1046">
                  <c:v>39</c:v>
                </c:pt>
                <c:pt idx="1047">
                  <c:v>39</c:v>
                </c:pt>
                <c:pt idx="1048">
                  <c:v>39</c:v>
                </c:pt>
                <c:pt idx="1049">
                  <c:v>39</c:v>
                </c:pt>
                <c:pt idx="1050">
                  <c:v>39</c:v>
                </c:pt>
                <c:pt idx="1051">
                  <c:v>39</c:v>
                </c:pt>
                <c:pt idx="1052">
                  <c:v>39</c:v>
                </c:pt>
                <c:pt idx="1053">
                  <c:v>39</c:v>
                </c:pt>
                <c:pt idx="1054">
                  <c:v>39</c:v>
                </c:pt>
                <c:pt idx="1055">
                  <c:v>39</c:v>
                </c:pt>
                <c:pt idx="1056">
                  <c:v>39</c:v>
                </c:pt>
                <c:pt idx="1057">
                  <c:v>39</c:v>
                </c:pt>
                <c:pt idx="1058">
                  <c:v>39</c:v>
                </c:pt>
                <c:pt idx="1059">
                  <c:v>39</c:v>
                </c:pt>
                <c:pt idx="1060">
                  <c:v>39</c:v>
                </c:pt>
                <c:pt idx="1061">
                  <c:v>39</c:v>
                </c:pt>
                <c:pt idx="1062">
                  <c:v>39</c:v>
                </c:pt>
                <c:pt idx="1063">
                  <c:v>39</c:v>
                </c:pt>
                <c:pt idx="1064">
                  <c:v>39</c:v>
                </c:pt>
                <c:pt idx="1065">
                  <c:v>39</c:v>
                </c:pt>
                <c:pt idx="1066">
                  <c:v>39</c:v>
                </c:pt>
                <c:pt idx="1067">
                  <c:v>39</c:v>
                </c:pt>
                <c:pt idx="1068">
                  <c:v>39</c:v>
                </c:pt>
                <c:pt idx="1069">
                  <c:v>39</c:v>
                </c:pt>
                <c:pt idx="1070">
                  <c:v>39</c:v>
                </c:pt>
                <c:pt idx="1071">
                  <c:v>39</c:v>
                </c:pt>
                <c:pt idx="1072">
                  <c:v>39</c:v>
                </c:pt>
                <c:pt idx="1073">
                  <c:v>39</c:v>
                </c:pt>
                <c:pt idx="1074">
                  <c:v>39</c:v>
                </c:pt>
                <c:pt idx="1075">
                  <c:v>39</c:v>
                </c:pt>
                <c:pt idx="1076">
                  <c:v>39</c:v>
                </c:pt>
                <c:pt idx="1077">
                  <c:v>39</c:v>
                </c:pt>
                <c:pt idx="1078">
                  <c:v>39</c:v>
                </c:pt>
                <c:pt idx="1079">
                  <c:v>39</c:v>
                </c:pt>
                <c:pt idx="1080">
                  <c:v>39</c:v>
                </c:pt>
                <c:pt idx="1081">
                  <c:v>39</c:v>
                </c:pt>
                <c:pt idx="1082">
                  <c:v>39</c:v>
                </c:pt>
                <c:pt idx="1083">
                  <c:v>39</c:v>
                </c:pt>
                <c:pt idx="1084">
                  <c:v>39</c:v>
                </c:pt>
                <c:pt idx="1085">
                  <c:v>39</c:v>
                </c:pt>
                <c:pt idx="1086">
                  <c:v>39</c:v>
                </c:pt>
                <c:pt idx="1087">
                  <c:v>39</c:v>
                </c:pt>
                <c:pt idx="1088">
                  <c:v>39</c:v>
                </c:pt>
                <c:pt idx="1089">
                  <c:v>39</c:v>
                </c:pt>
                <c:pt idx="1090">
                  <c:v>40</c:v>
                </c:pt>
                <c:pt idx="1091">
                  <c:v>40</c:v>
                </c:pt>
                <c:pt idx="1092">
                  <c:v>40</c:v>
                </c:pt>
                <c:pt idx="1093">
                  <c:v>40</c:v>
                </c:pt>
                <c:pt idx="1094">
                  <c:v>40</c:v>
                </c:pt>
                <c:pt idx="1095">
                  <c:v>40</c:v>
                </c:pt>
                <c:pt idx="1096">
                  <c:v>40</c:v>
                </c:pt>
                <c:pt idx="1097">
                  <c:v>40</c:v>
                </c:pt>
                <c:pt idx="1098">
                  <c:v>40</c:v>
                </c:pt>
                <c:pt idx="1099">
                  <c:v>40</c:v>
                </c:pt>
                <c:pt idx="1100">
                  <c:v>40</c:v>
                </c:pt>
                <c:pt idx="1101">
                  <c:v>40</c:v>
                </c:pt>
                <c:pt idx="1102">
                  <c:v>40</c:v>
                </c:pt>
                <c:pt idx="1103">
                  <c:v>40</c:v>
                </c:pt>
                <c:pt idx="1104">
                  <c:v>40</c:v>
                </c:pt>
                <c:pt idx="1105">
                  <c:v>40</c:v>
                </c:pt>
                <c:pt idx="1106">
                  <c:v>40</c:v>
                </c:pt>
                <c:pt idx="1107">
                  <c:v>40</c:v>
                </c:pt>
                <c:pt idx="1108">
                  <c:v>40</c:v>
                </c:pt>
                <c:pt idx="1109">
                  <c:v>40</c:v>
                </c:pt>
                <c:pt idx="1110">
                  <c:v>40</c:v>
                </c:pt>
                <c:pt idx="1111">
                  <c:v>40</c:v>
                </c:pt>
                <c:pt idx="1112">
                  <c:v>40</c:v>
                </c:pt>
                <c:pt idx="1113">
                  <c:v>40</c:v>
                </c:pt>
                <c:pt idx="1114">
                  <c:v>40</c:v>
                </c:pt>
                <c:pt idx="1115">
                  <c:v>40</c:v>
                </c:pt>
                <c:pt idx="1116">
                  <c:v>40</c:v>
                </c:pt>
                <c:pt idx="1117">
                  <c:v>40</c:v>
                </c:pt>
                <c:pt idx="1118">
                  <c:v>40</c:v>
                </c:pt>
                <c:pt idx="1119">
                  <c:v>40</c:v>
                </c:pt>
                <c:pt idx="1120">
                  <c:v>40</c:v>
                </c:pt>
                <c:pt idx="1121">
                  <c:v>40</c:v>
                </c:pt>
                <c:pt idx="1122">
                  <c:v>40</c:v>
                </c:pt>
                <c:pt idx="1123">
                  <c:v>40</c:v>
                </c:pt>
                <c:pt idx="1124">
                  <c:v>40</c:v>
                </c:pt>
                <c:pt idx="1125">
                  <c:v>40</c:v>
                </c:pt>
                <c:pt idx="1126">
                  <c:v>40</c:v>
                </c:pt>
                <c:pt idx="1127">
                  <c:v>40</c:v>
                </c:pt>
                <c:pt idx="1128">
                  <c:v>40</c:v>
                </c:pt>
                <c:pt idx="1129">
                  <c:v>40</c:v>
                </c:pt>
                <c:pt idx="1130">
                  <c:v>40</c:v>
                </c:pt>
                <c:pt idx="1131">
                  <c:v>40</c:v>
                </c:pt>
                <c:pt idx="1132">
                  <c:v>40</c:v>
                </c:pt>
                <c:pt idx="1133">
                  <c:v>40</c:v>
                </c:pt>
                <c:pt idx="1134">
                  <c:v>40</c:v>
                </c:pt>
                <c:pt idx="1135">
                  <c:v>40</c:v>
                </c:pt>
                <c:pt idx="1136">
                  <c:v>40</c:v>
                </c:pt>
                <c:pt idx="1137">
                  <c:v>40</c:v>
                </c:pt>
                <c:pt idx="1138">
                  <c:v>40</c:v>
                </c:pt>
                <c:pt idx="1139">
                  <c:v>40</c:v>
                </c:pt>
                <c:pt idx="1140">
                  <c:v>40</c:v>
                </c:pt>
                <c:pt idx="1141">
                  <c:v>40</c:v>
                </c:pt>
                <c:pt idx="1142">
                  <c:v>40</c:v>
                </c:pt>
                <c:pt idx="1143">
                  <c:v>41</c:v>
                </c:pt>
                <c:pt idx="1144">
                  <c:v>41</c:v>
                </c:pt>
                <c:pt idx="1145">
                  <c:v>41</c:v>
                </c:pt>
                <c:pt idx="1146">
                  <c:v>41</c:v>
                </c:pt>
                <c:pt idx="1147">
                  <c:v>41</c:v>
                </c:pt>
                <c:pt idx="1148">
                  <c:v>41</c:v>
                </c:pt>
                <c:pt idx="1149">
                  <c:v>41</c:v>
                </c:pt>
                <c:pt idx="1150">
                  <c:v>41</c:v>
                </c:pt>
                <c:pt idx="1151">
                  <c:v>41</c:v>
                </c:pt>
                <c:pt idx="1152">
                  <c:v>41</c:v>
                </c:pt>
                <c:pt idx="1153">
                  <c:v>41</c:v>
                </c:pt>
                <c:pt idx="1154">
                  <c:v>41</c:v>
                </c:pt>
                <c:pt idx="1155">
                  <c:v>41</c:v>
                </c:pt>
                <c:pt idx="1156">
                  <c:v>41</c:v>
                </c:pt>
                <c:pt idx="1157">
                  <c:v>41</c:v>
                </c:pt>
                <c:pt idx="1158">
                  <c:v>41</c:v>
                </c:pt>
                <c:pt idx="1159">
                  <c:v>41</c:v>
                </c:pt>
                <c:pt idx="1160">
                  <c:v>41</c:v>
                </c:pt>
                <c:pt idx="1161">
                  <c:v>41</c:v>
                </c:pt>
                <c:pt idx="1162">
                  <c:v>41</c:v>
                </c:pt>
                <c:pt idx="1163">
                  <c:v>41</c:v>
                </c:pt>
                <c:pt idx="1164">
                  <c:v>41</c:v>
                </c:pt>
                <c:pt idx="1165">
                  <c:v>41</c:v>
                </c:pt>
                <c:pt idx="1166">
                  <c:v>41</c:v>
                </c:pt>
                <c:pt idx="1167">
                  <c:v>41</c:v>
                </c:pt>
                <c:pt idx="1168">
                  <c:v>41</c:v>
                </c:pt>
                <c:pt idx="1169">
                  <c:v>41</c:v>
                </c:pt>
                <c:pt idx="1170">
                  <c:v>41</c:v>
                </c:pt>
                <c:pt idx="1171">
                  <c:v>41</c:v>
                </c:pt>
                <c:pt idx="1172">
                  <c:v>41</c:v>
                </c:pt>
                <c:pt idx="1173">
                  <c:v>41</c:v>
                </c:pt>
                <c:pt idx="1174">
                  <c:v>41</c:v>
                </c:pt>
                <c:pt idx="1175">
                  <c:v>41</c:v>
                </c:pt>
                <c:pt idx="1176">
                  <c:v>41</c:v>
                </c:pt>
                <c:pt idx="1177">
                  <c:v>41</c:v>
                </c:pt>
                <c:pt idx="1178">
                  <c:v>41</c:v>
                </c:pt>
                <c:pt idx="1179">
                  <c:v>41</c:v>
                </c:pt>
                <c:pt idx="1180">
                  <c:v>41</c:v>
                </c:pt>
                <c:pt idx="1181">
                  <c:v>41</c:v>
                </c:pt>
                <c:pt idx="1182">
                  <c:v>41</c:v>
                </c:pt>
                <c:pt idx="1183">
                  <c:v>41</c:v>
                </c:pt>
                <c:pt idx="1184">
                  <c:v>41</c:v>
                </c:pt>
                <c:pt idx="1185">
                  <c:v>41</c:v>
                </c:pt>
                <c:pt idx="1186">
                  <c:v>41</c:v>
                </c:pt>
                <c:pt idx="1187">
                  <c:v>41</c:v>
                </c:pt>
                <c:pt idx="1188">
                  <c:v>41</c:v>
                </c:pt>
                <c:pt idx="1189">
                  <c:v>41</c:v>
                </c:pt>
                <c:pt idx="1190">
                  <c:v>41</c:v>
                </c:pt>
                <c:pt idx="1191">
                  <c:v>41</c:v>
                </c:pt>
                <c:pt idx="1192">
                  <c:v>41</c:v>
                </c:pt>
                <c:pt idx="1193">
                  <c:v>41</c:v>
                </c:pt>
                <c:pt idx="1194">
                  <c:v>41</c:v>
                </c:pt>
                <c:pt idx="1195">
                  <c:v>41</c:v>
                </c:pt>
                <c:pt idx="1196">
                  <c:v>41</c:v>
                </c:pt>
                <c:pt idx="1197">
                  <c:v>42</c:v>
                </c:pt>
                <c:pt idx="1198">
                  <c:v>42</c:v>
                </c:pt>
                <c:pt idx="1199">
                  <c:v>42</c:v>
                </c:pt>
                <c:pt idx="1200">
                  <c:v>42</c:v>
                </c:pt>
                <c:pt idx="1201">
                  <c:v>42</c:v>
                </c:pt>
                <c:pt idx="1202">
                  <c:v>42</c:v>
                </c:pt>
                <c:pt idx="1203">
                  <c:v>42</c:v>
                </c:pt>
                <c:pt idx="1204">
                  <c:v>42</c:v>
                </c:pt>
                <c:pt idx="1205">
                  <c:v>42</c:v>
                </c:pt>
                <c:pt idx="1206">
                  <c:v>42</c:v>
                </c:pt>
                <c:pt idx="1207">
                  <c:v>42</c:v>
                </c:pt>
                <c:pt idx="1208">
                  <c:v>42</c:v>
                </c:pt>
                <c:pt idx="1209">
                  <c:v>42</c:v>
                </c:pt>
                <c:pt idx="1210">
                  <c:v>42</c:v>
                </c:pt>
                <c:pt idx="1211">
                  <c:v>42</c:v>
                </c:pt>
                <c:pt idx="1212">
                  <c:v>42</c:v>
                </c:pt>
                <c:pt idx="1213">
                  <c:v>42</c:v>
                </c:pt>
                <c:pt idx="1214">
                  <c:v>42</c:v>
                </c:pt>
                <c:pt idx="1215">
                  <c:v>42</c:v>
                </c:pt>
                <c:pt idx="1216">
                  <c:v>42</c:v>
                </c:pt>
                <c:pt idx="1217">
                  <c:v>42</c:v>
                </c:pt>
                <c:pt idx="1218">
                  <c:v>42</c:v>
                </c:pt>
                <c:pt idx="1219">
                  <c:v>42</c:v>
                </c:pt>
                <c:pt idx="1220">
                  <c:v>42</c:v>
                </c:pt>
                <c:pt idx="1221">
                  <c:v>42</c:v>
                </c:pt>
                <c:pt idx="1222">
                  <c:v>42</c:v>
                </c:pt>
                <c:pt idx="1223">
                  <c:v>42</c:v>
                </c:pt>
                <c:pt idx="1224">
                  <c:v>42</c:v>
                </c:pt>
                <c:pt idx="1225">
                  <c:v>42</c:v>
                </c:pt>
                <c:pt idx="1226">
                  <c:v>42</c:v>
                </c:pt>
                <c:pt idx="1227">
                  <c:v>42</c:v>
                </c:pt>
                <c:pt idx="1228">
                  <c:v>42</c:v>
                </c:pt>
                <c:pt idx="1229">
                  <c:v>42</c:v>
                </c:pt>
                <c:pt idx="1230">
                  <c:v>42</c:v>
                </c:pt>
                <c:pt idx="1231">
                  <c:v>42</c:v>
                </c:pt>
                <c:pt idx="1232">
                  <c:v>42</c:v>
                </c:pt>
                <c:pt idx="1233">
                  <c:v>42</c:v>
                </c:pt>
                <c:pt idx="1234">
                  <c:v>42</c:v>
                </c:pt>
                <c:pt idx="1235">
                  <c:v>42</c:v>
                </c:pt>
                <c:pt idx="1236">
                  <c:v>42</c:v>
                </c:pt>
                <c:pt idx="1237">
                  <c:v>42</c:v>
                </c:pt>
                <c:pt idx="1238">
                  <c:v>42</c:v>
                </c:pt>
                <c:pt idx="1239">
                  <c:v>42</c:v>
                </c:pt>
                <c:pt idx="1240">
                  <c:v>42</c:v>
                </c:pt>
                <c:pt idx="1241">
                  <c:v>42</c:v>
                </c:pt>
                <c:pt idx="1242">
                  <c:v>42</c:v>
                </c:pt>
                <c:pt idx="1243">
                  <c:v>42</c:v>
                </c:pt>
                <c:pt idx="1244">
                  <c:v>42</c:v>
                </c:pt>
                <c:pt idx="1245">
                  <c:v>42</c:v>
                </c:pt>
                <c:pt idx="1246">
                  <c:v>42</c:v>
                </c:pt>
                <c:pt idx="1247">
                  <c:v>43</c:v>
                </c:pt>
                <c:pt idx="1248">
                  <c:v>43</c:v>
                </c:pt>
                <c:pt idx="1249">
                  <c:v>43</c:v>
                </c:pt>
                <c:pt idx="1250">
                  <c:v>43</c:v>
                </c:pt>
                <c:pt idx="1251">
                  <c:v>43</c:v>
                </c:pt>
                <c:pt idx="1252">
                  <c:v>43</c:v>
                </c:pt>
                <c:pt idx="1253">
                  <c:v>43</c:v>
                </c:pt>
                <c:pt idx="1254">
                  <c:v>43</c:v>
                </c:pt>
                <c:pt idx="1255">
                  <c:v>43</c:v>
                </c:pt>
                <c:pt idx="1256">
                  <c:v>43</c:v>
                </c:pt>
                <c:pt idx="1257">
                  <c:v>43</c:v>
                </c:pt>
                <c:pt idx="1258">
                  <c:v>43</c:v>
                </c:pt>
                <c:pt idx="1259">
                  <c:v>43</c:v>
                </c:pt>
                <c:pt idx="1260">
                  <c:v>43</c:v>
                </c:pt>
                <c:pt idx="1261">
                  <c:v>43</c:v>
                </c:pt>
                <c:pt idx="1262">
                  <c:v>43</c:v>
                </c:pt>
                <c:pt idx="1263">
                  <c:v>43</c:v>
                </c:pt>
                <c:pt idx="1264">
                  <c:v>43</c:v>
                </c:pt>
                <c:pt idx="1265">
                  <c:v>43</c:v>
                </c:pt>
                <c:pt idx="1266">
                  <c:v>43</c:v>
                </c:pt>
                <c:pt idx="1267">
                  <c:v>43</c:v>
                </c:pt>
                <c:pt idx="1268">
                  <c:v>43</c:v>
                </c:pt>
                <c:pt idx="1269">
                  <c:v>43</c:v>
                </c:pt>
                <c:pt idx="1270">
                  <c:v>43</c:v>
                </c:pt>
                <c:pt idx="1271">
                  <c:v>43</c:v>
                </c:pt>
                <c:pt idx="1272">
                  <c:v>43</c:v>
                </c:pt>
                <c:pt idx="1273">
                  <c:v>43</c:v>
                </c:pt>
                <c:pt idx="1274">
                  <c:v>43</c:v>
                </c:pt>
                <c:pt idx="1275">
                  <c:v>43</c:v>
                </c:pt>
                <c:pt idx="1276">
                  <c:v>43</c:v>
                </c:pt>
                <c:pt idx="1277">
                  <c:v>43</c:v>
                </c:pt>
                <c:pt idx="1278">
                  <c:v>43</c:v>
                </c:pt>
                <c:pt idx="1279">
                  <c:v>43</c:v>
                </c:pt>
                <c:pt idx="1280">
                  <c:v>43</c:v>
                </c:pt>
                <c:pt idx="1281">
                  <c:v>43</c:v>
                </c:pt>
                <c:pt idx="1282">
                  <c:v>43</c:v>
                </c:pt>
                <c:pt idx="1283">
                  <c:v>43</c:v>
                </c:pt>
                <c:pt idx="1284">
                  <c:v>43</c:v>
                </c:pt>
                <c:pt idx="1285">
                  <c:v>43</c:v>
                </c:pt>
                <c:pt idx="1286">
                  <c:v>43</c:v>
                </c:pt>
                <c:pt idx="1287">
                  <c:v>43</c:v>
                </c:pt>
                <c:pt idx="1288">
                  <c:v>43</c:v>
                </c:pt>
                <c:pt idx="1289">
                  <c:v>43</c:v>
                </c:pt>
                <c:pt idx="1290">
                  <c:v>43</c:v>
                </c:pt>
                <c:pt idx="1291">
                  <c:v>43</c:v>
                </c:pt>
                <c:pt idx="1292">
                  <c:v>43</c:v>
                </c:pt>
                <c:pt idx="1293">
                  <c:v>43</c:v>
                </c:pt>
                <c:pt idx="1294">
                  <c:v>43</c:v>
                </c:pt>
                <c:pt idx="1295">
                  <c:v>43</c:v>
                </c:pt>
                <c:pt idx="1296">
                  <c:v>43</c:v>
                </c:pt>
                <c:pt idx="1297">
                  <c:v>43</c:v>
                </c:pt>
                <c:pt idx="1298">
                  <c:v>43</c:v>
                </c:pt>
                <c:pt idx="1299">
                  <c:v>43</c:v>
                </c:pt>
                <c:pt idx="1300">
                  <c:v>43</c:v>
                </c:pt>
                <c:pt idx="1301">
                  <c:v>43</c:v>
                </c:pt>
                <c:pt idx="1302">
                  <c:v>44</c:v>
                </c:pt>
                <c:pt idx="1303">
                  <c:v>44</c:v>
                </c:pt>
                <c:pt idx="1304">
                  <c:v>44</c:v>
                </c:pt>
                <c:pt idx="1305">
                  <c:v>44</c:v>
                </c:pt>
                <c:pt idx="1306">
                  <c:v>44</c:v>
                </c:pt>
                <c:pt idx="1307">
                  <c:v>44</c:v>
                </c:pt>
                <c:pt idx="1308">
                  <c:v>44</c:v>
                </c:pt>
                <c:pt idx="1309">
                  <c:v>44</c:v>
                </c:pt>
                <c:pt idx="1310">
                  <c:v>44</c:v>
                </c:pt>
                <c:pt idx="1311">
                  <c:v>44</c:v>
                </c:pt>
                <c:pt idx="1312">
                  <c:v>44</c:v>
                </c:pt>
                <c:pt idx="1313">
                  <c:v>44</c:v>
                </c:pt>
                <c:pt idx="1314">
                  <c:v>44</c:v>
                </c:pt>
                <c:pt idx="1315">
                  <c:v>44</c:v>
                </c:pt>
                <c:pt idx="1316">
                  <c:v>44</c:v>
                </c:pt>
                <c:pt idx="1317">
                  <c:v>44</c:v>
                </c:pt>
                <c:pt idx="1318">
                  <c:v>44</c:v>
                </c:pt>
                <c:pt idx="1319">
                  <c:v>44</c:v>
                </c:pt>
                <c:pt idx="1320">
                  <c:v>44</c:v>
                </c:pt>
                <c:pt idx="1321">
                  <c:v>44</c:v>
                </c:pt>
                <c:pt idx="1322">
                  <c:v>44</c:v>
                </c:pt>
                <c:pt idx="1323">
                  <c:v>44</c:v>
                </c:pt>
                <c:pt idx="1324">
                  <c:v>44</c:v>
                </c:pt>
                <c:pt idx="1325">
                  <c:v>44</c:v>
                </c:pt>
                <c:pt idx="1326">
                  <c:v>44</c:v>
                </c:pt>
                <c:pt idx="1327">
                  <c:v>44</c:v>
                </c:pt>
                <c:pt idx="1328">
                  <c:v>44</c:v>
                </c:pt>
                <c:pt idx="1329">
                  <c:v>44</c:v>
                </c:pt>
                <c:pt idx="1330">
                  <c:v>44</c:v>
                </c:pt>
                <c:pt idx="1331">
                  <c:v>44</c:v>
                </c:pt>
                <c:pt idx="1332">
                  <c:v>44</c:v>
                </c:pt>
                <c:pt idx="1333">
                  <c:v>44</c:v>
                </c:pt>
                <c:pt idx="1334">
                  <c:v>44</c:v>
                </c:pt>
                <c:pt idx="1335">
                  <c:v>44</c:v>
                </c:pt>
                <c:pt idx="1336">
                  <c:v>44</c:v>
                </c:pt>
                <c:pt idx="1337">
                  <c:v>44</c:v>
                </c:pt>
                <c:pt idx="1338">
                  <c:v>44</c:v>
                </c:pt>
                <c:pt idx="1339">
                  <c:v>44</c:v>
                </c:pt>
                <c:pt idx="1340">
                  <c:v>44</c:v>
                </c:pt>
                <c:pt idx="1341">
                  <c:v>44</c:v>
                </c:pt>
                <c:pt idx="1342">
                  <c:v>44</c:v>
                </c:pt>
                <c:pt idx="1343">
                  <c:v>44</c:v>
                </c:pt>
                <c:pt idx="1344">
                  <c:v>44</c:v>
                </c:pt>
                <c:pt idx="1345">
                  <c:v>44</c:v>
                </c:pt>
                <c:pt idx="1346">
                  <c:v>44</c:v>
                </c:pt>
                <c:pt idx="1347">
                  <c:v>44</c:v>
                </c:pt>
                <c:pt idx="1348">
                  <c:v>44</c:v>
                </c:pt>
                <c:pt idx="1349">
                  <c:v>44</c:v>
                </c:pt>
                <c:pt idx="1350">
                  <c:v>44</c:v>
                </c:pt>
                <c:pt idx="1351">
                  <c:v>44</c:v>
                </c:pt>
                <c:pt idx="1352">
                  <c:v>44</c:v>
                </c:pt>
                <c:pt idx="1353">
                  <c:v>44</c:v>
                </c:pt>
                <c:pt idx="1354">
                  <c:v>44</c:v>
                </c:pt>
                <c:pt idx="1355">
                  <c:v>44</c:v>
                </c:pt>
                <c:pt idx="1356">
                  <c:v>45</c:v>
                </c:pt>
                <c:pt idx="1357">
                  <c:v>45</c:v>
                </c:pt>
                <c:pt idx="1358">
                  <c:v>45</c:v>
                </c:pt>
                <c:pt idx="1359">
                  <c:v>45</c:v>
                </c:pt>
                <c:pt idx="1360">
                  <c:v>45</c:v>
                </c:pt>
                <c:pt idx="1361">
                  <c:v>45</c:v>
                </c:pt>
                <c:pt idx="1362">
                  <c:v>45</c:v>
                </c:pt>
                <c:pt idx="1363">
                  <c:v>45</c:v>
                </c:pt>
                <c:pt idx="1364">
                  <c:v>45</c:v>
                </c:pt>
                <c:pt idx="1365">
                  <c:v>45</c:v>
                </c:pt>
                <c:pt idx="1366">
                  <c:v>45</c:v>
                </c:pt>
                <c:pt idx="1367">
                  <c:v>45</c:v>
                </c:pt>
                <c:pt idx="1368">
                  <c:v>45</c:v>
                </c:pt>
                <c:pt idx="1369">
                  <c:v>45</c:v>
                </c:pt>
                <c:pt idx="1370">
                  <c:v>45</c:v>
                </c:pt>
                <c:pt idx="1371">
                  <c:v>45</c:v>
                </c:pt>
                <c:pt idx="1372">
                  <c:v>45</c:v>
                </c:pt>
                <c:pt idx="1373">
                  <c:v>45</c:v>
                </c:pt>
                <c:pt idx="1374">
                  <c:v>45</c:v>
                </c:pt>
                <c:pt idx="1375">
                  <c:v>45</c:v>
                </c:pt>
                <c:pt idx="1376">
                  <c:v>45</c:v>
                </c:pt>
                <c:pt idx="1377">
                  <c:v>45</c:v>
                </c:pt>
                <c:pt idx="1378">
                  <c:v>45</c:v>
                </c:pt>
                <c:pt idx="1379">
                  <c:v>45</c:v>
                </c:pt>
                <c:pt idx="1380">
                  <c:v>45</c:v>
                </c:pt>
                <c:pt idx="1381">
                  <c:v>45</c:v>
                </c:pt>
                <c:pt idx="1382">
                  <c:v>45</c:v>
                </c:pt>
                <c:pt idx="1383">
                  <c:v>45</c:v>
                </c:pt>
                <c:pt idx="1384">
                  <c:v>45</c:v>
                </c:pt>
                <c:pt idx="1385">
                  <c:v>45</c:v>
                </c:pt>
                <c:pt idx="1386">
                  <c:v>45</c:v>
                </c:pt>
                <c:pt idx="1387">
                  <c:v>45</c:v>
                </c:pt>
                <c:pt idx="1388">
                  <c:v>45</c:v>
                </c:pt>
                <c:pt idx="1389">
                  <c:v>45</c:v>
                </c:pt>
                <c:pt idx="1390">
                  <c:v>45</c:v>
                </c:pt>
                <c:pt idx="1391">
                  <c:v>45</c:v>
                </c:pt>
                <c:pt idx="1392">
                  <c:v>45</c:v>
                </c:pt>
                <c:pt idx="1393">
                  <c:v>45</c:v>
                </c:pt>
                <c:pt idx="1394">
                  <c:v>45</c:v>
                </c:pt>
                <c:pt idx="1395">
                  <c:v>45</c:v>
                </c:pt>
                <c:pt idx="1396">
                  <c:v>45</c:v>
                </c:pt>
                <c:pt idx="1397">
                  <c:v>45</c:v>
                </c:pt>
                <c:pt idx="1398">
                  <c:v>45</c:v>
                </c:pt>
                <c:pt idx="1399">
                  <c:v>45</c:v>
                </c:pt>
                <c:pt idx="1400">
                  <c:v>45</c:v>
                </c:pt>
                <c:pt idx="1401">
                  <c:v>45</c:v>
                </c:pt>
                <c:pt idx="1402">
                  <c:v>45</c:v>
                </c:pt>
                <c:pt idx="1403">
                  <c:v>45</c:v>
                </c:pt>
                <c:pt idx="1404">
                  <c:v>45</c:v>
                </c:pt>
                <c:pt idx="1405">
                  <c:v>45</c:v>
                </c:pt>
                <c:pt idx="1406">
                  <c:v>45</c:v>
                </c:pt>
                <c:pt idx="1407">
                  <c:v>45</c:v>
                </c:pt>
                <c:pt idx="1408">
                  <c:v>45</c:v>
                </c:pt>
                <c:pt idx="1409">
                  <c:v>46</c:v>
                </c:pt>
                <c:pt idx="1410">
                  <c:v>46</c:v>
                </c:pt>
                <c:pt idx="1411">
                  <c:v>46</c:v>
                </c:pt>
                <c:pt idx="1412">
                  <c:v>46</c:v>
                </c:pt>
                <c:pt idx="1413">
                  <c:v>46</c:v>
                </c:pt>
                <c:pt idx="1414">
                  <c:v>46</c:v>
                </c:pt>
                <c:pt idx="1415">
                  <c:v>46</c:v>
                </c:pt>
                <c:pt idx="1416">
                  <c:v>46</c:v>
                </c:pt>
                <c:pt idx="1417">
                  <c:v>46</c:v>
                </c:pt>
                <c:pt idx="1418">
                  <c:v>46</c:v>
                </c:pt>
                <c:pt idx="1419">
                  <c:v>46</c:v>
                </c:pt>
                <c:pt idx="1420">
                  <c:v>46</c:v>
                </c:pt>
                <c:pt idx="1421">
                  <c:v>46</c:v>
                </c:pt>
                <c:pt idx="1422">
                  <c:v>46</c:v>
                </c:pt>
                <c:pt idx="1423">
                  <c:v>46</c:v>
                </c:pt>
                <c:pt idx="1424">
                  <c:v>46</c:v>
                </c:pt>
                <c:pt idx="1425">
                  <c:v>46</c:v>
                </c:pt>
                <c:pt idx="1426">
                  <c:v>46</c:v>
                </c:pt>
                <c:pt idx="1427">
                  <c:v>46</c:v>
                </c:pt>
                <c:pt idx="1428">
                  <c:v>46</c:v>
                </c:pt>
                <c:pt idx="1429">
                  <c:v>46</c:v>
                </c:pt>
                <c:pt idx="1430">
                  <c:v>46</c:v>
                </c:pt>
                <c:pt idx="1431">
                  <c:v>46</c:v>
                </c:pt>
                <c:pt idx="1432">
                  <c:v>46</c:v>
                </c:pt>
                <c:pt idx="1433">
                  <c:v>46</c:v>
                </c:pt>
                <c:pt idx="1434">
                  <c:v>46</c:v>
                </c:pt>
                <c:pt idx="1435">
                  <c:v>46</c:v>
                </c:pt>
                <c:pt idx="1436">
                  <c:v>46</c:v>
                </c:pt>
                <c:pt idx="1437">
                  <c:v>46</c:v>
                </c:pt>
                <c:pt idx="1438">
                  <c:v>46</c:v>
                </c:pt>
                <c:pt idx="1439">
                  <c:v>46</c:v>
                </c:pt>
                <c:pt idx="1440">
                  <c:v>46</c:v>
                </c:pt>
                <c:pt idx="1441">
                  <c:v>46</c:v>
                </c:pt>
                <c:pt idx="1442">
                  <c:v>46</c:v>
                </c:pt>
                <c:pt idx="1443">
                  <c:v>46</c:v>
                </c:pt>
                <c:pt idx="1444">
                  <c:v>46</c:v>
                </c:pt>
                <c:pt idx="1445">
                  <c:v>46</c:v>
                </c:pt>
                <c:pt idx="1446">
                  <c:v>46</c:v>
                </c:pt>
                <c:pt idx="1447">
                  <c:v>46</c:v>
                </c:pt>
                <c:pt idx="1448">
                  <c:v>46</c:v>
                </c:pt>
                <c:pt idx="1449">
                  <c:v>46</c:v>
                </c:pt>
                <c:pt idx="1450">
                  <c:v>46</c:v>
                </c:pt>
                <c:pt idx="1451">
                  <c:v>46</c:v>
                </c:pt>
                <c:pt idx="1452">
                  <c:v>46</c:v>
                </c:pt>
                <c:pt idx="1453">
                  <c:v>46</c:v>
                </c:pt>
                <c:pt idx="1454">
                  <c:v>46</c:v>
                </c:pt>
                <c:pt idx="1455">
                  <c:v>46</c:v>
                </c:pt>
                <c:pt idx="1456">
                  <c:v>46</c:v>
                </c:pt>
                <c:pt idx="1457">
                  <c:v>46</c:v>
                </c:pt>
                <c:pt idx="1458">
                  <c:v>46</c:v>
                </c:pt>
                <c:pt idx="1459">
                  <c:v>46</c:v>
                </c:pt>
                <c:pt idx="1460">
                  <c:v>46</c:v>
                </c:pt>
                <c:pt idx="1461">
                  <c:v>46</c:v>
                </c:pt>
                <c:pt idx="1462">
                  <c:v>46</c:v>
                </c:pt>
                <c:pt idx="1463">
                  <c:v>46</c:v>
                </c:pt>
                <c:pt idx="1464">
                  <c:v>47</c:v>
                </c:pt>
                <c:pt idx="1465">
                  <c:v>47</c:v>
                </c:pt>
                <c:pt idx="1466">
                  <c:v>47</c:v>
                </c:pt>
                <c:pt idx="1467">
                  <c:v>47</c:v>
                </c:pt>
                <c:pt idx="1468">
                  <c:v>47</c:v>
                </c:pt>
                <c:pt idx="1469">
                  <c:v>47</c:v>
                </c:pt>
                <c:pt idx="1470">
                  <c:v>47</c:v>
                </c:pt>
                <c:pt idx="1471">
                  <c:v>47</c:v>
                </c:pt>
                <c:pt idx="1472">
                  <c:v>47</c:v>
                </c:pt>
                <c:pt idx="1473">
                  <c:v>47</c:v>
                </c:pt>
                <c:pt idx="1474">
                  <c:v>47</c:v>
                </c:pt>
                <c:pt idx="1475">
                  <c:v>47</c:v>
                </c:pt>
                <c:pt idx="1476">
                  <c:v>47</c:v>
                </c:pt>
                <c:pt idx="1477">
                  <c:v>47</c:v>
                </c:pt>
                <c:pt idx="1478">
                  <c:v>47</c:v>
                </c:pt>
                <c:pt idx="1479">
                  <c:v>47</c:v>
                </c:pt>
                <c:pt idx="1480">
                  <c:v>47</c:v>
                </c:pt>
                <c:pt idx="1481">
                  <c:v>47</c:v>
                </c:pt>
                <c:pt idx="1482">
                  <c:v>47</c:v>
                </c:pt>
                <c:pt idx="1483">
                  <c:v>47</c:v>
                </c:pt>
                <c:pt idx="1484">
                  <c:v>47</c:v>
                </c:pt>
                <c:pt idx="1485">
                  <c:v>47</c:v>
                </c:pt>
                <c:pt idx="1486">
                  <c:v>47</c:v>
                </c:pt>
                <c:pt idx="1487">
                  <c:v>47</c:v>
                </c:pt>
                <c:pt idx="1488">
                  <c:v>47</c:v>
                </c:pt>
                <c:pt idx="1489">
                  <c:v>47</c:v>
                </c:pt>
                <c:pt idx="1490">
                  <c:v>47</c:v>
                </c:pt>
                <c:pt idx="1491">
                  <c:v>47</c:v>
                </c:pt>
                <c:pt idx="1492">
                  <c:v>47</c:v>
                </c:pt>
                <c:pt idx="1493">
                  <c:v>47</c:v>
                </c:pt>
                <c:pt idx="1494">
                  <c:v>47</c:v>
                </c:pt>
                <c:pt idx="1495">
                  <c:v>47</c:v>
                </c:pt>
                <c:pt idx="1496">
                  <c:v>47</c:v>
                </c:pt>
                <c:pt idx="1497">
                  <c:v>47</c:v>
                </c:pt>
                <c:pt idx="1498">
                  <c:v>47</c:v>
                </c:pt>
                <c:pt idx="1499">
                  <c:v>47</c:v>
                </c:pt>
                <c:pt idx="1500">
                  <c:v>47</c:v>
                </c:pt>
                <c:pt idx="1501">
                  <c:v>47</c:v>
                </c:pt>
                <c:pt idx="1502">
                  <c:v>47</c:v>
                </c:pt>
                <c:pt idx="1503">
                  <c:v>47</c:v>
                </c:pt>
                <c:pt idx="1504">
                  <c:v>47</c:v>
                </c:pt>
                <c:pt idx="1505">
                  <c:v>47</c:v>
                </c:pt>
                <c:pt idx="1506">
                  <c:v>47</c:v>
                </c:pt>
                <c:pt idx="1507">
                  <c:v>47</c:v>
                </c:pt>
                <c:pt idx="1508">
                  <c:v>47</c:v>
                </c:pt>
                <c:pt idx="1509">
                  <c:v>47</c:v>
                </c:pt>
                <c:pt idx="1510">
                  <c:v>47</c:v>
                </c:pt>
                <c:pt idx="1511">
                  <c:v>47</c:v>
                </c:pt>
                <c:pt idx="1512">
                  <c:v>47</c:v>
                </c:pt>
                <c:pt idx="1513">
                  <c:v>47</c:v>
                </c:pt>
                <c:pt idx="1514">
                  <c:v>47</c:v>
                </c:pt>
                <c:pt idx="1515">
                  <c:v>47</c:v>
                </c:pt>
                <c:pt idx="1516">
                  <c:v>47</c:v>
                </c:pt>
                <c:pt idx="1517">
                  <c:v>47</c:v>
                </c:pt>
                <c:pt idx="1518">
                  <c:v>47</c:v>
                </c:pt>
                <c:pt idx="1519">
                  <c:v>47</c:v>
                </c:pt>
                <c:pt idx="1520">
                  <c:v>48</c:v>
                </c:pt>
                <c:pt idx="1521">
                  <c:v>48</c:v>
                </c:pt>
                <c:pt idx="1522">
                  <c:v>48</c:v>
                </c:pt>
                <c:pt idx="1523">
                  <c:v>48</c:v>
                </c:pt>
                <c:pt idx="1524">
                  <c:v>48</c:v>
                </c:pt>
                <c:pt idx="1525">
                  <c:v>48</c:v>
                </c:pt>
                <c:pt idx="1526">
                  <c:v>48</c:v>
                </c:pt>
                <c:pt idx="1527">
                  <c:v>48</c:v>
                </c:pt>
                <c:pt idx="1528">
                  <c:v>48</c:v>
                </c:pt>
                <c:pt idx="1529">
                  <c:v>48</c:v>
                </c:pt>
                <c:pt idx="1530">
                  <c:v>48</c:v>
                </c:pt>
                <c:pt idx="1531">
                  <c:v>48</c:v>
                </c:pt>
                <c:pt idx="1532">
                  <c:v>48</c:v>
                </c:pt>
                <c:pt idx="1533">
                  <c:v>48</c:v>
                </c:pt>
                <c:pt idx="1534">
                  <c:v>48</c:v>
                </c:pt>
                <c:pt idx="1535">
                  <c:v>48</c:v>
                </c:pt>
                <c:pt idx="1536">
                  <c:v>48</c:v>
                </c:pt>
                <c:pt idx="1537">
                  <c:v>48</c:v>
                </c:pt>
                <c:pt idx="1538">
                  <c:v>48</c:v>
                </c:pt>
                <c:pt idx="1539">
                  <c:v>48</c:v>
                </c:pt>
                <c:pt idx="1540">
                  <c:v>48</c:v>
                </c:pt>
                <c:pt idx="1541">
                  <c:v>48</c:v>
                </c:pt>
                <c:pt idx="1542">
                  <c:v>48</c:v>
                </c:pt>
                <c:pt idx="1543">
                  <c:v>48</c:v>
                </c:pt>
                <c:pt idx="1544">
                  <c:v>48</c:v>
                </c:pt>
                <c:pt idx="1545">
                  <c:v>48</c:v>
                </c:pt>
                <c:pt idx="1546">
                  <c:v>48</c:v>
                </c:pt>
                <c:pt idx="1547">
                  <c:v>48</c:v>
                </c:pt>
                <c:pt idx="1548">
                  <c:v>48</c:v>
                </c:pt>
                <c:pt idx="1549">
                  <c:v>48</c:v>
                </c:pt>
                <c:pt idx="1550">
                  <c:v>48</c:v>
                </c:pt>
                <c:pt idx="1551">
                  <c:v>48</c:v>
                </c:pt>
                <c:pt idx="1552">
                  <c:v>48</c:v>
                </c:pt>
                <c:pt idx="1553">
                  <c:v>48</c:v>
                </c:pt>
                <c:pt idx="1554">
                  <c:v>48</c:v>
                </c:pt>
                <c:pt idx="1555">
                  <c:v>48</c:v>
                </c:pt>
                <c:pt idx="1556">
                  <c:v>48</c:v>
                </c:pt>
                <c:pt idx="1557">
                  <c:v>48</c:v>
                </c:pt>
                <c:pt idx="1558">
                  <c:v>48</c:v>
                </c:pt>
                <c:pt idx="1559">
                  <c:v>48</c:v>
                </c:pt>
                <c:pt idx="1560">
                  <c:v>48</c:v>
                </c:pt>
                <c:pt idx="1561">
                  <c:v>48</c:v>
                </c:pt>
                <c:pt idx="1562">
                  <c:v>48</c:v>
                </c:pt>
                <c:pt idx="1563">
                  <c:v>48</c:v>
                </c:pt>
                <c:pt idx="1564">
                  <c:v>48</c:v>
                </c:pt>
                <c:pt idx="1565">
                  <c:v>48</c:v>
                </c:pt>
                <c:pt idx="1566">
                  <c:v>48</c:v>
                </c:pt>
                <c:pt idx="1567">
                  <c:v>48</c:v>
                </c:pt>
                <c:pt idx="1568">
                  <c:v>48</c:v>
                </c:pt>
                <c:pt idx="1569">
                  <c:v>48</c:v>
                </c:pt>
                <c:pt idx="1570">
                  <c:v>48</c:v>
                </c:pt>
                <c:pt idx="1571">
                  <c:v>48</c:v>
                </c:pt>
                <c:pt idx="1572">
                  <c:v>48</c:v>
                </c:pt>
                <c:pt idx="1573">
                  <c:v>48</c:v>
                </c:pt>
                <c:pt idx="1574">
                  <c:v>48</c:v>
                </c:pt>
                <c:pt idx="1575">
                  <c:v>48</c:v>
                </c:pt>
                <c:pt idx="1576">
                  <c:v>48</c:v>
                </c:pt>
                <c:pt idx="1577">
                  <c:v>49</c:v>
                </c:pt>
                <c:pt idx="1578">
                  <c:v>49</c:v>
                </c:pt>
                <c:pt idx="1579">
                  <c:v>49</c:v>
                </c:pt>
                <c:pt idx="1580">
                  <c:v>49</c:v>
                </c:pt>
                <c:pt idx="1581">
                  <c:v>49</c:v>
                </c:pt>
                <c:pt idx="1582">
                  <c:v>49</c:v>
                </c:pt>
                <c:pt idx="1583">
                  <c:v>49</c:v>
                </c:pt>
                <c:pt idx="1584">
                  <c:v>49</c:v>
                </c:pt>
                <c:pt idx="1585">
                  <c:v>49</c:v>
                </c:pt>
                <c:pt idx="1586">
                  <c:v>49</c:v>
                </c:pt>
                <c:pt idx="1587">
                  <c:v>49</c:v>
                </c:pt>
                <c:pt idx="1588">
                  <c:v>49</c:v>
                </c:pt>
                <c:pt idx="1589">
                  <c:v>49</c:v>
                </c:pt>
                <c:pt idx="1590">
                  <c:v>49</c:v>
                </c:pt>
                <c:pt idx="1591">
                  <c:v>49</c:v>
                </c:pt>
                <c:pt idx="1592">
                  <c:v>49</c:v>
                </c:pt>
                <c:pt idx="1593">
                  <c:v>49</c:v>
                </c:pt>
                <c:pt idx="1594">
                  <c:v>49</c:v>
                </c:pt>
                <c:pt idx="1595">
                  <c:v>49</c:v>
                </c:pt>
                <c:pt idx="1596">
                  <c:v>49</c:v>
                </c:pt>
                <c:pt idx="1597">
                  <c:v>49</c:v>
                </c:pt>
                <c:pt idx="1598">
                  <c:v>49</c:v>
                </c:pt>
                <c:pt idx="1599">
                  <c:v>49</c:v>
                </c:pt>
                <c:pt idx="1600">
                  <c:v>49</c:v>
                </c:pt>
                <c:pt idx="1601">
                  <c:v>49</c:v>
                </c:pt>
                <c:pt idx="1602">
                  <c:v>49</c:v>
                </c:pt>
                <c:pt idx="1603">
                  <c:v>49</c:v>
                </c:pt>
                <c:pt idx="1604">
                  <c:v>49</c:v>
                </c:pt>
                <c:pt idx="1605">
                  <c:v>49</c:v>
                </c:pt>
                <c:pt idx="1606">
                  <c:v>49</c:v>
                </c:pt>
                <c:pt idx="1607">
                  <c:v>49</c:v>
                </c:pt>
                <c:pt idx="1608">
                  <c:v>49</c:v>
                </c:pt>
                <c:pt idx="1609">
                  <c:v>49</c:v>
                </c:pt>
                <c:pt idx="1610">
                  <c:v>49</c:v>
                </c:pt>
                <c:pt idx="1611">
                  <c:v>49</c:v>
                </c:pt>
                <c:pt idx="1612">
                  <c:v>49</c:v>
                </c:pt>
                <c:pt idx="1613">
                  <c:v>49</c:v>
                </c:pt>
                <c:pt idx="1614">
                  <c:v>49</c:v>
                </c:pt>
                <c:pt idx="1615">
                  <c:v>49</c:v>
                </c:pt>
                <c:pt idx="1616">
                  <c:v>49</c:v>
                </c:pt>
                <c:pt idx="1617">
                  <c:v>49</c:v>
                </c:pt>
                <c:pt idx="1618">
                  <c:v>49</c:v>
                </c:pt>
                <c:pt idx="1619">
                  <c:v>49</c:v>
                </c:pt>
                <c:pt idx="1620">
                  <c:v>49</c:v>
                </c:pt>
                <c:pt idx="1621">
                  <c:v>49</c:v>
                </c:pt>
                <c:pt idx="1622">
                  <c:v>49</c:v>
                </c:pt>
                <c:pt idx="1623">
                  <c:v>49</c:v>
                </c:pt>
                <c:pt idx="1624">
                  <c:v>49</c:v>
                </c:pt>
                <c:pt idx="1625">
                  <c:v>49</c:v>
                </c:pt>
                <c:pt idx="1626">
                  <c:v>49</c:v>
                </c:pt>
                <c:pt idx="1627">
                  <c:v>49</c:v>
                </c:pt>
                <c:pt idx="1628">
                  <c:v>49</c:v>
                </c:pt>
                <c:pt idx="1629">
                  <c:v>49</c:v>
                </c:pt>
                <c:pt idx="1630">
                  <c:v>49</c:v>
                </c:pt>
                <c:pt idx="1631">
                  <c:v>49</c:v>
                </c:pt>
                <c:pt idx="1632">
                  <c:v>49</c:v>
                </c:pt>
                <c:pt idx="1633">
                  <c:v>50</c:v>
                </c:pt>
                <c:pt idx="1634">
                  <c:v>50</c:v>
                </c:pt>
                <c:pt idx="1635">
                  <c:v>50</c:v>
                </c:pt>
                <c:pt idx="1636">
                  <c:v>50</c:v>
                </c:pt>
                <c:pt idx="1637">
                  <c:v>50</c:v>
                </c:pt>
                <c:pt idx="1638">
                  <c:v>50</c:v>
                </c:pt>
                <c:pt idx="1639">
                  <c:v>50</c:v>
                </c:pt>
                <c:pt idx="1640">
                  <c:v>50</c:v>
                </c:pt>
                <c:pt idx="1641">
                  <c:v>50</c:v>
                </c:pt>
                <c:pt idx="1642">
                  <c:v>50</c:v>
                </c:pt>
                <c:pt idx="1643">
                  <c:v>50</c:v>
                </c:pt>
                <c:pt idx="1644">
                  <c:v>50</c:v>
                </c:pt>
                <c:pt idx="1645">
                  <c:v>50</c:v>
                </c:pt>
                <c:pt idx="1646">
                  <c:v>50</c:v>
                </c:pt>
                <c:pt idx="1647">
                  <c:v>50</c:v>
                </c:pt>
                <c:pt idx="1648">
                  <c:v>50</c:v>
                </c:pt>
                <c:pt idx="1649">
                  <c:v>50</c:v>
                </c:pt>
                <c:pt idx="1650">
                  <c:v>50</c:v>
                </c:pt>
                <c:pt idx="1651">
                  <c:v>50</c:v>
                </c:pt>
                <c:pt idx="1652">
                  <c:v>50</c:v>
                </c:pt>
                <c:pt idx="1653">
                  <c:v>50</c:v>
                </c:pt>
                <c:pt idx="1654">
                  <c:v>50</c:v>
                </c:pt>
                <c:pt idx="1655">
                  <c:v>50</c:v>
                </c:pt>
                <c:pt idx="1656">
                  <c:v>50</c:v>
                </c:pt>
                <c:pt idx="1657">
                  <c:v>50</c:v>
                </c:pt>
                <c:pt idx="1658">
                  <c:v>50</c:v>
                </c:pt>
                <c:pt idx="1659">
                  <c:v>50</c:v>
                </c:pt>
                <c:pt idx="1660">
                  <c:v>50</c:v>
                </c:pt>
                <c:pt idx="1661">
                  <c:v>50</c:v>
                </c:pt>
                <c:pt idx="1662">
                  <c:v>50</c:v>
                </c:pt>
                <c:pt idx="1663">
                  <c:v>50</c:v>
                </c:pt>
                <c:pt idx="1664">
                  <c:v>50</c:v>
                </c:pt>
                <c:pt idx="1665">
                  <c:v>50</c:v>
                </c:pt>
                <c:pt idx="1666">
                  <c:v>50</c:v>
                </c:pt>
                <c:pt idx="1667">
                  <c:v>50</c:v>
                </c:pt>
                <c:pt idx="1668">
                  <c:v>50</c:v>
                </c:pt>
                <c:pt idx="1669">
                  <c:v>50</c:v>
                </c:pt>
                <c:pt idx="1670">
                  <c:v>50</c:v>
                </c:pt>
                <c:pt idx="1671">
                  <c:v>50</c:v>
                </c:pt>
                <c:pt idx="1672">
                  <c:v>50</c:v>
                </c:pt>
                <c:pt idx="1673">
                  <c:v>50</c:v>
                </c:pt>
                <c:pt idx="1674">
                  <c:v>50</c:v>
                </c:pt>
                <c:pt idx="1675">
                  <c:v>50</c:v>
                </c:pt>
                <c:pt idx="1676">
                  <c:v>50</c:v>
                </c:pt>
                <c:pt idx="1677">
                  <c:v>50</c:v>
                </c:pt>
                <c:pt idx="1678">
                  <c:v>50</c:v>
                </c:pt>
                <c:pt idx="1679">
                  <c:v>50</c:v>
                </c:pt>
                <c:pt idx="1680">
                  <c:v>50</c:v>
                </c:pt>
                <c:pt idx="1681">
                  <c:v>50</c:v>
                </c:pt>
                <c:pt idx="1682">
                  <c:v>50</c:v>
                </c:pt>
                <c:pt idx="1683">
                  <c:v>50</c:v>
                </c:pt>
                <c:pt idx="1684">
                  <c:v>50</c:v>
                </c:pt>
                <c:pt idx="1685">
                  <c:v>50</c:v>
                </c:pt>
                <c:pt idx="1686">
                  <c:v>50</c:v>
                </c:pt>
                <c:pt idx="1687">
                  <c:v>50</c:v>
                </c:pt>
                <c:pt idx="1688">
                  <c:v>51</c:v>
                </c:pt>
                <c:pt idx="1689">
                  <c:v>51</c:v>
                </c:pt>
                <c:pt idx="1690">
                  <c:v>51</c:v>
                </c:pt>
                <c:pt idx="1691">
                  <c:v>51</c:v>
                </c:pt>
                <c:pt idx="1692">
                  <c:v>51</c:v>
                </c:pt>
                <c:pt idx="1693">
                  <c:v>51</c:v>
                </c:pt>
                <c:pt idx="1694">
                  <c:v>51</c:v>
                </c:pt>
                <c:pt idx="1695">
                  <c:v>51</c:v>
                </c:pt>
                <c:pt idx="1696">
                  <c:v>51</c:v>
                </c:pt>
                <c:pt idx="1697">
                  <c:v>51</c:v>
                </c:pt>
                <c:pt idx="1698">
                  <c:v>51</c:v>
                </c:pt>
                <c:pt idx="1699">
                  <c:v>51</c:v>
                </c:pt>
                <c:pt idx="1700">
                  <c:v>51</c:v>
                </c:pt>
                <c:pt idx="1701">
                  <c:v>51</c:v>
                </c:pt>
                <c:pt idx="1702">
                  <c:v>51</c:v>
                </c:pt>
                <c:pt idx="1703">
                  <c:v>51</c:v>
                </c:pt>
                <c:pt idx="1704">
                  <c:v>51</c:v>
                </c:pt>
                <c:pt idx="1705">
                  <c:v>51</c:v>
                </c:pt>
                <c:pt idx="1706">
                  <c:v>51</c:v>
                </c:pt>
                <c:pt idx="1707">
                  <c:v>51</c:v>
                </c:pt>
                <c:pt idx="1708">
                  <c:v>51</c:v>
                </c:pt>
                <c:pt idx="1709">
                  <c:v>51</c:v>
                </c:pt>
                <c:pt idx="1710">
                  <c:v>51</c:v>
                </c:pt>
                <c:pt idx="1711">
                  <c:v>51</c:v>
                </c:pt>
                <c:pt idx="1712">
                  <c:v>51</c:v>
                </c:pt>
                <c:pt idx="1713">
                  <c:v>51</c:v>
                </c:pt>
                <c:pt idx="1714">
                  <c:v>51</c:v>
                </c:pt>
                <c:pt idx="1715">
                  <c:v>51</c:v>
                </c:pt>
                <c:pt idx="1716">
                  <c:v>51</c:v>
                </c:pt>
                <c:pt idx="1717">
                  <c:v>51</c:v>
                </c:pt>
                <c:pt idx="1718">
                  <c:v>51</c:v>
                </c:pt>
                <c:pt idx="1719">
                  <c:v>51</c:v>
                </c:pt>
                <c:pt idx="1720">
                  <c:v>51</c:v>
                </c:pt>
                <c:pt idx="1721">
                  <c:v>51</c:v>
                </c:pt>
                <c:pt idx="1722">
                  <c:v>51</c:v>
                </c:pt>
                <c:pt idx="1723">
                  <c:v>51</c:v>
                </c:pt>
                <c:pt idx="1724">
                  <c:v>51</c:v>
                </c:pt>
                <c:pt idx="1725">
                  <c:v>51</c:v>
                </c:pt>
                <c:pt idx="1726">
                  <c:v>51</c:v>
                </c:pt>
                <c:pt idx="1727">
                  <c:v>51</c:v>
                </c:pt>
                <c:pt idx="1728">
                  <c:v>51</c:v>
                </c:pt>
                <c:pt idx="1729">
                  <c:v>51</c:v>
                </c:pt>
                <c:pt idx="1730">
                  <c:v>51</c:v>
                </c:pt>
                <c:pt idx="1731">
                  <c:v>51</c:v>
                </c:pt>
                <c:pt idx="1732">
                  <c:v>51</c:v>
                </c:pt>
                <c:pt idx="1733">
                  <c:v>51</c:v>
                </c:pt>
                <c:pt idx="1734">
                  <c:v>51</c:v>
                </c:pt>
                <c:pt idx="1735">
                  <c:v>51</c:v>
                </c:pt>
                <c:pt idx="1736">
                  <c:v>51</c:v>
                </c:pt>
                <c:pt idx="1737">
                  <c:v>51</c:v>
                </c:pt>
                <c:pt idx="1738">
                  <c:v>51</c:v>
                </c:pt>
                <c:pt idx="1739">
                  <c:v>51</c:v>
                </c:pt>
                <c:pt idx="1740">
                  <c:v>51</c:v>
                </c:pt>
                <c:pt idx="1741">
                  <c:v>51</c:v>
                </c:pt>
                <c:pt idx="1742">
                  <c:v>51</c:v>
                </c:pt>
                <c:pt idx="1743">
                  <c:v>51</c:v>
                </c:pt>
                <c:pt idx="1744">
                  <c:v>51</c:v>
                </c:pt>
                <c:pt idx="1745">
                  <c:v>51</c:v>
                </c:pt>
                <c:pt idx="1746">
                  <c:v>52</c:v>
                </c:pt>
                <c:pt idx="1747">
                  <c:v>52</c:v>
                </c:pt>
                <c:pt idx="1748">
                  <c:v>52</c:v>
                </c:pt>
                <c:pt idx="1749">
                  <c:v>52</c:v>
                </c:pt>
                <c:pt idx="1750">
                  <c:v>52</c:v>
                </c:pt>
                <c:pt idx="1751">
                  <c:v>52</c:v>
                </c:pt>
                <c:pt idx="1752">
                  <c:v>52</c:v>
                </c:pt>
                <c:pt idx="1753">
                  <c:v>52</c:v>
                </c:pt>
                <c:pt idx="1754">
                  <c:v>52</c:v>
                </c:pt>
                <c:pt idx="1755">
                  <c:v>52</c:v>
                </c:pt>
                <c:pt idx="1756">
                  <c:v>52</c:v>
                </c:pt>
                <c:pt idx="1757">
                  <c:v>52</c:v>
                </c:pt>
                <c:pt idx="1758">
                  <c:v>52</c:v>
                </c:pt>
                <c:pt idx="1759">
                  <c:v>52</c:v>
                </c:pt>
                <c:pt idx="1760">
                  <c:v>52</c:v>
                </c:pt>
                <c:pt idx="1761">
                  <c:v>52</c:v>
                </c:pt>
                <c:pt idx="1762">
                  <c:v>52</c:v>
                </c:pt>
                <c:pt idx="1763">
                  <c:v>52</c:v>
                </c:pt>
                <c:pt idx="1764">
                  <c:v>52</c:v>
                </c:pt>
                <c:pt idx="1765">
                  <c:v>52</c:v>
                </c:pt>
                <c:pt idx="1766">
                  <c:v>52</c:v>
                </c:pt>
                <c:pt idx="1767">
                  <c:v>52</c:v>
                </c:pt>
                <c:pt idx="1768">
                  <c:v>52</c:v>
                </c:pt>
                <c:pt idx="1769">
                  <c:v>52</c:v>
                </c:pt>
                <c:pt idx="1770">
                  <c:v>52</c:v>
                </c:pt>
                <c:pt idx="1771">
                  <c:v>52</c:v>
                </c:pt>
                <c:pt idx="1772">
                  <c:v>52</c:v>
                </c:pt>
                <c:pt idx="1773">
                  <c:v>52</c:v>
                </c:pt>
                <c:pt idx="1774">
                  <c:v>52</c:v>
                </c:pt>
                <c:pt idx="1775">
                  <c:v>52</c:v>
                </c:pt>
                <c:pt idx="1776">
                  <c:v>52</c:v>
                </c:pt>
                <c:pt idx="1777">
                  <c:v>52</c:v>
                </c:pt>
                <c:pt idx="1778">
                  <c:v>52</c:v>
                </c:pt>
                <c:pt idx="1779">
                  <c:v>52</c:v>
                </c:pt>
                <c:pt idx="1780">
                  <c:v>52</c:v>
                </c:pt>
                <c:pt idx="1781">
                  <c:v>52</c:v>
                </c:pt>
                <c:pt idx="1782">
                  <c:v>52</c:v>
                </c:pt>
                <c:pt idx="1783">
                  <c:v>52</c:v>
                </c:pt>
                <c:pt idx="1784">
                  <c:v>52</c:v>
                </c:pt>
                <c:pt idx="1785">
                  <c:v>52</c:v>
                </c:pt>
                <c:pt idx="1786">
                  <c:v>52</c:v>
                </c:pt>
                <c:pt idx="1787">
                  <c:v>52</c:v>
                </c:pt>
                <c:pt idx="1788">
                  <c:v>52</c:v>
                </c:pt>
                <c:pt idx="1789">
                  <c:v>52</c:v>
                </c:pt>
                <c:pt idx="1790">
                  <c:v>52</c:v>
                </c:pt>
                <c:pt idx="1791">
                  <c:v>52</c:v>
                </c:pt>
                <c:pt idx="1792">
                  <c:v>52</c:v>
                </c:pt>
                <c:pt idx="1793">
                  <c:v>52</c:v>
                </c:pt>
                <c:pt idx="1794">
                  <c:v>52</c:v>
                </c:pt>
                <c:pt idx="1795">
                  <c:v>52</c:v>
                </c:pt>
                <c:pt idx="1796">
                  <c:v>52</c:v>
                </c:pt>
                <c:pt idx="1797">
                  <c:v>52</c:v>
                </c:pt>
                <c:pt idx="1798">
                  <c:v>52</c:v>
                </c:pt>
                <c:pt idx="1799">
                  <c:v>52</c:v>
                </c:pt>
                <c:pt idx="1800">
                  <c:v>52</c:v>
                </c:pt>
                <c:pt idx="1801">
                  <c:v>52</c:v>
                </c:pt>
                <c:pt idx="1802">
                  <c:v>52</c:v>
                </c:pt>
                <c:pt idx="1803">
                  <c:v>53</c:v>
                </c:pt>
                <c:pt idx="1804">
                  <c:v>53</c:v>
                </c:pt>
                <c:pt idx="1805">
                  <c:v>53</c:v>
                </c:pt>
                <c:pt idx="1806">
                  <c:v>53</c:v>
                </c:pt>
                <c:pt idx="1807">
                  <c:v>53</c:v>
                </c:pt>
                <c:pt idx="1808">
                  <c:v>53</c:v>
                </c:pt>
                <c:pt idx="1809">
                  <c:v>53</c:v>
                </c:pt>
                <c:pt idx="1810">
                  <c:v>53</c:v>
                </c:pt>
                <c:pt idx="1811">
                  <c:v>53</c:v>
                </c:pt>
                <c:pt idx="1812">
                  <c:v>53</c:v>
                </c:pt>
                <c:pt idx="1813">
                  <c:v>53</c:v>
                </c:pt>
                <c:pt idx="1814">
                  <c:v>53</c:v>
                </c:pt>
                <c:pt idx="1815">
                  <c:v>53</c:v>
                </c:pt>
                <c:pt idx="1816">
                  <c:v>53</c:v>
                </c:pt>
                <c:pt idx="1817">
                  <c:v>53</c:v>
                </c:pt>
                <c:pt idx="1818">
                  <c:v>53</c:v>
                </c:pt>
                <c:pt idx="1819">
                  <c:v>53</c:v>
                </c:pt>
                <c:pt idx="1820">
                  <c:v>53</c:v>
                </c:pt>
                <c:pt idx="1821">
                  <c:v>53</c:v>
                </c:pt>
                <c:pt idx="1822">
                  <c:v>53</c:v>
                </c:pt>
                <c:pt idx="1823">
                  <c:v>53</c:v>
                </c:pt>
                <c:pt idx="1824">
                  <c:v>53</c:v>
                </c:pt>
                <c:pt idx="1825">
                  <c:v>53</c:v>
                </c:pt>
                <c:pt idx="1826">
                  <c:v>53</c:v>
                </c:pt>
                <c:pt idx="1827">
                  <c:v>53</c:v>
                </c:pt>
                <c:pt idx="1828">
                  <c:v>53</c:v>
                </c:pt>
                <c:pt idx="1829">
                  <c:v>53</c:v>
                </c:pt>
                <c:pt idx="1830">
                  <c:v>53</c:v>
                </c:pt>
                <c:pt idx="1831">
                  <c:v>53</c:v>
                </c:pt>
                <c:pt idx="1832">
                  <c:v>53</c:v>
                </c:pt>
                <c:pt idx="1833">
                  <c:v>53</c:v>
                </c:pt>
                <c:pt idx="1834">
                  <c:v>53</c:v>
                </c:pt>
                <c:pt idx="1835">
                  <c:v>53</c:v>
                </c:pt>
                <c:pt idx="1836">
                  <c:v>53</c:v>
                </c:pt>
                <c:pt idx="1837">
                  <c:v>53</c:v>
                </c:pt>
                <c:pt idx="1838">
                  <c:v>53</c:v>
                </c:pt>
                <c:pt idx="1839">
                  <c:v>53</c:v>
                </c:pt>
                <c:pt idx="1840">
                  <c:v>53</c:v>
                </c:pt>
                <c:pt idx="1841">
                  <c:v>53</c:v>
                </c:pt>
                <c:pt idx="1842">
                  <c:v>53</c:v>
                </c:pt>
                <c:pt idx="1843">
                  <c:v>53</c:v>
                </c:pt>
                <c:pt idx="1844">
                  <c:v>53</c:v>
                </c:pt>
                <c:pt idx="1845">
                  <c:v>53</c:v>
                </c:pt>
                <c:pt idx="1846">
                  <c:v>53</c:v>
                </c:pt>
                <c:pt idx="1847">
                  <c:v>53</c:v>
                </c:pt>
                <c:pt idx="1848">
                  <c:v>53</c:v>
                </c:pt>
                <c:pt idx="1849">
                  <c:v>53</c:v>
                </c:pt>
                <c:pt idx="1850">
                  <c:v>53</c:v>
                </c:pt>
                <c:pt idx="1851">
                  <c:v>53</c:v>
                </c:pt>
                <c:pt idx="1852">
                  <c:v>53</c:v>
                </c:pt>
                <c:pt idx="1853">
                  <c:v>53</c:v>
                </c:pt>
                <c:pt idx="1854">
                  <c:v>53</c:v>
                </c:pt>
                <c:pt idx="1855">
                  <c:v>53</c:v>
                </c:pt>
                <c:pt idx="1856">
                  <c:v>53</c:v>
                </c:pt>
                <c:pt idx="1857">
                  <c:v>53</c:v>
                </c:pt>
                <c:pt idx="1858">
                  <c:v>53</c:v>
                </c:pt>
                <c:pt idx="1859">
                  <c:v>53</c:v>
                </c:pt>
                <c:pt idx="1860">
                  <c:v>53</c:v>
                </c:pt>
                <c:pt idx="1861">
                  <c:v>53</c:v>
                </c:pt>
                <c:pt idx="1862">
                  <c:v>53</c:v>
                </c:pt>
                <c:pt idx="1863">
                  <c:v>54</c:v>
                </c:pt>
                <c:pt idx="1864">
                  <c:v>54</c:v>
                </c:pt>
                <c:pt idx="1865">
                  <c:v>54</c:v>
                </c:pt>
                <c:pt idx="1866">
                  <c:v>54</c:v>
                </c:pt>
                <c:pt idx="1867">
                  <c:v>54</c:v>
                </c:pt>
                <c:pt idx="1868">
                  <c:v>54</c:v>
                </c:pt>
                <c:pt idx="1869">
                  <c:v>54</c:v>
                </c:pt>
                <c:pt idx="1870">
                  <c:v>54</c:v>
                </c:pt>
                <c:pt idx="1871">
                  <c:v>54</c:v>
                </c:pt>
                <c:pt idx="1872">
                  <c:v>54</c:v>
                </c:pt>
                <c:pt idx="1873">
                  <c:v>54</c:v>
                </c:pt>
                <c:pt idx="1874">
                  <c:v>54</c:v>
                </c:pt>
                <c:pt idx="1875">
                  <c:v>54</c:v>
                </c:pt>
                <c:pt idx="1876">
                  <c:v>54</c:v>
                </c:pt>
                <c:pt idx="1877">
                  <c:v>54</c:v>
                </c:pt>
                <c:pt idx="1878">
                  <c:v>54</c:v>
                </c:pt>
                <c:pt idx="1879">
                  <c:v>54</c:v>
                </c:pt>
                <c:pt idx="1880">
                  <c:v>54</c:v>
                </c:pt>
                <c:pt idx="1881">
                  <c:v>54</c:v>
                </c:pt>
                <c:pt idx="1882">
                  <c:v>54</c:v>
                </c:pt>
                <c:pt idx="1883">
                  <c:v>54</c:v>
                </c:pt>
                <c:pt idx="1884">
                  <c:v>54</c:v>
                </c:pt>
                <c:pt idx="1885">
                  <c:v>54</c:v>
                </c:pt>
                <c:pt idx="1886">
                  <c:v>54</c:v>
                </c:pt>
                <c:pt idx="1887">
                  <c:v>54</c:v>
                </c:pt>
                <c:pt idx="1888">
                  <c:v>54</c:v>
                </c:pt>
                <c:pt idx="1889">
                  <c:v>54</c:v>
                </c:pt>
                <c:pt idx="1890">
                  <c:v>54</c:v>
                </c:pt>
                <c:pt idx="1891">
                  <c:v>54</c:v>
                </c:pt>
                <c:pt idx="1892">
                  <c:v>54</c:v>
                </c:pt>
                <c:pt idx="1893">
                  <c:v>54</c:v>
                </c:pt>
                <c:pt idx="1894">
                  <c:v>54</c:v>
                </c:pt>
                <c:pt idx="1895">
                  <c:v>54</c:v>
                </c:pt>
                <c:pt idx="1896">
                  <c:v>54</c:v>
                </c:pt>
                <c:pt idx="1897">
                  <c:v>54</c:v>
                </c:pt>
                <c:pt idx="1898">
                  <c:v>54</c:v>
                </c:pt>
                <c:pt idx="1899">
                  <c:v>54</c:v>
                </c:pt>
                <c:pt idx="1900">
                  <c:v>54</c:v>
                </c:pt>
                <c:pt idx="1901">
                  <c:v>54</c:v>
                </c:pt>
                <c:pt idx="1902">
                  <c:v>54</c:v>
                </c:pt>
                <c:pt idx="1903">
                  <c:v>54</c:v>
                </c:pt>
                <c:pt idx="1904">
                  <c:v>54</c:v>
                </c:pt>
                <c:pt idx="1905">
                  <c:v>54</c:v>
                </c:pt>
                <c:pt idx="1906">
                  <c:v>54</c:v>
                </c:pt>
                <c:pt idx="1907">
                  <c:v>54</c:v>
                </c:pt>
                <c:pt idx="1908">
                  <c:v>54</c:v>
                </c:pt>
                <c:pt idx="1909">
                  <c:v>54</c:v>
                </c:pt>
                <c:pt idx="1910">
                  <c:v>54</c:v>
                </c:pt>
                <c:pt idx="1911">
                  <c:v>54</c:v>
                </c:pt>
                <c:pt idx="1912">
                  <c:v>54</c:v>
                </c:pt>
                <c:pt idx="1913">
                  <c:v>54</c:v>
                </c:pt>
                <c:pt idx="1914">
                  <c:v>54</c:v>
                </c:pt>
                <c:pt idx="1915">
                  <c:v>54</c:v>
                </c:pt>
                <c:pt idx="1916">
                  <c:v>54</c:v>
                </c:pt>
                <c:pt idx="1917">
                  <c:v>54</c:v>
                </c:pt>
                <c:pt idx="1918">
                  <c:v>54</c:v>
                </c:pt>
                <c:pt idx="1919">
                  <c:v>54</c:v>
                </c:pt>
                <c:pt idx="1920">
                  <c:v>54</c:v>
                </c:pt>
                <c:pt idx="1921">
                  <c:v>55</c:v>
                </c:pt>
                <c:pt idx="1922">
                  <c:v>55</c:v>
                </c:pt>
                <c:pt idx="1923">
                  <c:v>55</c:v>
                </c:pt>
                <c:pt idx="1924">
                  <c:v>55</c:v>
                </c:pt>
                <c:pt idx="1925">
                  <c:v>55</c:v>
                </c:pt>
                <c:pt idx="1926">
                  <c:v>55</c:v>
                </c:pt>
                <c:pt idx="1927">
                  <c:v>55</c:v>
                </c:pt>
                <c:pt idx="1928">
                  <c:v>55</c:v>
                </c:pt>
                <c:pt idx="1929">
                  <c:v>55</c:v>
                </c:pt>
                <c:pt idx="1930">
                  <c:v>55</c:v>
                </c:pt>
                <c:pt idx="1931">
                  <c:v>55</c:v>
                </c:pt>
                <c:pt idx="1932">
                  <c:v>55</c:v>
                </c:pt>
                <c:pt idx="1933">
                  <c:v>55</c:v>
                </c:pt>
                <c:pt idx="1934">
                  <c:v>55</c:v>
                </c:pt>
                <c:pt idx="1935">
                  <c:v>55</c:v>
                </c:pt>
                <c:pt idx="1936">
                  <c:v>55</c:v>
                </c:pt>
                <c:pt idx="1937">
                  <c:v>55</c:v>
                </c:pt>
                <c:pt idx="1938">
                  <c:v>55</c:v>
                </c:pt>
                <c:pt idx="1939">
                  <c:v>55</c:v>
                </c:pt>
                <c:pt idx="1940">
                  <c:v>55</c:v>
                </c:pt>
                <c:pt idx="1941">
                  <c:v>55</c:v>
                </c:pt>
                <c:pt idx="1942">
                  <c:v>55</c:v>
                </c:pt>
                <c:pt idx="1943">
                  <c:v>55</c:v>
                </c:pt>
                <c:pt idx="1944">
                  <c:v>55</c:v>
                </c:pt>
                <c:pt idx="1945">
                  <c:v>55</c:v>
                </c:pt>
                <c:pt idx="1946">
                  <c:v>55</c:v>
                </c:pt>
                <c:pt idx="1947">
                  <c:v>55</c:v>
                </c:pt>
                <c:pt idx="1948">
                  <c:v>55</c:v>
                </c:pt>
                <c:pt idx="1949">
                  <c:v>55</c:v>
                </c:pt>
                <c:pt idx="1950">
                  <c:v>55</c:v>
                </c:pt>
                <c:pt idx="1951">
                  <c:v>55</c:v>
                </c:pt>
                <c:pt idx="1952">
                  <c:v>55</c:v>
                </c:pt>
                <c:pt idx="1953">
                  <c:v>55</c:v>
                </c:pt>
                <c:pt idx="1954">
                  <c:v>55</c:v>
                </c:pt>
                <c:pt idx="1955">
                  <c:v>55</c:v>
                </c:pt>
                <c:pt idx="1956">
                  <c:v>55</c:v>
                </c:pt>
                <c:pt idx="1957">
                  <c:v>55</c:v>
                </c:pt>
                <c:pt idx="1958">
                  <c:v>55</c:v>
                </c:pt>
                <c:pt idx="1959">
                  <c:v>55</c:v>
                </c:pt>
                <c:pt idx="1960">
                  <c:v>55</c:v>
                </c:pt>
                <c:pt idx="1961">
                  <c:v>55</c:v>
                </c:pt>
                <c:pt idx="1962">
                  <c:v>55</c:v>
                </c:pt>
                <c:pt idx="1963">
                  <c:v>55</c:v>
                </c:pt>
                <c:pt idx="1964">
                  <c:v>55</c:v>
                </c:pt>
                <c:pt idx="1965">
                  <c:v>55</c:v>
                </c:pt>
                <c:pt idx="1966">
                  <c:v>55</c:v>
                </c:pt>
                <c:pt idx="1967">
                  <c:v>55</c:v>
                </c:pt>
                <c:pt idx="1968">
                  <c:v>55</c:v>
                </c:pt>
                <c:pt idx="1969">
                  <c:v>55</c:v>
                </c:pt>
                <c:pt idx="1970">
                  <c:v>55</c:v>
                </c:pt>
                <c:pt idx="1971">
                  <c:v>55</c:v>
                </c:pt>
                <c:pt idx="1972">
                  <c:v>55</c:v>
                </c:pt>
                <c:pt idx="1973">
                  <c:v>55</c:v>
                </c:pt>
                <c:pt idx="1974">
                  <c:v>55</c:v>
                </c:pt>
                <c:pt idx="1975">
                  <c:v>55</c:v>
                </c:pt>
                <c:pt idx="1976">
                  <c:v>55</c:v>
                </c:pt>
                <c:pt idx="1977">
                  <c:v>55</c:v>
                </c:pt>
                <c:pt idx="1978">
                  <c:v>55</c:v>
                </c:pt>
                <c:pt idx="1979">
                  <c:v>55</c:v>
                </c:pt>
                <c:pt idx="1980">
                  <c:v>56</c:v>
                </c:pt>
                <c:pt idx="1981">
                  <c:v>56</c:v>
                </c:pt>
                <c:pt idx="1982">
                  <c:v>56</c:v>
                </c:pt>
                <c:pt idx="1983">
                  <c:v>56</c:v>
                </c:pt>
                <c:pt idx="1984">
                  <c:v>56</c:v>
                </c:pt>
                <c:pt idx="1985">
                  <c:v>56</c:v>
                </c:pt>
                <c:pt idx="1986">
                  <c:v>56</c:v>
                </c:pt>
                <c:pt idx="1987">
                  <c:v>56</c:v>
                </c:pt>
                <c:pt idx="1988">
                  <c:v>56</c:v>
                </c:pt>
                <c:pt idx="1989">
                  <c:v>56</c:v>
                </c:pt>
                <c:pt idx="1990">
                  <c:v>56</c:v>
                </c:pt>
                <c:pt idx="1991">
                  <c:v>56</c:v>
                </c:pt>
                <c:pt idx="1992">
                  <c:v>56</c:v>
                </c:pt>
                <c:pt idx="1993">
                  <c:v>56</c:v>
                </c:pt>
                <c:pt idx="1994">
                  <c:v>56</c:v>
                </c:pt>
                <c:pt idx="1995">
                  <c:v>56</c:v>
                </c:pt>
                <c:pt idx="1996">
                  <c:v>56</c:v>
                </c:pt>
                <c:pt idx="1997">
                  <c:v>56</c:v>
                </c:pt>
                <c:pt idx="1998">
                  <c:v>56</c:v>
                </c:pt>
                <c:pt idx="1999">
                  <c:v>56</c:v>
                </c:pt>
                <c:pt idx="2000">
                  <c:v>56</c:v>
                </c:pt>
                <c:pt idx="2001">
                  <c:v>56</c:v>
                </c:pt>
                <c:pt idx="2002">
                  <c:v>56</c:v>
                </c:pt>
                <c:pt idx="2003">
                  <c:v>56</c:v>
                </c:pt>
                <c:pt idx="2004">
                  <c:v>56</c:v>
                </c:pt>
                <c:pt idx="2005">
                  <c:v>56</c:v>
                </c:pt>
                <c:pt idx="2006">
                  <c:v>56</c:v>
                </c:pt>
                <c:pt idx="2007">
                  <c:v>56</c:v>
                </c:pt>
                <c:pt idx="2008">
                  <c:v>56</c:v>
                </c:pt>
                <c:pt idx="2009">
                  <c:v>56</c:v>
                </c:pt>
                <c:pt idx="2010">
                  <c:v>56</c:v>
                </c:pt>
                <c:pt idx="2011">
                  <c:v>56</c:v>
                </c:pt>
                <c:pt idx="2012">
                  <c:v>56</c:v>
                </c:pt>
                <c:pt idx="2013">
                  <c:v>56</c:v>
                </c:pt>
                <c:pt idx="2014">
                  <c:v>56</c:v>
                </c:pt>
                <c:pt idx="2015">
                  <c:v>56</c:v>
                </c:pt>
                <c:pt idx="2016">
                  <c:v>56</c:v>
                </c:pt>
                <c:pt idx="2017">
                  <c:v>56</c:v>
                </c:pt>
                <c:pt idx="2018">
                  <c:v>56</c:v>
                </c:pt>
                <c:pt idx="2019">
                  <c:v>56</c:v>
                </c:pt>
                <c:pt idx="2020">
                  <c:v>56</c:v>
                </c:pt>
                <c:pt idx="2021">
                  <c:v>56</c:v>
                </c:pt>
                <c:pt idx="2022">
                  <c:v>56</c:v>
                </c:pt>
                <c:pt idx="2023">
                  <c:v>56</c:v>
                </c:pt>
                <c:pt idx="2024">
                  <c:v>56</c:v>
                </c:pt>
                <c:pt idx="2025">
                  <c:v>56</c:v>
                </c:pt>
                <c:pt idx="2026">
                  <c:v>56</c:v>
                </c:pt>
                <c:pt idx="2027">
                  <c:v>56</c:v>
                </c:pt>
                <c:pt idx="2028">
                  <c:v>56</c:v>
                </c:pt>
                <c:pt idx="2029">
                  <c:v>56</c:v>
                </c:pt>
                <c:pt idx="2030">
                  <c:v>56</c:v>
                </c:pt>
                <c:pt idx="2031">
                  <c:v>56</c:v>
                </c:pt>
                <c:pt idx="2032">
                  <c:v>56</c:v>
                </c:pt>
                <c:pt idx="2033">
                  <c:v>56</c:v>
                </c:pt>
                <c:pt idx="2034">
                  <c:v>56</c:v>
                </c:pt>
                <c:pt idx="2035">
                  <c:v>56</c:v>
                </c:pt>
                <c:pt idx="2036">
                  <c:v>56</c:v>
                </c:pt>
                <c:pt idx="2037">
                  <c:v>56</c:v>
                </c:pt>
                <c:pt idx="2038">
                  <c:v>56</c:v>
                </c:pt>
                <c:pt idx="2039">
                  <c:v>56</c:v>
                </c:pt>
                <c:pt idx="2040">
                  <c:v>56</c:v>
                </c:pt>
                <c:pt idx="2041">
                  <c:v>56</c:v>
                </c:pt>
                <c:pt idx="2042">
                  <c:v>57</c:v>
                </c:pt>
                <c:pt idx="2043">
                  <c:v>57</c:v>
                </c:pt>
                <c:pt idx="2044">
                  <c:v>57</c:v>
                </c:pt>
                <c:pt idx="2045">
                  <c:v>57</c:v>
                </c:pt>
                <c:pt idx="2046">
                  <c:v>57</c:v>
                </c:pt>
                <c:pt idx="2047">
                  <c:v>57</c:v>
                </c:pt>
                <c:pt idx="2048">
                  <c:v>57</c:v>
                </c:pt>
                <c:pt idx="2049">
                  <c:v>57</c:v>
                </c:pt>
                <c:pt idx="2050">
                  <c:v>57</c:v>
                </c:pt>
                <c:pt idx="2051">
                  <c:v>57</c:v>
                </c:pt>
                <c:pt idx="2052">
                  <c:v>57</c:v>
                </c:pt>
                <c:pt idx="2053">
                  <c:v>57</c:v>
                </c:pt>
                <c:pt idx="2054">
                  <c:v>57</c:v>
                </c:pt>
                <c:pt idx="2055">
                  <c:v>57</c:v>
                </c:pt>
                <c:pt idx="2056">
                  <c:v>57</c:v>
                </c:pt>
                <c:pt idx="2057">
                  <c:v>57</c:v>
                </c:pt>
                <c:pt idx="2058">
                  <c:v>57</c:v>
                </c:pt>
                <c:pt idx="2059">
                  <c:v>57</c:v>
                </c:pt>
                <c:pt idx="2060">
                  <c:v>57</c:v>
                </c:pt>
                <c:pt idx="2061">
                  <c:v>57</c:v>
                </c:pt>
                <c:pt idx="2062">
                  <c:v>57</c:v>
                </c:pt>
                <c:pt idx="2063">
                  <c:v>57</c:v>
                </c:pt>
                <c:pt idx="2064">
                  <c:v>57</c:v>
                </c:pt>
                <c:pt idx="2065">
                  <c:v>57</c:v>
                </c:pt>
                <c:pt idx="2066">
                  <c:v>57</c:v>
                </c:pt>
                <c:pt idx="2067">
                  <c:v>57</c:v>
                </c:pt>
                <c:pt idx="2068">
                  <c:v>57</c:v>
                </c:pt>
                <c:pt idx="2069">
                  <c:v>57</c:v>
                </c:pt>
                <c:pt idx="2070">
                  <c:v>57</c:v>
                </c:pt>
                <c:pt idx="2071">
                  <c:v>57</c:v>
                </c:pt>
                <c:pt idx="2072">
                  <c:v>57</c:v>
                </c:pt>
                <c:pt idx="2073">
                  <c:v>57</c:v>
                </c:pt>
                <c:pt idx="2074">
                  <c:v>57</c:v>
                </c:pt>
                <c:pt idx="2075">
                  <c:v>57</c:v>
                </c:pt>
                <c:pt idx="2076">
                  <c:v>57</c:v>
                </c:pt>
                <c:pt idx="2077">
                  <c:v>57</c:v>
                </c:pt>
                <c:pt idx="2078">
                  <c:v>57</c:v>
                </c:pt>
                <c:pt idx="2079">
                  <c:v>57</c:v>
                </c:pt>
                <c:pt idx="2080">
                  <c:v>57</c:v>
                </c:pt>
                <c:pt idx="2081">
                  <c:v>57</c:v>
                </c:pt>
                <c:pt idx="2082">
                  <c:v>57</c:v>
                </c:pt>
                <c:pt idx="2083">
                  <c:v>57</c:v>
                </c:pt>
                <c:pt idx="2084">
                  <c:v>57</c:v>
                </c:pt>
                <c:pt idx="2085">
                  <c:v>57</c:v>
                </c:pt>
                <c:pt idx="2086">
                  <c:v>57</c:v>
                </c:pt>
                <c:pt idx="2087">
                  <c:v>57</c:v>
                </c:pt>
                <c:pt idx="2088">
                  <c:v>57</c:v>
                </c:pt>
                <c:pt idx="2089">
                  <c:v>57</c:v>
                </c:pt>
                <c:pt idx="2090">
                  <c:v>57</c:v>
                </c:pt>
                <c:pt idx="2091">
                  <c:v>57</c:v>
                </c:pt>
                <c:pt idx="2092">
                  <c:v>57</c:v>
                </c:pt>
                <c:pt idx="2093">
                  <c:v>57</c:v>
                </c:pt>
                <c:pt idx="2094">
                  <c:v>57</c:v>
                </c:pt>
                <c:pt idx="2095">
                  <c:v>57</c:v>
                </c:pt>
                <c:pt idx="2096">
                  <c:v>57</c:v>
                </c:pt>
                <c:pt idx="2097">
                  <c:v>57</c:v>
                </c:pt>
                <c:pt idx="2098">
                  <c:v>57</c:v>
                </c:pt>
                <c:pt idx="2099">
                  <c:v>57</c:v>
                </c:pt>
                <c:pt idx="2100">
                  <c:v>58</c:v>
                </c:pt>
                <c:pt idx="2101">
                  <c:v>58</c:v>
                </c:pt>
                <c:pt idx="2102">
                  <c:v>58</c:v>
                </c:pt>
                <c:pt idx="2103">
                  <c:v>58</c:v>
                </c:pt>
                <c:pt idx="2104">
                  <c:v>58</c:v>
                </c:pt>
                <c:pt idx="2105">
                  <c:v>58</c:v>
                </c:pt>
                <c:pt idx="2106">
                  <c:v>58</c:v>
                </c:pt>
                <c:pt idx="2107">
                  <c:v>58</c:v>
                </c:pt>
                <c:pt idx="2108">
                  <c:v>58</c:v>
                </c:pt>
                <c:pt idx="2109">
                  <c:v>58</c:v>
                </c:pt>
                <c:pt idx="2110">
                  <c:v>58</c:v>
                </c:pt>
                <c:pt idx="2111">
                  <c:v>58</c:v>
                </c:pt>
                <c:pt idx="2112">
                  <c:v>58</c:v>
                </c:pt>
                <c:pt idx="2113">
                  <c:v>58</c:v>
                </c:pt>
                <c:pt idx="2114">
                  <c:v>58</c:v>
                </c:pt>
                <c:pt idx="2115">
                  <c:v>58</c:v>
                </c:pt>
                <c:pt idx="2116">
                  <c:v>58</c:v>
                </c:pt>
                <c:pt idx="2117">
                  <c:v>58</c:v>
                </c:pt>
                <c:pt idx="2118">
                  <c:v>58</c:v>
                </c:pt>
                <c:pt idx="2119">
                  <c:v>58</c:v>
                </c:pt>
                <c:pt idx="2120">
                  <c:v>58</c:v>
                </c:pt>
                <c:pt idx="2121">
                  <c:v>58</c:v>
                </c:pt>
                <c:pt idx="2122">
                  <c:v>58</c:v>
                </c:pt>
                <c:pt idx="2123">
                  <c:v>58</c:v>
                </c:pt>
                <c:pt idx="2124">
                  <c:v>58</c:v>
                </c:pt>
                <c:pt idx="2125">
                  <c:v>58</c:v>
                </c:pt>
                <c:pt idx="2126">
                  <c:v>58</c:v>
                </c:pt>
                <c:pt idx="2127">
                  <c:v>58</c:v>
                </c:pt>
                <c:pt idx="2128">
                  <c:v>58</c:v>
                </c:pt>
                <c:pt idx="2129">
                  <c:v>58</c:v>
                </c:pt>
                <c:pt idx="2130">
                  <c:v>58</c:v>
                </c:pt>
                <c:pt idx="2131">
                  <c:v>58</c:v>
                </c:pt>
                <c:pt idx="2132">
                  <c:v>58</c:v>
                </c:pt>
                <c:pt idx="2133">
                  <c:v>58</c:v>
                </c:pt>
                <c:pt idx="2134">
                  <c:v>58</c:v>
                </c:pt>
                <c:pt idx="2135">
                  <c:v>58</c:v>
                </c:pt>
                <c:pt idx="2136">
                  <c:v>58</c:v>
                </c:pt>
                <c:pt idx="2137">
                  <c:v>58</c:v>
                </c:pt>
                <c:pt idx="2138">
                  <c:v>58</c:v>
                </c:pt>
                <c:pt idx="2139">
                  <c:v>58</c:v>
                </c:pt>
                <c:pt idx="2140">
                  <c:v>58</c:v>
                </c:pt>
                <c:pt idx="2141">
                  <c:v>58</c:v>
                </c:pt>
                <c:pt idx="2142">
                  <c:v>58</c:v>
                </c:pt>
                <c:pt idx="2143">
                  <c:v>58</c:v>
                </c:pt>
                <c:pt idx="2144">
                  <c:v>58</c:v>
                </c:pt>
                <c:pt idx="2145">
                  <c:v>58</c:v>
                </c:pt>
                <c:pt idx="2146">
                  <c:v>58</c:v>
                </c:pt>
                <c:pt idx="2147">
                  <c:v>58</c:v>
                </c:pt>
                <c:pt idx="2148">
                  <c:v>58</c:v>
                </c:pt>
                <c:pt idx="2149">
                  <c:v>58</c:v>
                </c:pt>
                <c:pt idx="2150">
                  <c:v>58</c:v>
                </c:pt>
                <c:pt idx="2151">
                  <c:v>58</c:v>
                </c:pt>
                <c:pt idx="2152">
                  <c:v>58</c:v>
                </c:pt>
                <c:pt idx="2153">
                  <c:v>58</c:v>
                </c:pt>
                <c:pt idx="2154">
                  <c:v>58</c:v>
                </c:pt>
                <c:pt idx="2155">
                  <c:v>58</c:v>
                </c:pt>
                <c:pt idx="2156">
                  <c:v>58</c:v>
                </c:pt>
                <c:pt idx="2157">
                  <c:v>58</c:v>
                </c:pt>
                <c:pt idx="2158">
                  <c:v>58</c:v>
                </c:pt>
                <c:pt idx="2159">
                  <c:v>58</c:v>
                </c:pt>
                <c:pt idx="2160">
                  <c:v>58</c:v>
                </c:pt>
                <c:pt idx="2161">
                  <c:v>59</c:v>
                </c:pt>
                <c:pt idx="2162">
                  <c:v>59</c:v>
                </c:pt>
                <c:pt idx="2163">
                  <c:v>59</c:v>
                </c:pt>
                <c:pt idx="2164">
                  <c:v>59</c:v>
                </c:pt>
                <c:pt idx="2165">
                  <c:v>59</c:v>
                </c:pt>
                <c:pt idx="2166">
                  <c:v>59</c:v>
                </c:pt>
                <c:pt idx="2167">
                  <c:v>59</c:v>
                </c:pt>
                <c:pt idx="2168">
                  <c:v>59</c:v>
                </c:pt>
                <c:pt idx="2169">
                  <c:v>59</c:v>
                </c:pt>
                <c:pt idx="2170">
                  <c:v>59</c:v>
                </c:pt>
                <c:pt idx="2171">
                  <c:v>59</c:v>
                </c:pt>
                <c:pt idx="2172">
                  <c:v>59</c:v>
                </c:pt>
                <c:pt idx="2173">
                  <c:v>59</c:v>
                </c:pt>
                <c:pt idx="2174">
                  <c:v>59</c:v>
                </c:pt>
                <c:pt idx="2175">
                  <c:v>59</c:v>
                </c:pt>
                <c:pt idx="2176">
                  <c:v>59</c:v>
                </c:pt>
                <c:pt idx="2177">
                  <c:v>59</c:v>
                </c:pt>
                <c:pt idx="2178">
                  <c:v>59</c:v>
                </c:pt>
                <c:pt idx="2179">
                  <c:v>59</c:v>
                </c:pt>
                <c:pt idx="2180">
                  <c:v>59</c:v>
                </c:pt>
                <c:pt idx="2181">
                  <c:v>59</c:v>
                </c:pt>
                <c:pt idx="2182">
                  <c:v>59</c:v>
                </c:pt>
                <c:pt idx="2183">
                  <c:v>59</c:v>
                </c:pt>
                <c:pt idx="2184">
                  <c:v>59</c:v>
                </c:pt>
                <c:pt idx="2185">
                  <c:v>59</c:v>
                </c:pt>
                <c:pt idx="2186">
                  <c:v>59</c:v>
                </c:pt>
                <c:pt idx="2187">
                  <c:v>59</c:v>
                </c:pt>
                <c:pt idx="2188">
                  <c:v>59</c:v>
                </c:pt>
                <c:pt idx="2189">
                  <c:v>59</c:v>
                </c:pt>
                <c:pt idx="2190">
                  <c:v>59</c:v>
                </c:pt>
                <c:pt idx="2191">
                  <c:v>59</c:v>
                </c:pt>
                <c:pt idx="2192">
                  <c:v>59</c:v>
                </c:pt>
                <c:pt idx="2193">
                  <c:v>59</c:v>
                </c:pt>
                <c:pt idx="2194">
                  <c:v>59</c:v>
                </c:pt>
                <c:pt idx="2195">
                  <c:v>59</c:v>
                </c:pt>
                <c:pt idx="2196">
                  <c:v>59</c:v>
                </c:pt>
                <c:pt idx="2197">
                  <c:v>59</c:v>
                </c:pt>
                <c:pt idx="2198">
                  <c:v>59</c:v>
                </c:pt>
                <c:pt idx="2199">
                  <c:v>59</c:v>
                </c:pt>
                <c:pt idx="2200">
                  <c:v>59</c:v>
                </c:pt>
                <c:pt idx="2201">
                  <c:v>59</c:v>
                </c:pt>
                <c:pt idx="2202">
                  <c:v>59</c:v>
                </c:pt>
                <c:pt idx="2203">
                  <c:v>59</c:v>
                </c:pt>
                <c:pt idx="2204">
                  <c:v>59</c:v>
                </c:pt>
                <c:pt idx="2205">
                  <c:v>59</c:v>
                </c:pt>
                <c:pt idx="2206">
                  <c:v>59</c:v>
                </c:pt>
                <c:pt idx="2207">
                  <c:v>59</c:v>
                </c:pt>
                <c:pt idx="2208">
                  <c:v>59</c:v>
                </c:pt>
                <c:pt idx="2209">
                  <c:v>59</c:v>
                </c:pt>
                <c:pt idx="2210">
                  <c:v>59</c:v>
                </c:pt>
                <c:pt idx="2211">
                  <c:v>59</c:v>
                </c:pt>
                <c:pt idx="2212">
                  <c:v>59</c:v>
                </c:pt>
                <c:pt idx="2213">
                  <c:v>59</c:v>
                </c:pt>
                <c:pt idx="2214">
                  <c:v>59</c:v>
                </c:pt>
                <c:pt idx="2215">
                  <c:v>59</c:v>
                </c:pt>
                <c:pt idx="2216">
                  <c:v>59</c:v>
                </c:pt>
                <c:pt idx="2217">
                  <c:v>59</c:v>
                </c:pt>
                <c:pt idx="2218">
                  <c:v>59</c:v>
                </c:pt>
                <c:pt idx="2219">
                  <c:v>59</c:v>
                </c:pt>
                <c:pt idx="2220">
                  <c:v>60</c:v>
                </c:pt>
                <c:pt idx="2221">
                  <c:v>60</c:v>
                </c:pt>
                <c:pt idx="2222">
                  <c:v>60</c:v>
                </c:pt>
                <c:pt idx="2223">
                  <c:v>60</c:v>
                </c:pt>
                <c:pt idx="2224">
                  <c:v>60</c:v>
                </c:pt>
                <c:pt idx="2225">
                  <c:v>60</c:v>
                </c:pt>
                <c:pt idx="2226">
                  <c:v>60</c:v>
                </c:pt>
                <c:pt idx="2227">
                  <c:v>60</c:v>
                </c:pt>
                <c:pt idx="2228">
                  <c:v>60</c:v>
                </c:pt>
                <c:pt idx="2229">
                  <c:v>60</c:v>
                </c:pt>
                <c:pt idx="2230">
                  <c:v>60</c:v>
                </c:pt>
                <c:pt idx="2231">
                  <c:v>60</c:v>
                </c:pt>
                <c:pt idx="2232">
                  <c:v>60</c:v>
                </c:pt>
                <c:pt idx="2233">
                  <c:v>60</c:v>
                </c:pt>
                <c:pt idx="2234">
                  <c:v>60</c:v>
                </c:pt>
                <c:pt idx="2235">
                  <c:v>60</c:v>
                </c:pt>
                <c:pt idx="2236">
                  <c:v>60</c:v>
                </c:pt>
                <c:pt idx="2237">
                  <c:v>60</c:v>
                </c:pt>
                <c:pt idx="2238">
                  <c:v>60</c:v>
                </c:pt>
                <c:pt idx="2239">
                  <c:v>60</c:v>
                </c:pt>
                <c:pt idx="2240">
                  <c:v>60</c:v>
                </c:pt>
                <c:pt idx="2241">
                  <c:v>60</c:v>
                </c:pt>
                <c:pt idx="2242">
                  <c:v>60</c:v>
                </c:pt>
                <c:pt idx="2243">
                  <c:v>60</c:v>
                </c:pt>
                <c:pt idx="2244">
                  <c:v>60</c:v>
                </c:pt>
                <c:pt idx="2245">
                  <c:v>60</c:v>
                </c:pt>
                <c:pt idx="2246">
                  <c:v>60</c:v>
                </c:pt>
                <c:pt idx="2247">
                  <c:v>60</c:v>
                </c:pt>
                <c:pt idx="2248">
                  <c:v>60</c:v>
                </c:pt>
                <c:pt idx="2249">
                  <c:v>60</c:v>
                </c:pt>
                <c:pt idx="2250">
                  <c:v>60</c:v>
                </c:pt>
                <c:pt idx="2251">
                  <c:v>60</c:v>
                </c:pt>
                <c:pt idx="2252">
                  <c:v>60</c:v>
                </c:pt>
                <c:pt idx="2253">
                  <c:v>60</c:v>
                </c:pt>
                <c:pt idx="2254">
                  <c:v>60</c:v>
                </c:pt>
                <c:pt idx="2255">
                  <c:v>60</c:v>
                </c:pt>
                <c:pt idx="2256">
                  <c:v>60</c:v>
                </c:pt>
                <c:pt idx="2257">
                  <c:v>60</c:v>
                </c:pt>
                <c:pt idx="2258">
                  <c:v>60</c:v>
                </c:pt>
                <c:pt idx="2259">
                  <c:v>60</c:v>
                </c:pt>
                <c:pt idx="2260">
                  <c:v>60</c:v>
                </c:pt>
                <c:pt idx="2261">
                  <c:v>60</c:v>
                </c:pt>
                <c:pt idx="2262">
                  <c:v>60</c:v>
                </c:pt>
                <c:pt idx="2263">
                  <c:v>60</c:v>
                </c:pt>
                <c:pt idx="2264">
                  <c:v>60</c:v>
                </c:pt>
                <c:pt idx="2265">
                  <c:v>60</c:v>
                </c:pt>
                <c:pt idx="2266">
                  <c:v>60</c:v>
                </c:pt>
                <c:pt idx="2267">
                  <c:v>60</c:v>
                </c:pt>
                <c:pt idx="2268">
                  <c:v>60</c:v>
                </c:pt>
                <c:pt idx="2269">
                  <c:v>60</c:v>
                </c:pt>
                <c:pt idx="2270">
                  <c:v>60</c:v>
                </c:pt>
                <c:pt idx="2271">
                  <c:v>60</c:v>
                </c:pt>
                <c:pt idx="2272">
                  <c:v>60</c:v>
                </c:pt>
                <c:pt idx="2273">
                  <c:v>60</c:v>
                </c:pt>
                <c:pt idx="2274">
                  <c:v>60</c:v>
                </c:pt>
                <c:pt idx="2275">
                  <c:v>60</c:v>
                </c:pt>
                <c:pt idx="2276">
                  <c:v>60</c:v>
                </c:pt>
                <c:pt idx="2277">
                  <c:v>60</c:v>
                </c:pt>
                <c:pt idx="2278">
                  <c:v>61</c:v>
                </c:pt>
                <c:pt idx="2279">
                  <c:v>61</c:v>
                </c:pt>
                <c:pt idx="2280">
                  <c:v>61</c:v>
                </c:pt>
                <c:pt idx="2281">
                  <c:v>61</c:v>
                </c:pt>
                <c:pt idx="2282">
                  <c:v>61</c:v>
                </c:pt>
                <c:pt idx="2283">
                  <c:v>61</c:v>
                </c:pt>
                <c:pt idx="2284">
                  <c:v>61</c:v>
                </c:pt>
                <c:pt idx="2285">
                  <c:v>61</c:v>
                </c:pt>
                <c:pt idx="2286">
                  <c:v>61</c:v>
                </c:pt>
                <c:pt idx="2287">
                  <c:v>61</c:v>
                </c:pt>
                <c:pt idx="2288">
                  <c:v>61</c:v>
                </c:pt>
                <c:pt idx="2289">
                  <c:v>61</c:v>
                </c:pt>
                <c:pt idx="2290">
                  <c:v>61</c:v>
                </c:pt>
                <c:pt idx="2291">
                  <c:v>61</c:v>
                </c:pt>
                <c:pt idx="2292">
                  <c:v>61</c:v>
                </c:pt>
                <c:pt idx="2293">
                  <c:v>61</c:v>
                </c:pt>
                <c:pt idx="2294">
                  <c:v>61</c:v>
                </c:pt>
                <c:pt idx="2295">
                  <c:v>61</c:v>
                </c:pt>
                <c:pt idx="2296">
                  <c:v>61</c:v>
                </c:pt>
                <c:pt idx="2297">
                  <c:v>61</c:v>
                </c:pt>
                <c:pt idx="2298">
                  <c:v>61</c:v>
                </c:pt>
                <c:pt idx="2299">
                  <c:v>61</c:v>
                </c:pt>
                <c:pt idx="2300">
                  <c:v>61</c:v>
                </c:pt>
                <c:pt idx="2301">
                  <c:v>61</c:v>
                </c:pt>
                <c:pt idx="2302">
                  <c:v>61</c:v>
                </c:pt>
                <c:pt idx="2303">
                  <c:v>61</c:v>
                </c:pt>
                <c:pt idx="2304">
                  <c:v>61</c:v>
                </c:pt>
                <c:pt idx="2305">
                  <c:v>61</c:v>
                </c:pt>
                <c:pt idx="2306">
                  <c:v>61</c:v>
                </c:pt>
                <c:pt idx="2307">
                  <c:v>61</c:v>
                </c:pt>
                <c:pt idx="2308">
                  <c:v>61</c:v>
                </c:pt>
                <c:pt idx="2309">
                  <c:v>61</c:v>
                </c:pt>
                <c:pt idx="2310">
                  <c:v>61</c:v>
                </c:pt>
                <c:pt idx="2311">
                  <c:v>61</c:v>
                </c:pt>
                <c:pt idx="2312">
                  <c:v>61</c:v>
                </c:pt>
                <c:pt idx="2313">
                  <c:v>61</c:v>
                </c:pt>
                <c:pt idx="2314">
                  <c:v>61</c:v>
                </c:pt>
                <c:pt idx="2315">
                  <c:v>61</c:v>
                </c:pt>
                <c:pt idx="2316">
                  <c:v>61</c:v>
                </c:pt>
                <c:pt idx="2317">
                  <c:v>61</c:v>
                </c:pt>
                <c:pt idx="2318">
                  <c:v>61</c:v>
                </c:pt>
                <c:pt idx="2319">
                  <c:v>61</c:v>
                </c:pt>
                <c:pt idx="2320">
                  <c:v>61</c:v>
                </c:pt>
                <c:pt idx="2321">
                  <c:v>61</c:v>
                </c:pt>
                <c:pt idx="2322">
                  <c:v>61</c:v>
                </c:pt>
                <c:pt idx="2323">
                  <c:v>61</c:v>
                </c:pt>
                <c:pt idx="2324">
                  <c:v>61</c:v>
                </c:pt>
                <c:pt idx="2325">
                  <c:v>61</c:v>
                </c:pt>
                <c:pt idx="2326">
                  <c:v>61</c:v>
                </c:pt>
                <c:pt idx="2327">
                  <c:v>61</c:v>
                </c:pt>
                <c:pt idx="2328">
                  <c:v>61</c:v>
                </c:pt>
                <c:pt idx="2329">
                  <c:v>61</c:v>
                </c:pt>
                <c:pt idx="2330">
                  <c:v>61</c:v>
                </c:pt>
                <c:pt idx="2331">
                  <c:v>61</c:v>
                </c:pt>
                <c:pt idx="2332">
                  <c:v>61</c:v>
                </c:pt>
                <c:pt idx="2333">
                  <c:v>61</c:v>
                </c:pt>
                <c:pt idx="2334">
                  <c:v>61</c:v>
                </c:pt>
                <c:pt idx="2335">
                  <c:v>61</c:v>
                </c:pt>
                <c:pt idx="2336">
                  <c:v>61</c:v>
                </c:pt>
                <c:pt idx="2337">
                  <c:v>61</c:v>
                </c:pt>
                <c:pt idx="2338">
                  <c:v>61</c:v>
                </c:pt>
                <c:pt idx="2339">
                  <c:v>62</c:v>
                </c:pt>
                <c:pt idx="2340">
                  <c:v>62</c:v>
                </c:pt>
                <c:pt idx="2341">
                  <c:v>62</c:v>
                </c:pt>
                <c:pt idx="2342">
                  <c:v>62</c:v>
                </c:pt>
                <c:pt idx="2343">
                  <c:v>62</c:v>
                </c:pt>
                <c:pt idx="2344">
                  <c:v>62</c:v>
                </c:pt>
                <c:pt idx="2345">
                  <c:v>62</c:v>
                </c:pt>
                <c:pt idx="2346">
                  <c:v>62</c:v>
                </c:pt>
                <c:pt idx="2347">
                  <c:v>62</c:v>
                </c:pt>
                <c:pt idx="2348">
                  <c:v>62</c:v>
                </c:pt>
                <c:pt idx="2349">
                  <c:v>62</c:v>
                </c:pt>
                <c:pt idx="2350">
                  <c:v>62</c:v>
                </c:pt>
                <c:pt idx="2351">
                  <c:v>62</c:v>
                </c:pt>
                <c:pt idx="2352">
                  <c:v>62</c:v>
                </c:pt>
                <c:pt idx="2353">
                  <c:v>62</c:v>
                </c:pt>
                <c:pt idx="2354">
                  <c:v>62</c:v>
                </c:pt>
                <c:pt idx="2355">
                  <c:v>62</c:v>
                </c:pt>
                <c:pt idx="2356">
                  <c:v>62</c:v>
                </c:pt>
                <c:pt idx="2357">
                  <c:v>62</c:v>
                </c:pt>
                <c:pt idx="2358">
                  <c:v>62</c:v>
                </c:pt>
                <c:pt idx="2359">
                  <c:v>62</c:v>
                </c:pt>
                <c:pt idx="2360">
                  <c:v>62</c:v>
                </c:pt>
                <c:pt idx="2361">
                  <c:v>62</c:v>
                </c:pt>
                <c:pt idx="2362">
                  <c:v>62</c:v>
                </c:pt>
                <c:pt idx="2363">
                  <c:v>62</c:v>
                </c:pt>
                <c:pt idx="2364">
                  <c:v>62</c:v>
                </c:pt>
                <c:pt idx="2365">
                  <c:v>62</c:v>
                </c:pt>
                <c:pt idx="2366">
                  <c:v>62</c:v>
                </c:pt>
                <c:pt idx="2367">
                  <c:v>62</c:v>
                </c:pt>
                <c:pt idx="2368">
                  <c:v>62</c:v>
                </c:pt>
                <c:pt idx="2369">
                  <c:v>62</c:v>
                </c:pt>
                <c:pt idx="2370">
                  <c:v>62</c:v>
                </c:pt>
                <c:pt idx="2371">
                  <c:v>62</c:v>
                </c:pt>
                <c:pt idx="2372">
                  <c:v>62</c:v>
                </c:pt>
                <c:pt idx="2373">
                  <c:v>62</c:v>
                </c:pt>
                <c:pt idx="2374">
                  <c:v>62</c:v>
                </c:pt>
                <c:pt idx="2375">
                  <c:v>62</c:v>
                </c:pt>
                <c:pt idx="2376">
                  <c:v>62</c:v>
                </c:pt>
                <c:pt idx="2377">
                  <c:v>62</c:v>
                </c:pt>
                <c:pt idx="2378">
                  <c:v>62</c:v>
                </c:pt>
                <c:pt idx="2379">
                  <c:v>62</c:v>
                </c:pt>
                <c:pt idx="2380">
                  <c:v>62</c:v>
                </c:pt>
                <c:pt idx="2381">
                  <c:v>62</c:v>
                </c:pt>
                <c:pt idx="2382">
                  <c:v>62</c:v>
                </c:pt>
                <c:pt idx="2383">
                  <c:v>62</c:v>
                </c:pt>
                <c:pt idx="2384">
                  <c:v>62</c:v>
                </c:pt>
                <c:pt idx="2385">
                  <c:v>62</c:v>
                </c:pt>
                <c:pt idx="2386">
                  <c:v>62</c:v>
                </c:pt>
                <c:pt idx="2387">
                  <c:v>62</c:v>
                </c:pt>
                <c:pt idx="2388">
                  <c:v>62</c:v>
                </c:pt>
                <c:pt idx="2389">
                  <c:v>62</c:v>
                </c:pt>
                <c:pt idx="2390">
                  <c:v>62</c:v>
                </c:pt>
                <c:pt idx="2391">
                  <c:v>62</c:v>
                </c:pt>
                <c:pt idx="2392">
                  <c:v>62</c:v>
                </c:pt>
                <c:pt idx="2393">
                  <c:v>62</c:v>
                </c:pt>
                <c:pt idx="2394">
                  <c:v>62</c:v>
                </c:pt>
                <c:pt idx="2395">
                  <c:v>62</c:v>
                </c:pt>
                <c:pt idx="2396">
                  <c:v>63</c:v>
                </c:pt>
                <c:pt idx="2397">
                  <c:v>63</c:v>
                </c:pt>
                <c:pt idx="2398">
                  <c:v>63</c:v>
                </c:pt>
                <c:pt idx="2399">
                  <c:v>63</c:v>
                </c:pt>
                <c:pt idx="2400">
                  <c:v>63</c:v>
                </c:pt>
                <c:pt idx="2401">
                  <c:v>63</c:v>
                </c:pt>
                <c:pt idx="2402">
                  <c:v>63</c:v>
                </c:pt>
                <c:pt idx="2403">
                  <c:v>63</c:v>
                </c:pt>
                <c:pt idx="2404">
                  <c:v>63</c:v>
                </c:pt>
                <c:pt idx="2405">
                  <c:v>63</c:v>
                </c:pt>
                <c:pt idx="2406">
                  <c:v>63</c:v>
                </c:pt>
                <c:pt idx="2407">
                  <c:v>63</c:v>
                </c:pt>
                <c:pt idx="2408">
                  <c:v>63</c:v>
                </c:pt>
                <c:pt idx="2409">
                  <c:v>63</c:v>
                </c:pt>
                <c:pt idx="2410">
                  <c:v>63</c:v>
                </c:pt>
                <c:pt idx="2411">
                  <c:v>63</c:v>
                </c:pt>
                <c:pt idx="2412">
                  <c:v>63</c:v>
                </c:pt>
                <c:pt idx="2413">
                  <c:v>63</c:v>
                </c:pt>
                <c:pt idx="2414">
                  <c:v>63</c:v>
                </c:pt>
                <c:pt idx="2415">
                  <c:v>63</c:v>
                </c:pt>
                <c:pt idx="2416">
                  <c:v>63</c:v>
                </c:pt>
                <c:pt idx="2417">
                  <c:v>63</c:v>
                </c:pt>
                <c:pt idx="2418">
                  <c:v>63</c:v>
                </c:pt>
                <c:pt idx="2419">
                  <c:v>63</c:v>
                </c:pt>
                <c:pt idx="2420">
                  <c:v>63</c:v>
                </c:pt>
                <c:pt idx="2421">
                  <c:v>63</c:v>
                </c:pt>
                <c:pt idx="2422">
                  <c:v>63</c:v>
                </c:pt>
                <c:pt idx="2423">
                  <c:v>63</c:v>
                </c:pt>
                <c:pt idx="2424">
                  <c:v>63</c:v>
                </c:pt>
                <c:pt idx="2425">
                  <c:v>63</c:v>
                </c:pt>
                <c:pt idx="2426">
                  <c:v>63</c:v>
                </c:pt>
                <c:pt idx="2427">
                  <c:v>63</c:v>
                </c:pt>
                <c:pt idx="2428">
                  <c:v>63</c:v>
                </c:pt>
                <c:pt idx="2429">
                  <c:v>63</c:v>
                </c:pt>
                <c:pt idx="2430">
                  <c:v>63</c:v>
                </c:pt>
                <c:pt idx="2431">
                  <c:v>63</c:v>
                </c:pt>
                <c:pt idx="2432">
                  <c:v>63</c:v>
                </c:pt>
                <c:pt idx="2433">
                  <c:v>63</c:v>
                </c:pt>
                <c:pt idx="2434">
                  <c:v>63</c:v>
                </c:pt>
                <c:pt idx="2435">
                  <c:v>63</c:v>
                </c:pt>
                <c:pt idx="2436">
                  <c:v>63</c:v>
                </c:pt>
                <c:pt idx="2437">
                  <c:v>63</c:v>
                </c:pt>
                <c:pt idx="2438">
                  <c:v>63</c:v>
                </c:pt>
                <c:pt idx="2439">
                  <c:v>63</c:v>
                </c:pt>
                <c:pt idx="2440">
                  <c:v>63</c:v>
                </c:pt>
                <c:pt idx="2441">
                  <c:v>63</c:v>
                </c:pt>
                <c:pt idx="2442">
                  <c:v>63</c:v>
                </c:pt>
                <c:pt idx="2443">
                  <c:v>63</c:v>
                </c:pt>
                <c:pt idx="2444">
                  <c:v>63</c:v>
                </c:pt>
                <c:pt idx="2445">
                  <c:v>63</c:v>
                </c:pt>
                <c:pt idx="2446">
                  <c:v>63</c:v>
                </c:pt>
                <c:pt idx="2447">
                  <c:v>63</c:v>
                </c:pt>
                <c:pt idx="2448">
                  <c:v>63</c:v>
                </c:pt>
                <c:pt idx="2449">
                  <c:v>63</c:v>
                </c:pt>
                <c:pt idx="2450">
                  <c:v>63</c:v>
                </c:pt>
                <c:pt idx="2451">
                  <c:v>63</c:v>
                </c:pt>
                <c:pt idx="2452">
                  <c:v>63</c:v>
                </c:pt>
                <c:pt idx="2453">
                  <c:v>63</c:v>
                </c:pt>
                <c:pt idx="2454">
                  <c:v>63</c:v>
                </c:pt>
                <c:pt idx="2455">
                  <c:v>64</c:v>
                </c:pt>
                <c:pt idx="2456">
                  <c:v>64</c:v>
                </c:pt>
                <c:pt idx="2457">
                  <c:v>64</c:v>
                </c:pt>
                <c:pt idx="2458">
                  <c:v>64</c:v>
                </c:pt>
                <c:pt idx="2459">
                  <c:v>64</c:v>
                </c:pt>
                <c:pt idx="2460">
                  <c:v>64</c:v>
                </c:pt>
                <c:pt idx="2461">
                  <c:v>64</c:v>
                </c:pt>
                <c:pt idx="2462">
                  <c:v>64</c:v>
                </c:pt>
                <c:pt idx="2463">
                  <c:v>64</c:v>
                </c:pt>
                <c:pt idx="2464">
                  <c:v>64</c:v>
                </c:pt>
                <c:pt idx="2465">
                  <c:v>64</c:v>
                </c:pt>
                <c:pt idx="2466">
                  <c:v>64</c:v>
                </c:pt>
                <c:pt idx="2467">
                  <c:v>64</c:v>
                </c:pt>
                <c:pt idx="2468">
                  <c:v>64</c:v>
                </c:pt>
                <c:pt idx="2469">
                  <c:v>64</c:v>
                </c:pt>
                <c:pt idx="2470">
                  <c:v>64</c:v>
                </c:pt>
                <c:pt idx="2471">
                  <c:v>64</c:v>
                </c:pt>
                <c:pt idx="2472">
                  <c:v>64</c:v>
                </c:pt>
                <c:pt idx="2473">
                  <c:v>64</c:v>
                </c:pt>
                <c:pt idx="2474">
                  <c:v>64</c:v>
                </c:pt>
                <c:pt idx="2475">
                  <c:v>64</c:v>
                </c:pt>
                <c:pt idx="2476">
                  <c:v>64</c:v>
                </c:pt>
                <c:pt idx="2477">
                  <c:v>64</c:v>
                </c:pt>
                <c:pt idx="2478">
                  <c:v>64</c:v>
                </c:pt>
                <c:pt idx="2479">
                  <c:v>64</c:v>
                </c:pt>
                <c:pt idx="2480">
                  <c:v>64</c:v>
                </c:pt>
                <c:pt idx="2481">
                  <c:v>64</c:v>
                </c:pt>
                <c:pt idx="2482">
                  <c:v>64</c:v>
                </c:pt>
                <c:pt idx="2483">
                  <c:v>64</c:v>
                </c:pt>
                <c:pt idx="2484">
                  <c:v>64</c:v>
                </c:pt>
                <c:pt idx="2485">
                  <c:v>64</c:v>
                </c:pt>
                <c:pt idx="2486">
                  <c:v>64</c:v>
                </c:pt>
                <c:pt idx="2487">
                  <c:v>64</c:v>
                </c:pt>
                <c:pt idx="2488">
                  <c:v>64</c:v>
                </c:pt>
                <c:pt idx="2489">
                  <c:v>64</c:v>
                </c:pt>
                <c:pt idx="2490">
                  <c:v>64</c:v>
                </c:pt>
                <c:pt idx="2491">
                  <c:v>64</c:v>
                </c:pt>
                <c:pt idx="2492">
                  <c:v>64</c:v>
                </c:pt>
                <c:pt idx="2493">
                  <c:v>64</c:v>
                </c:pt>
                <c:pt idx="2494">
                  <c:v>64</c:v>
                </c:pt>
                <c:pt idx="2495">
                  <c:v>64</c:v>
                </c:pt>
                <c:pt idx="2496">
                  <c:v>64</c:v>
                </c:pt>
                <c:pt idx="2497">
                  <c:v>64</c:v>
                </c:pt>
                <c:pt idx="2498">
                  <c:v>64</c:v>
                </c:pt>
                <c:pt idx="2499">
                  <c:v>64</c:v>
                </c:pt>
                <c:pt idx="2500">
                  <c:v>64</c:v>
                </c:pt>
                <c:pt idx="2501">
                  <c:v>64</c:v>
                </c:pt>
                <c:pt idx="2502">
                  <c:v>64</c:v>
                </c:pt>
                <c:pt idx="2503">
                  <c:v>64</c:v>
                </c:pt>
                <c:pt idx="2504">
                  <c:v>64</c:v>
                </c:pt>
                <c:pt idx="2505">
                  <c:v>64</c:v>
                </c:pt>
                <c:pt idx="2506">
                  <c:v>64</c:v>
                </c:pt>
                <c:pt idx="2507">
                  <c:v>64</c:v>
                </c:pt>
                <c:pt idx="2508">
                  <c:v>64</c:v>
                </c:pt>
                <c:pt idx="2509">
                  <c:v>64</c:v>
                </c:pt>
                <c:pt idx="2510">
                  <c:v>64</c:v>
                </c:pt>
                <c:pt idx="2511">
                  <c:v>64</c:v>
                </c:pt>
                <c:pt idx="2512">
                  <c:v>64</c:v>
                </c:pt>
                <c:pt idx="2513">
                  <c:v>64</c:v>
                </c:pt>
                <c:pt idx="2514">
                  <c:v>64</c:v>
                </c:pt>
                <c:pt idx="2515">
                  <c:v>64</c:v>
                </c:pt>
                <c:pt idx="2516">
                  <c:v>64</c:v>
                </c:pt>
                <c:pt idx="2517">
                  <c:v>65</c:v>
                </c:pt>
                <c:pt idx="2518">
                  <c:v>65</c:v>
                </c:pt>
                <c:pt idx="2519">
                  <c:v>65</c:v>
                </c:pt>
                <c:pt idx="2520">
                  <c:v>65</c:v>
                </c:pt>
                <c:pt idx="2521">
                  <c:v>65</c:v>
                </c:pt>
                <c:pt idx="2522">
                  <c:v>65</c:v>
                </c:pt>
                <c:pt idx="2523">
                  <c:v>65</c:v>
                </c:pt>
                <c:pt idx="2524">
                  <c:v>65</c:v>
                </c:pt>
                <c:pt idx="2525">
                  <c:v>65</c:v>
                </c:pt>
                <c:pt idx="2526">
                  <c:v>65</c:v>
                </c:pt>
                <c:pt idx="2527">
                  <c:v>65</c:v>
                </c:pt>
                <c:pt idx="2528">
                  <c:v>65</c:v>
                </c:pt>
                <c:pt idx="2529">
                  <c:v>65</c:v>
                </c:pt>
                <c:pt idx="2530">
                  <c:v>65</c:v>
                </c:pt>
                <c:pt idx="2531">
                  <c:v>65</c:v>
                </c:pt>
                <c:pt idx="2532">
                  <c:v>65</c:v>
                </c:pt>
                <c:pt idx="2533">
                  <c:v>65</c:v>
                </c:pt>
                <c:pt idx="2534">
                  <c:v>65</c:v>
                </c:pt>
                <c:pt idx="2535">
                  <c:v>65</c:v>
                </c:pt>
                <c:pt idx="2536">
                  <c:v>65</c:v>
                </c:pt>
                <c:pt idx="2537">
                  <c:v>65</c:v>
                </c:pt>
                <c:pt idx="2538">
                  <c:v>65</c:v>
                </c:pt>
                <c:pt idx="2539">
                  <c:v>65</c:v>
                </c:pt>
                <c:pt idx="2540">
                  <c:v>65</c:v>
                </c:pt>
                <c:pt idx="2541">
                  <c:v>65</c:v>
                </c:pt>
                <c:pt idx="2542">
                  <c:v>65</c:v>
                </c:pt>
                <c:pt idx="2543">
                  <c:v>65</c:v>
                </c:pt>
                <c:pt idx="2544">
                  <c:v>65</c:v>
                </c:pt>
                <c:pt idx="2545">
                  <c:v>65</c:v>
                </c:pt>
                <c:pt idx="2546">
                  <c:v>65</c:v>
                </c:pt>
                <c:pt idx="2547">
                  <c:v>65</c:v>
                </c:pt>
                <c:pt idx="2548">
                  <c:v>65</c:v>
                </c:pt>
                <c:pt idx="2549">
                  <c:v>65</c:v>
                </c:pt>
                <c:pt idx="2550">
                  <c:v>65</c:v>
                </c:pt>
                <c:pt idx="2551">
                  <c:v>65</c:v>
                </c:pt>
                <c:pt idx="2552">
                  <c:v>65</c:v>
                </c:pt>
                <c:pt idx="2553">
                  <c:v>65</c:v>
                </c:pt>
                <c:pt idx="2554">
                  <c:v>65</c:v>
                </c:pt>
                <c:pt idx="2555">
                  <c:v>65</c:v>
                </c:pt>
                <c:pt idx="2556">
                  <c:v>65</c:v>
                </c:pt>
                <c:pt idx="2557">
                  <c:v>65</c:v>
                </c:pt>
                <c:pt idx="2558">
                  <c:v>65</c:v>
                </c:pt>
                <c:pt idx="2559">
                  <c:v>65</c:v>
                </c:pt>
                <c:pt idx="2560">
                  <c:v>65</c:v>
                </c:pt>
                <c:pt idx="2561">
                  <c:v>65</c:v>
                </c:pt>
                <c:pt idx="2562">
                  <c:v>65</c:v>
                </c:pt>
                <c:pt idx="2563">
                  <c:v>65</c:v>
                </c:pt>
                <c:pt idx="2564">
                  <c:v>65</c:v>
                </c:pt>
                <c:pt idx="2565">
                  <c:v>65</c:v>
                </c:pt>
                <c:pt idx="2566">
                  <c:v>65</c:v>
                </c:pt>
                <c:pt idx="2567">
                  <c:v>65</c:v>
                </c:pt>
                <c:pt idx="2568">
                  <c:v>65</c:v>
                </c:pt>
                <c:pt idx="2569">
                  <c:v>65</c:v>
                </c:pt>
                <c:pt idx="2570">
                  <c:v>65</c:v>
                </c:pt>
                <c:pt idx="2571">
                  <c:v>65</c:v>
                </c:pt>
                <c:pt idx="2572">
                  <c:v>65</c:v>
                </c:pt>
                <c:pt idx="2573">
                  <c:v>65</c:v>
                </c:pt>
                <c:pt idx="2574">
                  <c:v>65</c:v>
                </c:pt>
                <c:pt idx="2575">
                  <c:v>65</c:v>
                </c:pt>
                <c:pt idx="2576">
                  <c:v>66</c:v>
                </c:pt>
                <c:pt idx="2577">
                  <c:v>66</c:v>
                </c:pt>
                <c:pt idx="2578">
                  <c:v>66</c:v>
                </c:pt>
                <c:pt idx="2579">
                  <c:v>66</c:v>
                </c:pt>
                <c:pt idx="2580">
                  <c:v>66</c:v>
                </c:pt>
                <c:pt idx="2581">
                  <c:v>66</c:v>
                </c:pt>
                <c:pt idx="2582">
                  <c:v>66</c:v>
                </c:pt>
                <c:pt idx="2583">
                  <c:v>66</c:v>
                </c:pt>
                <c:pt idx="2584">
                  <c:v>66</c:v>
                </c:pt>
                <c:pt idx="2585">
                  <c:v>66</c:v>
                </c:pt>
                <c:pt idx="2586">
                  <c:v>66</c:v>
                </c:pt>
                <c:pt idx="2587">
                  <c:v>66</c:v>
                </c:pt>
                <c:pt idx="2588">
                  <c:v>66</c:v>
                </c:pt>
                <c:pt idx="2589">
                  <c:v>66</c:v>
                </c:pt>
                <c:pt idx="2590">
                  <c:v>66</c:v>
                </c:pt>
                <c:pt idx="2591">
                  <c:v>66</c:v>
                </c:pt>
                <c:pt idx="2592">
                  <c:v>66</c:v>
                </c:pt>
                <c:pt idx="2593">
                  <c:v>66</c:v>
                </c:pt>
                <c:pt idx="2594">
                  <c:v>66</c:v>
                </c:pt>
                <c:pt idx="2595">
                  <c:v>66</c:v>
                </c:pt>
                <c:pt idx="2596">
                  <c:v>66</c:v>
                </c:pt>
                <c:pt idx="2597">
                  <c:v>66</c:v>
                </c:pt>
                <c:pt idx="2598">
                  <c:v>66</c:v>
                </c:pt>
                <c:pt idx="2599">
                  <c:v>66</c:v>
                </c:pt>
                <c:pt idx="2600">
                  <c:v>66</c:v>
                </c:pt>
                <c:pt idx="2601">
                  <c:v>66</c:v>
                </c:pt>
                <c:pt idx="2602">
                  <c:v>66</c:v>
                </c:pt>
                <c:pt idx="2603">
                  <c:v>66</c:v>
                </c:pt>
                <c:pt idx="2604">
                  <c:v>66</c:v>
                </c:pt>
                <c:pt idx="2605">
                  <c:v>66</c:v>
                </c:pt>
                <c:pt idx="2606">
                  <c:v>66</c:v>
                </c:pt>
                <c:pt idx="2607">
                  <c:v>66</c:v>
                </c:pt>
                <c:pt idx="2608">
                  <c:v>66</c:v>
                </c:pt>
                <c:pt idx="2609">
                  <c:v>66</c:v>
                </c:pt>
                <c:pt idx="2610">
                  <c:v>66</c:v>
                </c:pt>
                <c:pt idx="2611">
                  <c:v>66</c:v>
                </c:pt>
                <c:pt idx="2612">
                  <c:v>66</c:v>
                </c:pt>
                <c:pt idx="2613">
                  <c:v>66</c:v>
                </c:pt>
                <c:pt idx="2614">
                  <c:v>66</c:v>
                </c:pt>
                <c:pt idx="2615">
                  <c:v>66</c:v>
                </c:pt>
                <c:pt idx="2616">
                  <c:v>66</c:v>
                </c:pt>
                <c:pt idx="2617">
                  <c:v>66</c:v>
                </c:pt>
                <c:pt idx="2618">
                  <c:v>66</c:v>
                </c:pt>
                <c:pt idx="2619">
                  <c:v>66</c:v>
                </c:pt>
                <c:pt idx="2620">
                  <c:v>66</c:v>
                </c:pt>
                <c:pt idx="2621">
                  <c:v>66</c:v>
                </c:pt>
                <c:pt idx="2622">
                  <c:v>66</c:v>
                </c:pt>
                <c:pt idx="2623">
                  <c:v>66</c:v>
                </c:pt>
                <c:pt idx="2624">
                  <c:v>66</c:v>
                </c:pt>
                <c:pt idx="2625">
                  <c:v>66</c:v>
                </c:pt>
                <c:pt idx="2626">
                  <c:v>66</c:v>
                </c:pt>
                <c:pt idx="2627">
                  <c:v>66</c:v>
                </c:pt>
                <c:pt idx="2628">
                  <c:v>66</c:v>
                </c:pt>
                <c:pt idx="2629">
                  <c:v>66</c:v>
                </c:pt>
                <c:pt idx="2630">
                  <c:v>66</c:v>
                </c:pt>
                <c:pt idx="2631">
                  <c:v>66</c:v>
                </c:pt>
                <c:pt idx="2632">
                  <c:v>66</c:v>
                </c:pt>
                <c:pt idx="2633">
                  <c:v>66</c:v>
                </c:pt>
                <c:pt idx="2634">
                  <c:v>66</c:v>
                </c:pt>
                <c:pt idx="2635">
                  <c:v>66</c:v>
                </c:pt>
                <c:pt idx="2636">
                  <c:v>67</c:v>
                </c:pt>
                <c:pt idx="2637">
                  <c:v>67</c:v>
                </c:pt>
                <c:pt idx="2638">
                  <c:v>67</c:v>
                </c:pt>
                <c:pt idx="2639">
                  <c:v>67</c:v>
                </c:pt>
                <c:pt idx="2640">
                  <c:v>67</c:v>
                </c:pt>
                <c:pt idx="2641">
                  <c:v>67</c:v>
                </c:pt>
                <c:pt idx="2642">
                  <c:v>67</c:v>
                </c:pt>
                <c:pt idx="2643">
                  <c:v>67</c:v>
                </c:pt>
                <c:pt idx="2644">
                  <c:v>67</c:v>
                </c:pt>
                <c:pt idx="2645">
                  <c:v>67</c:v>
                </c:pt>
                <c:pt idx="2646">
                  <c:v>67</c:v>
                </c:pt>
                <c:pt idx="2647">
                  <c:v>67</c:v>
                </c:pt>
                <c:pt idx="2648">
                  <c:v>67</c:v>
                </c:pt>
                <c:pt idx="2649">
                  <c:v>67</c:v>
                </c:pt>
                <c:pt idx="2650">
                  <c:v>67</c:v>
                </c:pt>
                <c:pt idx="2651">
                  <c:v>67</c:v>
                </c:pt>
                <c:pt idx="2652">
                  <c:v>67</c:v>
                </c:pt>
                <c:pt idx="2653">
                  <c:v>67</c:v>
                </c:pt>
                <c:pt idx="2654">
                  <c:v>67</c:v>
                </c:pt>
                <c:pt idx="2655">
                  <c:v>67</c:v>
                </c:pt>
                <c:pt idx="2656">
                  <c:v>67</c:v>
                </c:pt>
                <c:pt idx="2657">
                  <c:v>67</c:v>
                </c:pt>
                <c:pt idx="2658">
                  <c:v>67</c:v>
                </c:pt>
                <c:pt idx="2659">
                  <c:v>67</c:v>
                </c:pt>
                <c:pt idx="2660">
                  <c:v>67</c:v>
                </c:pt>
                <c:pt idx="2661">
                  <c:v>67</c:v>
                </c:pt>
                <c:pt idx="2662">
                  <c:v>67</c:v>
                </c:pt>
                <c:pt idx="2663">
                  <c:v>67</c:v>
                </c:pt>
                <c:pt idx="2664">
                  <c:v>67</c:v>
                </c:pt>
                <c:pt idx="2665">
                  <c:v>67</c:v>
                </c:pt>
                <c:pt idx="2666">
                  <c:v>67</c:v>
                </c:pt>
                <c:pt idx="2667">
                  <c:v>67</c:v>
                </c:pt>
                <c:pt idx="2668">
                  <c:v>67</c:v>
                </c:pt>
                <c:pt idx="2669">
                  <c:v>67</c:v>
                </c:pt>
                <c:pt idx="2670">
                  <c:v>67</c:v>
                </c:pt>
                <c:pt idx="2671">
                  <c:v>67</c:v>
                </c:pt>
                <c:pt idx="2672">
                  <c:v>67</c:v>
                </c:pt>
                <c:pt idx="2673">
                  <c:v>67</c:v>
                </c:pt>
                <c:pt idx="2674">
                  <c:v>67</c:v>
                </c:pt>
                <c:pt idx="2675">
                  <c:v>67</c:v>
                </c:pt>
                <c:pt idx="2676">
                  <c:v>67</c:v>
                </c:pt>
                <c:pt idx="2677">
                  <c:v>67</c:v>
                </c:pt>
                <c:pt idx="2678">
                  <c:v>67</c:v>
                </c:pt>
                <c:pt idx="2679">
                  <c:v>67</c:v>
                </c:pt>
                <c:pt idx="2680">
                  <c:v>67</c:v>
                </c:pt>
                <c:pt idx="2681">
                  <c:v>67</c:v>
                </c:pt>
                <c:pt idx="2682">
                  <c:v>67</c:v>
                </c:pt>
                <c:pt idx="2683">
                  <c:v>67</c:v>
                </c:pt>
                <c:pt idx="2684">
                  <c:v>67</c:v>
                </c:pt>
                <c:pt idx="2685">
                  <c:v>67</c:v>
                </c:pt>
                <c:pt idx="2686">
                  <c:v>67</c:v>
                </c:pt>
                <c:pt idx="2687">
                  <c:v>67</c:v>
                </c:pt>
                <c:pt idx="2688">
                  <c:v>67</c:v>
                </c:pt>
                <c:pt idx="2689">
                  <c:v>67</c:v>
                </c:pt>
                <c:pt idx="2690">
                  <c:v>67</c:v>
                </c:pt>
                <c:pt idx="2691">
                  <c:v>67</c:v>
                </c:pt>
                <c:pt idx="2692">
                  <c:v>67</c:v>
                </c:pt>
                <c:pt idx="2693">
                  <c:v>67</c:v>
                </c:pt>
                <c:pt idx="2694">
                  <c:v>68</c:v>
                </c:pt>
                <c:pt idx="2695">
                  <c:v>68</c:v>
                </c:pt>
                <c:pt idx="2696">
                  <c:v>68</c:v>
                </c:pt>
                <c:pt idx="2697">
                  <c:v>68</c:v>
                </c:pt>
                <c:pt idx="2698">
                  <c:v>68</c:v>
                </c:pt>
                <c:pt idx="2699">
                  <c:v>68</c:v>
                </c:pt>
                <c:pt idx="2700">
                  <c:v>68</c:v>
                </c:pt>
                <c:pt idx="2701">
                  <c:v>68</c:v>
                </c:pt>
                <c:pt idx="2702">
                  <c:v>68</c:v>
                </c:pt>
                <c:pt idx="2703">
                  <c:v>68</c:v>
                </c:pt>
                <c:pt idx="2704">
                  <c:v>68</c:v>
                </c:pt>
                <c:pt idx="2705">
                  <c:v>68</c:v>
                </c:pt>
                <c:pt idx="2706">
                  <c:v>68</c:v>
                </c:pt>
                <c:pt idx="2707">
                  <c:v>68</c:v>
                </c:pt>
                <c:pt idx="2708">
                  <c:v>68</c:v>
                </c:pt>
                <c:pt idx="2709">
                  <c:v>68</c:v>
                </c:pt>
                <c:pt idx="2710">
                  <c:v>68</c:v>
                </c:pt>
                <c:pt idx="2711">
                  <c:v>68</c:v>
                </c:pt>
                <c:pt idx="2712">
                  <c:v>68</c:v>
                </c:pt>
                <c:pt idx="2713">
                  <c:v>68</c:v>
                </c:pt>
                <c:pt idx="2714">
                  <c:v>68</c:v>
                </c:pt>
                <c:pt idx="2715">
                  <c:v>68</c:v>
                </c:pt>
                <c:pt idx="2716">
                  <c:v>68</c:v>
                </c:pt>
                <c:pt idx="2717">
                  <c:v>68</c:v>
                </c:pt>
                <c:pt idx="2718">
                  <c:v>68</c:v>
                </c:pt>
                <c:pt idx="2719">
                  <c:v>68</c:v>
                </c:pt>
                <c:pt idx="2720">
                  <c:v>68</c:v>
                </c:pt>
                <c:pt idx="2721">
                  <c:v>68</c:v>
                </c:pt>
                <c:pt idx="2722">
                  <c:v>68</c:v>
                </c:pt>
                <c:pt idx="2723">
                  <c:v>68</c:v>
                </c:pt>
                <c:pt idx="2724">
                  <c:v>68</c:v>
                </c:pt>
                <c:pt idx="2725">
                  <c:v>68</c:v>
                </c:pt>
                <c:pt idx="2726">
                  <c:v>68</c:v>
                </c:pt>
                <c:pt idx="2727">
                  <c:v>68</c:v>
                </c:pt>
                <c:pt idx="2728">
                  <c:v>68</c:v>
                </c:pt>
                <c:pt idx="2729">
                  <c:v>68</c:v>
                </c:pt>
                <c:pt idx="2730">
                  <c:v>68</c:v>
                </c:pt>
                <c:pt idx="2731">
                  <c:v>68</c:v>
                </c:pt>
                <c:pt idx="2732">
                  <c:v>68</c:v>
                </c:pt>
                <c:pt idx="2733">
                  <c:v>68</c:v>
                </c:pt>
                <c:pt idx="2734">
                  <c:v>68</c:v>
                </c:pt>
                <c:pt idx="2735">
                  <c:v>68</c:v>
                </c:pt>
                <c:pt idx="2736">
                  <c:v>68</c:v>
                </c:pt>
                <c:pt idx="2737">
                  <c:v>68</c:v>
                </c:pt>
                <c:pt idx="2738">
                  <c:v>68</c:v>
                </c:pt>
                <c:pt idx="2739">
                  <c:v>68</c:v>
                </c:pt>
                <c:pt idx="2740">
                  <c:v>68</c:v>
                </c:pt>
                <c:pt idx="2741">
                  <c:v>68</c:v>
                </c:pt>
                <c:pt idx="2742">
                  <c:v>68</c:v>
                </c:pt>
                <c:pt idx="2743">
                  <c:v>68</c:v>
                </c:pt>
                <c:pt idx="2744">
                  <c:v>68</c:v>
                </c:pt>
                <c:pt idx="2745">
                  <c:v>68</c:v>
                </c:pt>
                <c:pt idx="2746">
                  <c:v>68</c:v>
                </c:pt>
                <c:pt idx="2747">
                  <c:v>68</c:v>
                </c:pt>
                <c:pt idx="2748">
                  <c:v>68</c:v>
                </c:pt>
                <c:pt idx="2749">
                  <c:v>68</c:v>
                </c:pt>
                <c:pt idx="2750">
                  <c:v>68</c:v>
                </c:pt>
                <c:pt idx="2751">
                  <c:v>68</c:v>
                </c:pt>
                <c:pt idx="2752">
                  <c:v>69</c:v>
                </c:pt>
                <c:pt idx="2753">
                  <c:v>69</c:v>
                </c:pt>
                <c:pt idx="2754">
                  <c:v>69</c:v>
                </c:pt>
                <c:pt idx="2755">
                  <c:v>69</c:v>
                </c:pt>
                <c:pt idx="2756">
                  <c:v>69</c:v>
                </c:pt>
                <c:pt idx="2757">
                  <c:v>69</c:v>
                </c:pt>
                <c:pt idx="2758">
                  <c:v>69</c:v>
                </c:pt>
                <c:pt idx="2759">
                  <c:v>69</c:v>
                </c:pt>
                <c:pt idx="2760">
                  <c:v>69</c:v>
                </c:pt>
                <c:pt idx="2761">
                  <c:v>69</c:v>
                </c:pt>
                <c:pt idx="2762">
                  <c:v>69</c:v>
                </c:pt>
                <c:pt idx="2763">
                  <c:v>69</c:v>
                </c:pt>
                <c:pt idx="2764">
                  <c:v>69</c:v>
                </c:pt>
                <c:pt idx="2765">
                  <c:v>69</c:v>
                </c:pt>
                <c:pt idx="2766">
                  <c:v>69</c:v>
                </c:pt>
                <c:pt idx="2767">
                  <c:v>69</c:v>
                </c:pt>
                <c:pt idx="2768">
                  <c:v>69</c:v>
                </c:pt>
                <c:pt idx="2769">
                  <c:v>69</c:v>
                </c:pt>
                <c:pt idx="2770">
                  <c:v>69</c:v>
                </c:pt>
                <c:pt idx="2771">
                  <c:v>69</c:v>
                </c:pt>
                <c:pt idx="2772">
                  <c:v>69</c:v>
                </c:pt>
                <c:pt idx="2773">
                  <c:v>69</c:v>
                </c:pt>
                <c:pt idx="2774">
                  <c:v>69</c:v>
                </c:pt>
                <c:pt idx="2775">
                  <c:v>69</c:v>
                </c:pt>
                <c:pt idx="2776">
                  <c:v>69</c:v>
                </c:pt>
                <c:pt idx="2777">
                  <c:v>69</c:v>
                </c:pt>
                <c:pt idx="2778">
                  <c:v>69</c:v>
                </c:pt>
                <c:pt idx="2779">
                  <c:v>69</c:v>
                </c:pt>
                <c:pt idx="2780">
                  <c:v>69</c:v>
                </c:pt>
                <c:pt idx="2781">
                  <c:v>69</c:v>
                </c:pt>
                <c:pt idx="2782">
                  <c:v>69</c:v>
                </c:pt>
                <c:pt idx="2783">
                  <c:v>69</c:v>
                </c:pt>
                <c:pt idx="2784">
                  <c:v>69</c:v>
                </c:pt>
                <c:pt idx="2785">
                  <c:v>69</c:v>
                </c:pt>
                <c:pt idx="2786">
                  <c:v>69</c:v>
                </c:pt>
                <c:pt idx="2787">
                  <c:v>69</c:v>
                </c:pt>
                <c:pt idx="2788">
                  <c:v>69</c:v>
                </c:pt>
                <c:pt idx="2789">
                  <c:v>69</c:v>
                </c:pt>
                <c:pt idx="2790">
                  <c:v>69</c:v>
                </c:pt>
                <c:pt idx="2791">
                  <c:v>69</c:v>
                </c:pt>
                <c:pt idx="2792">
                  <c:v>69</c:v>
                </c:pt>
                <c:pt idx="2793">
                  <c:v>69</c:v>
                </c:pt>
                <c:pt idx="2794">
                  <c:v>69</c:v>
                </c:pt>
                <c:pt idx="2795">
                  <c:v>69</c:v>
                </c:pt>
                <c:pt idx="2796">
                  <c:v>69</c:v>
                </c:pt>
                <c:pt idx="2797">
                  <c:v>69</c:v>
                </c:pt>
                <c:pt idx="2798">
                  <c:v>69</c:v>
                </c:pt>
                <c:pt idx="2799">
                  <c:v>69</c:v>
                </c:pt>
                <c:pt idx="2800">
                  <c:v>69</c:v>
                </c:pt>
                <c:pt idx="2801">
                  <c:v>69</c:v>
                </c:pt>
                <c:pt idx="2802">
                  <c:v>69</c:v>
                </c:pt>
                <c:pt idx="2803">
                  <c:v>69</c:v>
                </c:pt>
                <c:pt idx="2804">
                  <c:v>69</c:v>
                </c:pt>
                <c:pt idx="2805">
                  <c:v>69</c:v>
                </c:pt>
                <c:pt idx="2806">
                  <c:v>69</c:v>
                </c:pt>
                <c:pt idx="2807">
                  <c:v>69</c:v>
                </c:pt>
                <c:pt idx="2808">
                  <c:v>69</c:v>
                </c:pt>
                <c:pt idx="2809">
                  <c:v>69</c:v>
                </c:pt>
                <c:pt idx="2810">
                  <c:v>69</c:v>
                </c:pt>
                <c:pt idx="2811">
                  <c:v>70</c:v>
                </c:pt>
                <c:pt idx="2812">
                  <c:v>70</c:v>
                </c:pt>
                <c:pt idx="2813">
                  <c:v>70</c:v>
                </c:pt>
                <c:pt idx="2814">
                  <c:v>70</c:v>
                </c:pt>
                <c:pt idx="2815">
                  <c:v>70</c:v>
                </c:pt>
                <c:pt idx="2816">
                  <c:v>70</c:v>
                </c:pt>
                <c:pt idx="2817">
                  <c:v>70</c:v>
                </c:pt>
                <c:pt idx="2818">
                  <c:v>70</c:v>
                </c:pt>
                <c:pt idx="2819">
                  <c:v>70</c:v>
                </c:pt>
                <c:pt idx="2820">
                  <c:v>70</c:v>
                </c:pt>
                <c:pt idx="2821">
                  <c:v>70</c:v>
                </c:pt>
                <c:pt idx="2822">
                  <c:v>70</c:v>
                </c:pt>
                <c:pt idx="2823">
                  <c:v>70</c:v>
                </c:pt>
                <c:pt idx="2824">
                  <c:v>70</c:v>
                </c:pt>
                <c:pt idx="2825">
                  <c:v>70</c:v>
                </c:pt>
                <c:pt idx="2826">
                  <c:v>70</c:v>
                </c:pt>
                <c:pt idx="2827">
                  <c:v>70</c:v>
                </c:pt>
                <c:pt idx="2828">
                  <c:v>70</c:v>
                </c:pt>
                <c:pt idx="2829">
                  <c:v>70</c:v>
                </c:pt>
                <c:pt idx="2830">
                  <c:v>70</c:v>
                </c:pt>
                <c:pt idx="2831">
                  <c:v>70</c:v>
                </c:pt>
                <c:pt idx="2832">
                  <c:v>70</c:v>
                </c:pt>
                <c:pt idx="2833">
                  <c:v>70</c:v>
                </c:pt>
                <c:pt idx="2834">
                  <c:v>70</c:v>
                </c:pt>
                <c:pt idx="2835">
                  <c:v>70</c:v>
                </c:pt>
                <c:pt idx="2836">
                  <c:v>70</c:v>
                </c:pt>
                <c:pt idx="2837">
                  <c:v>70</c:v>
                </c:pt>
                <c:pt idx="2838">
                  <c:v>70</c:v>
                </c:pt>
                <c:pt idx="2839">
                  <c:v>70</c:v>
                </c:pt>
                <c:pt idx="2840">
                  <c:v>70</c:v>
                </c:pt>
                <c:pt idx="2841">
                  <c:v>70</c:v>
                </c:pt>
                <c:pt idx="2842">
                  <c:v>70</c:v>
                </c:pt>
                <c:pt idx="2843">
                  <c:v>70</c:v>
                </c:pt>
                <c:pt idx="2844">
                  <c:v>70</c:v>
                </c:pt>
                <c:pt idx="2845">
                  <c:v>70</c:v>
                </c:pt>
                <c:pt idx="2846">
                  <c:v>70</c:v>
                </c:pt>
                <c:pt idx="2847">
                  <c:v>70</c:v>
                </c:pt>
                <c:pt idx="2848">
                  <c:v>70</c:v>
                </c:pt>
                <c:pt idx="2849">
                  <c:v>70</c:v>
                </c:pt>
                <c:pt idx="2850">
                  <c:v>70</c:v>
                </c:pt>
                <c:pt idx="2851">
                  <c:v>70</c:v>
                </c:pt>
                <c:pt idx="2852">
                  <c:v>70</c:v>
                </c:pt>
                <c:pt idx="2853">
                  <c:v>70</c:v>
                </c:pt>
                <c:pt idx="2854">
                  <c:v>70</c:v>
                </c:pt>
                <c:pt idx="2855">
                  <c:v>70</c:v>
                </c:pt>
                <c:pt idx="2856">
                  <c:v>70</c:v>
                </c:pt>
                <c:pt idx="2857">
                  <c:v>70</c:v>
                </c:pt>
                <c:pt idx="2858">
                  <c:v>70</c:v>
                </c:pt>
                <c:pt idx="2859">
                  <c:v>70</c:v>
                </c:pt>
                <c:pt idx="2860">
                  <c:v>70</c:v>
                </c:pt>
                <c:pt idx="2861">
                  <c:v>70</c:v>
                </c:pt>
                <c:pt idx="2862">
                  <c:v>70</c:v>
                </c:pt>
                <c:pt idx="2863">
                  <c:v>70</c:v>
                </c:pt>
                <c:pt idx="2864">
                  <c:v>70</c:v>
                </c:pt>
                <c:pt idx="2865">
                  <c:v>70</c:v>
                </c:pt>
                <c:pt idx="2866">
                  <c:v>71</c:v>
                </c:pt>
                <c:pt idx="2867">
                  <c:v>71</c:v>
                </c:pt>
                <c:pt idx="2868">
                  <c:v>71</c:v>
                </c:pt>
                <c:pt idx="2869">
                  <c:v>71</c:v>
                </c:pt>
                <c:pt idx="2870">
                  <c:v>71</c:v>
                </c:pt>
                <c:pt idx="2871">
                  <c:v>71</c:v>
                </c:pt>
                <c:pt idx="2872">
                  <c:v>71</c:v>
                </c:pt>
                <c:pt idx="2873">
                  <c:v>71</c:v>
                </c:pt>
                <c:pt idx="2874">
                  <c:v>71</c:v>
                </c:pt>
                <c:pt idx="2875">
                  <c:v>71</c:v>
                </c:pt>
                <c:pt idx="2876">
                  <c:v>71</c:v>
                </c:pt>
                <c:pt idx="2877">
                  <c:v>71</c:v>
                </c:pt>
                <c:pt idx="2878">
                  <c:v>71</c:v>
                </c:pt>
                <c:pt idx="2879">
                  <c:v>71</c:v>
                </c:pt>
                <c:pt idx="2880">
                  <c:v>71</c:v>
                </c:pt>
                <c:pt idx="2881">
                  <c:v>71</c:v>
                </c:pt>
                <c:pt idx="2882">
                  <c:v>71</c:v>
                </c:pt>
                <c:pt idx="2883">
                  <c:v>71</c:v>
                </c:pt>
                <c:pt idx="2884">
                  <c:v>71</c:v>
                </c:pt>
                <c:pt idx="2885">
                  <c:v>71</c:v>
                </c:pt>
                <c:pt idx="2886">
                  <c:v>71</c:v>
                </c:pt>
                <c:pt idx="2887">
                  <c:v>71</c:v>
                </c:pt>
                <c:pt idx="2888">
                  <c:v>71</c:v>
                </c:pt>
                <c:pt idx="2889">
                  <c:v>71</c:v>
                </c:pt>
                <c:pt idx="2890">
                  <c:v>71</c:v>
                </c:pt>
                <c:pt idx="2891">
                  <c:v>71</c:v>
                </c:pt>
                <c:pt idx="2892">
                  <c:v>71</c:v>
                </c:pt>
                <c:pt idx="2893">
                  <c:v>71</c:v>
                </c:pt>
                <c:pt idx="2894">
                  <c:v>71</c:v>
                </c:pt>
                <c:pt idx="2895">
                  <c:v>71</c:v>
                </c:pt>
                <c:pt idx="2896">
                  <c:v>71</c:v>
                </c:pt>
                <c:pt idx="2897">
                  <c:v>71</c:v>
                </c:pt>
                <c:pt idx="2898">
                  <c:v>71</c:v>
                </c:pt>
                <c:pt idx="2899">
                  <c:v>71</c:v>
                </c:pt>
                <c:pt idx="2900">
                  <c:v>71</c:v>
                </c:pt>
                <c:pt idx="2901">
                  <c:v>71</c:v>
                </c:pt>
                <c:pt idx="2902">
                  <c:v>71</c:v>
                </c:pt>
                <c:pt idx="2903">
                  <c:v>71</c:v>
                </c:pt>
                <c:pt idx="2904">
                  <c:v>71</c:v>
                </c:pt>
                <c:pt idx="2905">
                  <c:v>71</c:v>
                </c:pt>
                <c:pt idx="2906">
                  <c:v>71</c:v>
                </c:pt>
                <c:pt idx="2907">
                  <c:v>71</c:v>
                </c:pt>
                <c:pt idx="2908">
                  <c:v>71</c:v>
                </c:pt>
                <c:pt idx="2909">
                  <c:v>71</c:v>
                </c:pt>
                <c:pt idx="2910">
                  <c:v>71</c:v>
                </c:pt>
                <c:pt idx="2911">
                  <c:v>71</c:v>
                </c:pt>
                <c:pt idx="2912">
                  <c:v>71</c:v>
                </c:pt>
                <c:pt idx="2913">
                  <c:v>71</c:v>
                </c:pt>
                <c:pt idx="2914">
                  <c:v>71</c:v>
                </c:pt>
                <c:pt idx="2915">
                  <c:v>72</c:v>
                </c:pt>
                <c:pt idx="2916">
                  <c:v>72</c:v>
                </c:pt>
                <c:pt idx="2917">
                  <c:v>72</c:v>
                </c:pt>
                <c:pt idx="2918">
                  <c:v>72</c:v>
                </c:pt>
                <c:pt idx="2919">
                  <c:v>72</c:v>
                </c:pt>
                <c:pt idx="2920">
                  <c:v>72</c:v>
                </c:pt>
                <c:pt idx="2921">
                  <c:v>72</c:v>
                </c:pt>
                <c:pt idx="2922">
                  <c:v>72</c:v>
                </c:pt>
                <c:pt idx="2923">
                  <c:v>72</c:v>
                </c:pt>
                <c:pt idx="2924">
                  <c:v>72</c:v>
                </c:pt>
                <c:pt idx="2925">
                  <c:v>72</c:v>
                </c:pt>
                <c:pt idx="2926">
                  <c:v>72</c:v>
                </c:pt>
                <c:pt idx="2927">
                  <c:v>72</c:v>
                </c:pt>
                <c:pt idx="2928">
                  <c:v>72</c:v>
                </c:pt>
                <c:pt idx="2929">
                  <c:v>72</c:v>
                </c:pt>
                <c:pt idx="2930">
                  <c:v>72</c:v>
                </c:pt>
                <c:pt idx="2931">
                  <c:v>72</c:v>
                </c:pt>
                <c:pt idx="2932">
                  <c:v>72</c:v>
                </c:pt>
                <c:pt idx="2933">
                  <c:v>72</c:v>
                </c:pt>
                <c:pt idx="2934">
                  <c:v>72</c:v>
                </c:pt>
                <c:pt idx="2935">
                  <c:v>72</c:v>
                </c:pt>
                <c:pt idx="2936">
                  <c:v>72</c:v>
                </c:pt>
                <c:pt idx="2937">
                  <c:v>72</c:v>
                </c:pt>
                <c:pt idx="2938">
                  <c:v>72</c:v>
                </c:pt>
                <c:pt idx="2939">
                  <c:v>72</c:v>
                </c:pt>
                <c:pt idx="2940">
                  <c:v>72</c:v>
                </c:pt>
                <c:pt idx="2941">
                  <c:v>72</c:v>
                </c:pt>
                <c:pt idx="2942">
                  <c:v>72</c:v>
                </c:pt>
                <c:pt idx="2943">
                  <c:v>72</c:v>
                </c:pt>
                <c:pt idx="2944">
                  <c:v>72</c:v>
                </c:pt>
                <c:pt idx="2945">
                  <c:v>72</c:v>
                </c:pt>
                <c:pt idx="2946">
                  <c:v>72</c:v>
                </c:pt>
                <c:pt idx="2947">
                  <c:v>72</c:v>
                </c:pt>
                <c:pt idx="2948">
                  <c:v>72</c:v>
                </c:pt>
                <c:pt idx="2949">
                  <c:v>72</c:v>
                </c:pt>
                <c:pt idx="2950">
                  <c:v>72</c:v>
                </c:pt>
                <c:pt idx="2951">
                  <c:v>72</c:v>
                </c:pt>
                <c:pt idx="2952">
                  <c:v>72</c:v>
                </c:pt>
                <c:pt idx="2953">
                  <c:v>72</c:v>
                </c:pt>
                <c:pt idx="2954">
                  <c:v>72</c:v>
                </c:pt>
                <c:pt idx="2955">
                  <c:v>72</c:v>
                </c:pt>
                <c:pt idx="2956">
                  <c:v>72</c:v>
                </c:pt>
                <c:pt idx="2957">
                  <c:v>72</c:v>
                </c:pt>
                <c:pt idx="2958">
                  <c:v>72</c:v>
                </c:pt>
                <c:pt idx="2959">
                  <c:v>72</c:v>
                </c:pt>
                <c:pt idx="2960">
                  <c:v>72</c:v>
                </c:pt>
                <c:pt idx="2961">
                  <c:v>73</c:v>
                </c:pt>
                <c:pt idx="2962">
                  <c:v>73</c:v>
                </c:pt>
                <c:pt idx="2963">
                  <c:v>73</c:v>
                </c:pt>
                <c:pt idx="2964">
                  <c:v>73</c:v>
                </c:pt>
                <c:pt idx="2965">
                  <c:v>73</c:v>
                </c:pt>
                <c:pt idx="2966">
                  <c:v>73</c:v>
                </c:pt>
                <c:pt idx="2967">
                  <c:v>73</c:v>
                </c:pt>
                <c:pt idx="2968">
                  <c:v>73</c:v>
                </c:pt>
                <c:pt idx="2969">
                  <c:v>73</c:v>
                </c:pt>
                <c:pt idx="2970">
                  <c:v>73</c:v>
                </c:pt>
                <c:pt idx="2971">
                  <c:v>73</c:v>
                </c:pt>
                <c:pt idx="2972">
                  <c:v>73</c:v>
                </c:pt>
                <c:pt idx="2973">
                  <c:v>73</c:v>
                </c:pt>
                <c:pt idx="2974">
                  <c:v>73</c:v>
                </c:pt>
                <c:pt idx="2975">
                  <c:v>73</c:v>
                </c:pt>
                <c:pt idx="2976">
                  <c:v>73</c:v>
                </c:pt>
                <c:pt idx="2977">
                  <c:v>73</c:v>
                </c:pt>
                <c:pt idx="2978">
                  <c:v>73</c:v>
                </c:pt>
                <c:pt idx="2979">
                  <c:v>73</c:v>
                </c:pt>
                <c:pt idx="2980">
                  <c:v>73</c:v>
                </c:pt>
                <c:pt idx="2981">
                  <c:v>73</c:v>
                </c:pt>
                <c:pt idx="2982">
                  <c:v>73</c:v>
                </c:pt>
                <c:pt idx="2983">
                  <c:v>73</c:v>
                </c:pt>
                <c:pt idx="2984">
                  <c:v>73</c:v>
                </c:pt>
                <c:pt idx="2985">
                  <c:v>73</c:v>
                </c:pt>
                <c:pt idx="2986">
                  <c:v>73</c:v>
                </c:pt>
                <c:pt idx="2987">
                  <c:v>73</c:v>
                </c:pt>
                <c:pt idx="2988">
                  <c:v>73</c:v>
                </c:pt>
                <c:pt idx="2989">
                  <c:v>73</c:v>
                </c:pt>
                <c:pt idx="2990">
                  <c:v>73</c:v>
                </c:pt>
                <c:pt idx="2991">
                  <c:v>73</c:v>
                </c:pt>
                <c:pt idx="2992">
                  <c:v>73</c:v>
                </c:pt>
                <c:pt idx="2993">
                  <c:v>73</c:v>
                </c:pt>
                <c:pt idx="2994">
                  <c:v>73</c:v>
                </c:pt>
                <c:pt idx="2995">
                  <c:v>73</c:v>
                </c:pt>
                <c:pt idx="2996">
                  <c:v>73</c:v>
                </c:pt>
                <c:pt idx="2997">
                  <c:v>73</c:v>
                </c:pt>
                <c:pt idx="2998">
                  <c:v>73</c:v>
                </c:pt>
                <c:pt idx="2999">
                  <c:v>74</c:v>
                </c:pt>
                <c:pt idx="3000">
                  <c:v>74</c:v>
                </c:pt>
                <c:pt idx="3001">
                  <c:v>74</c:v>
                </c:pt>
                <c:pt idx="3002">
                  <c:v>74</c:v>
                </c:pt>
                <c:pt idx="3003">
                  <c:v>74</c:v>
                </c:pt>
                <c:pt idx="3004">
                  <c:v>74</c:v>
                </c:pt>
                <c:pt idx="3005">
                  <c:v>74</c:v>
                </c:pt>
                <c:pt idx="3006">
                  <c:v>74</c:v>
                </c:pt>
                <c:pt idx="3007">
                  <c:v>74</c:v>
                </c:pt>
                <c:pt idx="3008">
                  <c:v>74</c:v>
                </c:pt>
                <c:pt idx="3009">
                  <c:v>74</c:v>
                </c:pt>
                <c:pt idx="3010">
                  <c:v>74</c:v>
                </c:pt>
                <c:pt idx="3011">
                  <c:v>74</c:v>
                </c:pt>
                <c:pt idx="3012">
                  <c:v>74</c:v>
                </c:pt>
                <c:pt idx="3013">
                  <c:v>74</c:v>
                </c:pt>
                <c:pt idx="3014">
                  <c:v>74</c:v>
                </c:pt>
                <c:pt idx="3015">
                  <c:v>74</c:v>
                </c:pt>
                <c:pt idx="3016">
                  <c:v>74</c:v>
                </c:pt>
                <c:pt idx="3017">
                  <c:v>74</c:v>
                </c:pt>
                <c:pt idx="3018">
                  <c:v>74</c:v>
                </c:pt>
                <c:pt idx="3019">
                  <c:v>74</c:v>
                </c:pt>
                <c:pt idx="3020">
                  <c:v>74</c:v>
                </c:pt>
                <c:pt idx="3021">
                  <c:v>74</c:v>
                </c:pt>
                <c:pt idx="3022">
                  <c:v>74</c:v>
                </c:pt>
                <c:pt idx="3023">
                  <c:v>74</c:v>
                </c:pt>
                <c:pt idx="3024">
                  <c:v>74</c:v>
                </c:pt>
                <c:pt idx="3025">
                  <c:v>74</c:v>
                </c:pt>
                <c:pt idx="3026">
                  <c:v>74</c:v>
                </c:pt>
                <c:pt idx="3027">
                  <c:v>74</c:v>
                </c:pt>
                <c:pt idx="3028">
                  <c:v>74</c:v>
                </c:pt>
                <c:pt idx="3029">
                  <c:v>75</c:v>
                </c:pt>
                <c:pt idx="3030">
                  <c:v>75</c:v>
                </c:pt>
                <c:pt idx="3031">
                  <c:v>75</c:v>
                </c:pt>
                <c:pt idx="3032">
                  <c:v>75</c:v>
                </c:pt>
                <c:pt idx="3033">
                  <c:v>75</c:v>
                </c:pt>
                <c:pt idx="3034">
                  <c:v>75</c:v>
                </c:pt>
                <c:pt idx="3035">
                  <c:v>75</c:v>
                </c:pt>
                <c:pt idx="3036">
                  <c:v>75</c:v>
                </c:pt>
                <c:pt idx="3037">
                  <c:v>75</c:v>
                </c:pt>
                <c:pt idx="3038">
                  <c:v>75</c:v>
                </c:pt>
                <c:pt idx="3039">
                  <c:v>75</c:v>
                </c:pt>
                <c:pt idx="3040">
                  <c:v>75</c:v>
                </c:pt>
                <c:pt idx="3041">
                  <c:v>75</c:v>
                </c:pt>
                <c:pt idx="3042">
                  <c:v>75</c:v>
                </c:pt>
                <c:pt idx="3043">
                  <c:v>75</c:v>
                </c:pt>
                <c:pt idx="3044">
                  <c:v>76</c:v>
                </c:pt>
                <c:pt idx="3045">
                  <c:v>76</c:v>
                </c:pt>
                <c:pt idx="3046">
                  <c:v>76</c:v>
                </c:pt>
                <c:pt idx="3047">
                  <c:v>76</c:v>
                </c:pt>
                <c:pt idx="3048">
                  <c:v>76</c:v>
                </c:pt>
                <c:pt idx="3049">
                  <c:v>76</c:v>
                </c:pt>
                <c:pt idx="3050">
                  <c:v>76</c:v>
                </c:pt>
                <c:pt idx="3051">
                  <c:v>76</c:v>
                </c:pt>
                <c:pt idx="3052">
                  <c:v>77</c:v>
                </c:pt>
                <c:pt idx="3053">
                  <c:v>77</c:v>
                </c:pt>
                <c:pt idx="3054">
                  <c:v>77</c:v>
                </c:pt>
                <c:pt idx="3055">
                  <c:v>77</c:v>
                </c:pt>
                <c:pt idx="3056">
                  <c:v>78</c:v>
                </c:pt>
                <c:pt idx="3057">
                  <c:v>78</c:v>
                </c:pt>
                <c:pt idx="3058">
                  <c:v>78</c:v>
                </c:pt>
                <c:pt idx="3059">
                  <c:v>79</c:v>
                </c:pt>
                <c:pt idx="3060">
                  <c:v>81</c:v>
                </c:pt>
              </c:numCache>
            </c:numRef>
          </c:xVal>
          <c:yVal>
            <c:numRef>
              <c:f>Sheet1!$B$2:$B$3062</c:f>
              <c:numCache>
                <c:formatCode>General</c:formatCode>
                <c:ptCount val="3061"/>
                <c:pt idx="0">
                  <c:v>8</c:v>
                </c:pt>
                <c:pt idx="1">
                  <c:v>9</c:v>
                </c:pt>
                <c:pt idx="2">
                  <c:v>11</c:v>
                </c:pt>
                <c:pt idx="3">
                  <c:v>12</c:v>
                </c:pt>
                <c:pt idx="4">
                  <c:v>13</c:v>
                </c:pt>
                <c:pt idx="5">
                  <c:v>14</c:v>
                </c:pt>
                <c:pt idx="6">
                  <c:v>15</c:v>
                </c:pt>
                <c:pt idx="7">
                  <c:v>16</c:v>
                </c:pt>
                <c:pt idx="8">
                  <c:v>17</c:v>
                </c:pt>
                <c:pt idx="9">
                  <c:v>18</c:v>
                </c:pt>
                <c:pt idx="10">
                  <c:v>19</c:v>
                </c:pt>
                <c:pt idx="11">
                  <c:v>20</c:v>
                </c:pt>
                <c:pt idx="12">
                  <c:v>21</c:v>
                </c:pt>
                <c:pt idx="13">
                  <c:v>22</c:v>
                </c:pt>
                <c:pt idx="14">
                  <c:v>23</c:v>
                </c:pt>
                <c:pt idx="15">
                  <c:v>24</c:v>
                </c:pt>
                <c:pt idx="16">
                  <c:v>25</c:v>
                </c:pt>
                <c:pt idx="17">
                  <c:v>26</c:v>
                </c:pt>
                <c:pt idx="18">
                  <c:v>27</c:v>
                </c:pt>
                <c:pt idx="19">
                  <c:v>28</c:v>
                </c:pt>
                <c:pt idx="20">
                  <c:v>29</c:v>
                </c:pt>
                <c:pt idx="21">
                  <c:v>30</c:v>
                </c:pt>
                <c:pt idx="22">
                  <c:v>31</c:v>
                </c:pt>
                <c:pt idx="23">
                  <c:v>32</c:v>
                </c:pt>
                <c:pt idx="24">
                  <c:v>33</c:v>
                </c:pt>
                <c:pt idx="25">
                  <c:v>34</c:v>
                </c:pt>
                <c:pt idx="26">
                  <c:v>35</c:v>
                </c:pt>
                <c:pt idx="27">
                  <c:v>36</c:v>
                </c:pt>
                <c:pt idx="28">
                  <c:v>37</c:v>
                </c:pt>
                <c:pt idx="29">
                  <c:v>38</c:v>
                </c:pt>
                <c:pt idx="30">
                  <c:v>39</c:v>
                </c:pt>
                <c:pt idx="31">
                  <c:v>40</c:v>
                </c:pt>
                <c:pt idx="32">
                  <c:v>41</c:v>
                </c:pt>
                <c:pt idx="33">
                  <c:v>42</c:v>
                </c:pt>
                <c:pt idx="34">
                  <c:v>43</c:v>
                </c:pt>
                <c:pt idx="35">
                  <c:v>44</c:v>
                </c:pt>
                <c:pt idx="36">
                  <c:v>45</c:v>
                </c:pt>
                <c:pt idx="37">
                  <c:v>46</c:v>
                </c:pt>
                <c:pt idx="38">
                  <c:v>47</c:v>
                </c:pt>
                <c:pt idx="39">
                  <c:v>48</c:v>
                </c:pt>
                <c:pt idx="40">
                  <c:v>49</c:v>
                </c:pt>
                <c:pt idx="41">
                  <c:v>50</c:v>
                </c:pt>
                <c:pt idx="42">
                  <c:v>51</c:v>
                </c:pt>
                <c:pt idx="43">
                  <c:v>52</c:v>
                </c:pt>
                <c:pt idx="44">
                  <c:v>53</c:v>
                </c:pt>
                <c:pt idx="45">
                  <c:v>54</c:v>
                </c:pt>
                <c:pt idx="46">
                  <c:v>55</c:v>
                </c:pt>
                <c:pt idx="47">
                  <c:v>56</c:v>
                </c:pt>
                <c:pt idx="48">
                  <c:v>1</c:v>
                </c:pt>
                <c:pt idx="49">
                  <c:v>9</c:v>
                </c:pt>
                <c:pt idx="50">
                  <c:v>11</c:v>
                </c:pt>
                <c:pt idx="51">
                  <c:v>12</c:v>
                </c:pt>
                <c:pt idx="52">
                  <c:v>13</c:v>
                </c:pt>
                <c:pt idx="53">
                  <c:v>14</c:v>
                </c:pt>
                <c:pt idx="54">
                  <c:v>15</c:v>
                </c:pt>
                <c:pt idx="55">
                  <c:v>16</c:v>
                </c:pt>
                <c:pt idx="56">
                  <c:v>17</c:v>
                </c:pt>
                <c:pt idx="57">
                  <c:v>18</c:v>
                </c:pt>
                <c:pt idx="58">
                  <c:v>19</c:v>
                </c:pt>
                <c:pt idx="59">
                  <c:v>20</c:v>
                </c:pt>
                <c:pt idx="60">
                  <c:v>21</c:v>
                </c:pt>
                <c:pt idx="61">
                  <c:v>22</c:v>
                </c:pt>
                <c:pt idx="62">
                  <c:v>23</c:v>
                </c:pt>
                <c:pt idx="63">
                  <c:v>24</c:v>
                </c:pt>
                <c:pt idx="64">
                  <c:v>25</c:v>
                </c:pt>
                <c:pt idx="65">
                  <c:v>26</c:v>
                </c:pt>
                <c:pt idx="66">
                  <c:v>27</c:v>
                </c:pt>
                <c:pt idx="67">
                  <c:v>28</c:v>
                </c:pt>
                <c:pt idx="68">
                  <c:v>29</c:v>
                </c:pt>
                <c:pt idx="69">
                  <c:v>30</c:v>
                </c:pt>
                <c:pt idx="70">
                  <c:v>31</c:v>
                </c:pt>
                <c:pt idx="71">
                  <c:v>32</c:v>
                </c:pt>
                <c:pt idx="72">
                  <c:v>33</c:v>
                </c:pt>
                <c:pt idx="73">
                  <c:v>34</c:v>
                </c:pt>
                <c:pt idx="74">
                  <c:v>35</c:v>
                </c:pt>
                <c:pt idx="75">
                  <c:v>36</c:v>
                </c:pt>
                <c:pt idx="76">
                  <c:v>37</c:v>
                </c:pt>
                <c:pt idx="77">
                  <c:v>38</c:v>
                </c:pt>
                <c:pt idx="78">
                  <c:v>39</c:v>
                </c:pt>
                <c:pt idx="79">
                  <c:v>40</c:v>
                </c:pt>
                <c:pt idx="80">
                  <c:v>41</c:v>
                </c:pt>
                <c:pt idx="81">
                  <c:v>42</c:v>
                </c:pt>
                <c:pt idx="82">
                  <c:v>43</c:v>
                </c:pt>
                <c:pt idx="83">
                  <c:v>44</c:v>
                </c:pt>
                <c:pt idx="84">
                  <c:v>45</c:v>
                </c:pt>
                <c:pt idx="85">
                  <c:v>46</c:v>
                </c:pt>
                <c:pt idx="86">
                  <c:v>47</c:v>
                </c:pt>
                <c:pt idx="87">
                  <c:v>48</c:v>
                </c:pt>
                <c:pt idx="88">
                  <c:v>49</c:v>
                </c:pt>
                <c:pt idx="89">
                  <c:v>50</c:v>
                </c:pt>
                <c:pt idx="90">
                  <c:v>51</c:v>
                </c:pt>
                <c:pt idx="91">
                  <c:v>52</c:v>
                </c:pt>
                <c:pt idx="92">
                  <c:v>54</c:v>
                </c:pt>
                <c:pt idx="93">
                  <c:v>56</c:v>
                </c:pt>
                <c:pt idx="94">
                  <c:v>57</c:v>
                </c:pt>
                <c:pt idx="95">
                  <c:v>59</c:v>
                </c:pt>
                <c:pt idx="96">
                  <c:v>64</c:v>
                </c:pt>
                <c:pt idx="97">
                  <c:v>11</c:v>
                </c:pt>
                <c:pt idx="98">
                  <c:v>12</c:v>
                </c:pt>
                <c:pt idx="99">
                  <c:v>13</c:v>
                </c:pt>
                <c:pt idx="100">
                  <c:v>14</c:v>
                </c:pt>
                <c:pt idx="101">
                  <c:v>15</c:v>
                </c:pt>
                <c:pt idx="102">
                  <c:v>16</c:v>
                </c:pt>
                <c:pt idx="103">
                  <c:v>17</c:v>
                </c:pt>
                <c:pt idx="104">
                  <c:v>18</c:v>
                </c:pt>
                <c:pt idx="105">
                  <c:v>19</c:v>
                </c:pt>
                <c:pt idx="106">
                  <c:v>20</c:v>
                </c:pt>
                <c:pt idx="107">
                  <c:v>21</c:v>
                </c:pt>
                <c:pt idx="108">
                  <c:v>22</c:v>
                </c:pt>
                <c:pt idx="109">
                  <c:v>23</c:v>
                </c:pt>
                <c:pt idx="110">
                  <c:v>24</c:v>
                </c:pt>
                <c:pt idx="111">
                  <c:v>25</c:v>
                </c:pt>
                <c:pt idx="112">
                  <c:v>26</c:v>
                </c:pt>
                <c:pt idx="113">
                  <c:v>27</c:v>
                </c:pt>
                <c:pt idx="114">
                  <c:v>28</c:v>
                </c:pt>
                <c:pt idx="115">
                  <c:v>29</c:v>
                </c:pt>
                <c:pt idx="116">
                  <c:v>30</c:v>
                </c:pt>
                <c:pt idx="117">
                  <c:v>31</c:v>
                </c:pt>
                <c:pt idx="118">
                  <c:v>32</c:v>
                </c:pt>
                <c:pt idx="119">
                  <c:v>33</c:v>
                </c:pt>
                <c:pt idx="120">
                  <c:v>34</c:v>
                </c:pt>
                <c:pt idx="121">
                  <c:v>36</c:v>
                </c:pt>
                <c:pt idx="122">
                  <c:v>37</c:v>
                </c:pt>
                <c:pt idx="123">
                  <c:v>38</c:v>
                </c:pt>
                <c:pt idx="124">
                  <c:v>39</c:v>
                </c:pt>
                <c:pt idx="125">
                  <c:v>40</c:v>
                </c:pt>
                <c:pt idx="126">
                  <c:v>41</c:v>
                </c:pt>
                <c:pt idx="127">
                  <c:v>42</c:v>
                </c:pt>
                <c:pt idx="128">
                  <c:v>43</c:v>
                </c:pt>
                <c:pt idx="129">
                  <c:v>44</c:v>
                </c:pt>
                <c:pt idx="130">
                  <c:v>45</c:v>
                </c:pt>
                <c:pt idx="131">
                  <c:v>46</c:v>
                </c:pt>
                <c:pt idx="132">
                  <c:v>47</c:v>
                </c:pt>
                <c:pt idx="133">
                  <c:v>48</c:v>
                </c:pt>
                <c:pt idx="134">
                  <c:v>49</c:v>
                </c:pt>
                <c:pt idx="135">
                  <c:v>50</c:v>
                </c:pt>
                <c:pt idx="136">
                  <c:v>51</c:v>
                </c:pt>
                <c:pt idx="137">
                  <c:v>52</c:v>
                </c:pt>
                <c:pt idx="138">
                  <c:v>54</c:v>
                </c:pt>
                <c:pt idx="139">
                  <c:v>55</c:v>
                </c:pt>
                <c:pt idx="140">
                  <c:v>56</c:v>
                </c:pt>
                <c:pt idx="141">
                  <c:v>58</c:v>
                </c:pt>
                <c:pt idx="142">
                  <c:v>8</c:v>
                </c:pt>
                <c:pt idx="143">
                  <c:v>9</c:v>
                </c:pt>
                <c:pt idx="144">
                  <c:v>11</c:v>
                </c:pt>
                <c:pt idx="145">
                  <c:v>12</c:v>
                </c:pt>
                <c:pt idx="146">
                  <c:v>13</c:v>
                </c:pt>
                <c:pt idx="147">
                  <c:v>14</c:v>
                </c:pt>
                <c:pt idx="148">
                  <c:v>15</c:v>
                </c:pt>
                <c:pt idx="149">
                  <c:v>16</c:v>
                </c:pt>
                <c:pt idx="150">
                  <c:v>17</c:v>
                </c:pt>
                <c:pt idx="151">
                  <c:v>18</c:v>
                </c:pt>
                <c:pt idx="152">
                  <c:v>19</c:v>
                </c:pt>
                <c:pt idx="153">
                  <c:v>20</c:v>
                </c:pt>
                <c:pt idx="154">
                  <c:v>21</c:v>
                </c:pt>
                <c:pt idx="155">
                  <c:v>22</c:v>
                </c:pt>
                <c:pt idx="156">
                  <c:v>23</c:v>
                </c:pt>
                <c:pt idx="157">
                  <c:v>24</c:v>
                </c:pt>
                <c:pt idx="158">
                  <c:v>25</c:v>
                </c:pt>
                <c:pt idx="159">
                  <c:v>26</c:v>
                </c:pt>
                <c:pt idx="160">
                  <c:v>27</c:v>
                </c:pt>
                <c:pt idx="161">
                  <c:v>28</c:v>
                </c:pt>
                <c:pt idx="162">
                  <c:v>29</c:v>
                </c:pt>
                <c:pt idx="163">
                  <c:v>30</c:v>
                </c:pt>
                <c:pt idx="164">
                  <c:v>31</c:v>
                </c:pt>
                <c:pt idx="165">
                  <c:v>32</c:v>
                </c:pt>
                <c:pt idx="166">
                  <c:v>33</c:v>
                </c:pt>
                <c:pt idx="167">
                  <c:v>34</c:v>
                </c:pt>
                <c:pt idx="168">
                  <c:v>35</c:v>
                </c:pt>
                <c:pt idx="169">
                  <c:v>36</c:v>
                </c:pt>
                <c:pt idx="170">
                  <c:v>37</c:v>
                </c:pt>
                <c:pt idx="171">
                  <c:v>38</c:v>
                </c:pt>
                <c:pt idx="172">
                  <c:v>39</c:v>
                </c:pt>
                <c:pt idx="173">
                  <c:v>40</c:v>
                </c:pt>
                <c:pt idx="174">
                  <c:v>41</c:v>
                </c:pt>
                <c:pt idx="175">
                  <c:v>42</c:v>
                </c:pt>
                <c:pt idx="176">
                  <c:v>43</c:v>
                </c:pt>
                <c:pt idx="177">
                  <c:v>44</c:v>
                </c:pt>
                <c:pt idx="178">
                  <c:v>45</c:v>
                </c:pt>
                <c:pt idx="179">
                  <c:v>46</c:v>
                </c:pt>
                <c:pt idx="180">
                  <c:v>47</c:v>
                </c:pt>
                <c:pt idx="181">
                  <c:v>48</c:v>
                </c:pt>
                <c:pt idx="182">
                  <c:v>49</c:v>
                </c:pt>
                <c:pt idx="183">
                  <c:v>50</c:v>
                </c:pt>
                <c:pt idx="184">
                  <c:v>51</c:v>
                </c:pt>
                <c:pt idx="185">
                  <c:v>52</c:v>
                </c:pt>
                <c:pt idx="186">
                  <c:v>53</c:v>
                </c:pt>
                <c:pt idx="187">
                  <c:v>55</c:v>
                </c:pt>
                <c:pt idx="188">
                  <c:v>56</c:v>
                </c:pt>
                <c:pt idx="189">
                  <c:v>57</c:v>
                </c:pt>
                <c:pt idx="190">
                  <c:v>59</c:v>
                </c:pt>
                <c:pt idx="191">
                  <c:v>61</c:v>
                </c:pt>
                <c:pt idx="192">
                  <c:v>62</c:v>
                </c:pt>
                <c:pt idx="193">
                  <c:v>12</c:v>
                </c:pt>
                <c:pt idx="194">
                  <c:v>13</c:v>
                </c:pt>
                <c:pt idx="195">
                  <c:v>14</c:v>
                </c:pt>
                <c:pt idx="196">
                  <c:v>15</c:v>
                </c:pt>
                <c:pt idx="197">
                  <c:v>16</c:v>
                </c:pt>
                <c:pt idx="198">
                  <c:v>17</c:v>
                </c:pt>
                <c:pt idx="199">
                  <c:v>18</c:v>
                </c:pt>
                <c:pt idx="200">
                  <c:v>19</c:v>
                </c:pt>
                <c:pt idx="201">
                  <c:v>20</c:v>
                </c:pt>
                <c:pt idx="202">
                  <c:v>21</c:v>
                </c:pt>
                <c:pt idx="203">
                  <c:v>22</c:v>
                </c:pt>
                <c:pt idx="204">
                  <c:v>23</c:v>
                </c:pt>
                <c:pt idx="205">
                  <c:v>24</c:v>
                </c:pt>
                <c:pt idx="206">
                  <c:v>25</c:v>
                </c:pt>
                <c:pt idx="207">
                  <c:v>26</c:v>
                </c:pt>
                <c:pt idx="208">
                  <c:v>27</c:v>
                </c:pt>
                <c:pt idx="209">
                  <c:v>28</c:v>
                </c:pt>
                <c:pt idx="210">
                  <c:v>29</c:v>
                </c:pt>
                <c:pt idx="211">
                  <c:v>30</c:v>
                </c:pt>
                <c:pt idx="212">
                  <c:v>31</c:v>
                </c:pt>
                <c:pt idx="213">
                  <c:v>32</c:v>
                </c:pt>
                <c:pt idx="214">
                  <c:v>33</c:v>
                </c:pt>
                <c:pt idx="215">
                  <c:v>34</c:v>
                </c:pt>
                <c:pt idx="216">
                  <c:v>35</c:v>
                </c:pt>
                <c:pt idx="217">
                  <c:v>36</c:v>
                </c:pt>
                <c:pt idx="218">
                  <c:v>37</c:v>
                </c:pt>
                <c:pt idx="219">
                  <c:v>38</c:v>
                </c:pt>
                <c:pt idx="220">
                  <c:v>39</c:v>
                </c:pt>
                <c:pt idx="221">
                  <c:v>40</c:v>
                </c:pt>
                <c:pt idx="222">
                  <c:v>41</c:v>
                </c:pt>
                <c:pt idx="223">
                  <c:v>42</c:v>
                </c:pt>
                <c:pt idx="224">
                  <c:v>43</c:v>
                </c:pt>
                <c:pt idx="225">
                  <c:v>44</c:v>
                </c:pt>
                <c:pt idx="226">
                  <c:v>45</c:v>
                </c:pt>
                <c:pt idx="227">
                  <c:v>46</c:v>
                </c:pt>
                <c:pt idx="228">
                  <c:v>47</c:v>
                </c:pt>
                <c:pt idx="229">
                  <c:v>48</c:v>
                </c:pt>
                <c:pt idx="230">
                  <c:v>49</c:v>
                </c:pt>
                <c:pt idx="231">
                  <c:v>50</c:v>
                </c:pt>
                <c:pt idx="232">
                  <c:v>51</c:v>
                </c:pt>
                <c:pt idx="233">
                  <c:v>52</c:v>
                </c:pt>
                <c:pt idx="234">
                  <c:v>54</c:v>
                </c:pt>
                <c:pt idx="235">
                  <c:v>55</c:v>
                </c:pt>
                <c:pt idx="236">
                  <c:v>56</c:v>
                </c:pt>
                <c:pt idx="237">
                  <c:v>58</c:v>
                </c:pt>
                <c:pt idx="238">
                  <c:v>60</c:v>
                </c:pt>
                <c:pt idx="239">
                  <c:v>11</c:v>
                </c:pt>
                <c:pt idx="240">
                  <c:v>14</c:v>
                </c:pt>
                <c:pt idx="241">
                  <c:v>15</c:v>
                </c:pt>
                <c:pt idx="242">
                  <c:v>16</c:v>
                </c:pt>
                <c:pt idx="243">
                  <c:v>17</c:v>
                </c:pt>
                <c:pt idx="244">
                  <c:v>18</c:v>
                </c:pt>
                <c:pt idx="245">
                  <c:v>19</c:v>
                </c:pt>
                <c:pt idx="246">
                  <c:v>20</c:v>
                </c:pt>
                <c:pt idx="247">
                  <c:v>21</c:v>
                </c:pt>
                <c:pt idx="248">
                  <c:v>22</c:v>
                </c:pt>
                <c:pt idx="249">
                  <c:v>23</c:v>
                </c:pt>
                <c:pt idx="250">
                  <c:v>24</c:v>
                </c:pt>
                <c:pt idx="251">
                  <c:v>25</c:v>
                </c:pt>
                <c:pt idx="252">
                  <c:v>26</c:v>
                </c:pt>
                <c:pt idx="253">
                  <c:v>27</c:v>
                </c:pt>
                <c:pt idx="254">
                  <c:v>28</c:v>
                </c:pt>
                <c:pt idx="255">
                  <c:v>29</c:v>
                </c:pt>
                <c:pt idx="256">
                  <c:v>30</c:v>
                </c:pt>
                <c:pt idx="257">
                  <c:v>31</c:v>
                </c:pt>
                <c:pt idx="258">
                  <c:v>32</c:v>
                </c:pt>
                <c:pt idx="259">
                  <c:v>33</c:v>
                </c:pt>
                <c:pt idx="260">
                  <c:v>34</c:v>
                </c:pt>
                <c:pt idx="261">
                  <c:v>35</c:v>
                </c:pt>
                <c:pt idx="262">
                  <c:v>36</c:v>
                </c:pt>
                <c:pt idx="263">
                  <c:v>37</c:v>
                </c:pt>
                <c:pt idx="264">
                  <c:v>38</c:v>
                </c:pt>
                <c:pt idx="265">
                  <c:v>39</c:v>
                </c:pt>
                <c:pt idx="266">
                  <c:v>40</c:v>
                </c:pt>
                <c:pt idx="267">
                  <c:v>42</c:v>
                </c:pt>
                <c:pt idx="268">
                  <c:v>43</c:v>
                </c:pt>
                <c:pt idx="269">
                  <c:v>44</c:v>
                </c:pt>
                <c:pt idx="270">
                  <c:v>45</c:v>
                </c:pt>
                <c:pt idx="271">
                  <c:v>46</c:v>
                </c:pt>
                <c:pt idx="272">
                  <c:v>47</c:v>
                </c:pt>
                <c:pt idx="273">
                  <c:v>48</c:v>
                </c:pt>
                <c:pt idx="274">
                  <c:v>49</c:v>
                </c:pt>
                <c:pt idx="275">
                  <c:v>50</c:v>
                </c:pt>
                <c:pt idx="276">
                  <c:v>51</c:v>
                </c:pt>
                <c:pt idx="277">
                  <c:v>52</c:v>
                </c:pt>
                <c:pt idx="278">
                  <c:v>53</c:v>
                </c:pt>
                <c:pt idx="279">
                  <c:v>54</c:v>
                </c:pt>
                <c:pt idx="280">
                  <c:v>55</c:v>
                </c:pt>
                <c:pt idx="281">
                  <c:v>56</c:v>
                </c:pt>
                <c:pt idx="282">
                  <c:v>57</c:v>
                </c:pt>
                <c:pt idx="283">
                  <c:v>58</c:v>
                </c:pt>
                <c:pt idx="284">
                  <c:v>62</c:v>
                </c:pt>
                <c:pt idx="285">
                  <c:v>13</c:v>
                </c:pt>
                <c:pt idx="286">
                  <c:v>14</c:v>
                </c:pt>
                <c:pt idx="287">
                  <c:v>15</c:v>
                </c:pt>
                <c:pt idx="288">
                  <c:v>16</c:v>
                </c:pt>
                <c:pt idx="289">
                  <c:v>17</c:v>
                </c:pt>
                <c:pt idx="290">
                  <c:v>18</c:v>
                </c:pt>
                <c:pt idx="291">
                  <c:v>19</c:v>
                </c:pt>
                <c:pt idx="292">
                  <c:v>20</c:v>
                </c:pt>
                <c:pt idx="293">
                  <c:v>21</c:v>
                </c:pt>
                <c:pt idx="294">
                  <c:v>22</c:v>
                </c:pt>
                <c:pt idx="295">
                  <c:v>23</c:v>
                </c:pt>
                <c:pt idx="296">
                  <c:v>24</c:v>
                </c:pt>
                <c:pt idx="297">
                  <c:v>25</c:v>
                </c:pt>
                <c:pt idx="298">
                  <c:v>26</c:v>
                </c:pt>
                <c:pt idx="299">
                  <c:v>27</c:v>
                </c:pt>
                <c:pt idx="300">
                  <c:v>28</c:v>
                </c:pt>
                <c:pt idx="301">
                  <c:v>29</c:v>
                </c:pt>
                <c:pt idx="302">
                  <c:v>30</c:v>
                </c:pt>
                <c:pt idx="303">
                  <c:v>31</c:v>
                </c:pt>
                <c:pt idx="304">
                  <c:v>32</c:v>
                </c:pt>
                <c:pt idx="305">
                  <c:v>33</c:v>
                </c:pt>
                <c:pt idx="306">
                  <c:v>34</c:v>
                </c:pt>
                <c:pt idx="307">
                  <c:v>35</c:v>
                </c:pt>
                <c:pt idx="308">
                  <c:v>36</c:v>
                </c:pt>
                <c:pt idx="309">
                  <c:v>37</c:v>
                </c:pt>
                <c:pt idx="310">
                  <c:v>38</c:v>
                </c:pt>
                <c:pt idx="311">
                  <c:v>39</c:v>
                </c:pt>
                <c:pt idx="312">
                  <c:v>40</c:v>
                </c:pt>
                <c:pt idx="313">
                  <c:v>41</c:v>
                </c:pt>
                <c:pt idx="314">
                  <c:v>42</c:v>
                </c:pt>
                <c:pt idx="315">
                  <c:v>43</c:v>
                </c:pt>
                <c:pt idx="316">
                  <c:v>44</c:v>
                </c:pt>
                <c:pt idx="317">
                  <c:v>45</c:v>
                </c:pt>
                <c:pt idx="318">
                  <c:v>46</c:v>
                </c:pt>
                <c:pt idx="319">
                  <c:v>47</c:v>
                </c:pt>
                <c:pt idx="320">
                  <c:v>48</c:v>
                </c:pt>
                <c:pt idx="321">
                  <c:v>49</c:v>
                </c:pt>
                <c:pt idx="322">
                  <c:v>50</c:v>
                </c:pt>
                <c:pt idx="323">
                  <c:v>51</c:v>
                </c:pt>
                <c:pt idx="324">
                  <c:v>52</c:v>
                </c:pt>
                <c:pt idx="325">
                  <c:v>53</c:v>
                </c:pt>
                <c:pt idx="326">
                  <c:v>54</c:v>
                </c:pt>
                <c:pt idx="327">
                  <c:v>55</c:v>
                </c:pt>
                <c:pt idx="328">
                  <c:v>56</c:v>
                </c:pt>
                <c:pt idx="329">
                  <c:v>57</c:v>
                </c:pt>
                <c:pt idx="330">
                  <c:v>60</c:v>
                </c:pt>
                <c:pt idx="331">
                  <c:v>61</c:v>
                </c:pt>
                <c:pt idx="332">
                  <c:v>63</c:v>
                </c:pt>
                <c:pt idx="333">
                  <c:v>10</c:v>
                </c:pt>
                <c:pt idx="334">
                  <c:v>12</c:v>
                </c:pt>
                <c:pt idx="335">
                  <c:v>13</c:v>
                </c:pt>
                <c:pt idx="336">
                  <c:v>14</c:v>
                </c:pt>
                <c:pt idx="337">
                  <c:v>15</c:v>
                </c:pt>
                <c:pt idx="338">
                  <c:v>16</c:v>
                </c:pt>
                <c:pt idx="339">
                  <c:v>17</c:v>
                </c:pt>
                <c:pt idx="340">
                  <c:v>18</c:v>
                </c:pt>
                <c:pt idx="341">
                  <c:v>19</c:v>
                </c:pt>
                <c:pt idx="342">
                  <c:v>20</c:v>
                </c:pt>
                <c:pt idx="343">
                  <c:v>21</c:v>
                </c:pt>
                <c:pt idx="344">
                  <c:v>22</c:v>
                </c:pt>
                <c:pt idx="345">
                  <c:v>23</c:v>
                </c:pt>
                <c:pt idx="346">
                  <c:v>24</c:v>
                </c:pt>
                <c:pt idx="347">
                  <c:v>25</c:v>
                </c:pt>
                <c:pt idx="348">
                  <c:v>26</c:v>
                </c:pt>
                <c:pt idx="349">
                  <c:v>27</c:v>
                </c:pt>
                <c:pt idx="350">
                  <c:v>28</c:v>
                </c:pt>
                <c:pt idx="351">
                  <c:v>29</c:v>
                </c:pt>
                <c:pt idx="352">
                  <c:v>30</c:v>
                </c:pt>
                <c:pt idx="353">
                  <c:v>31</c:v>
                </c:pt>
                <c:pt idx="354">
                  <c:v>32</c:v>
                </c:pt>
                <c:pt idx="355">
                  <c:v>33</c:v>
                </c:pt>
                <c:pt idx="356">
                  <c:v>34</c:v>
                </c:pt>
                <c:pt idx="357">
                  <c:v>35</c:v>
                </c:pt>
                <c:pt idx="358">
                  <c:v>36</c:v>
                </c:pt>
                <c:pt idx="359">
                  <c:v>37</c:v>
                </c:pt>
                <c:pt idx="360">
                  <c:v>38</c:v>
                </c:pt>
                <c:pt idx="361">
                  <c:v>39</c:v>
                </c:pt>
                <c:pt idx="362">
                  <c:v>40</c:v>
                </c:pt>
                <c:pt idx="363">
                  <c:v>41</c:v>
                </c:pt>
                <c:pt idx="364">
                  <c:v>42</c:v>
                </c:pt>
                <c:pt idx="365">
                  <c:v>43</c:v>
                </c:pt>
                <c:pt idx="366">
                  <c:v>44</c:v>
                </c:pt>
                <c:pt idx="367">
                  <c:v>45</c:v>
                </c:pt>
                <c:pt idx="368">
                  <c:v>46</c:v>
                </c:pt>
                <c:pt idx="369">
                  <c:v>47</c:v>
                </c:pt>
                <c:pt idx="370">
                  <c:v>48</c:v>
                </c:pt>
                <c:pt idx="371">
                  <c:v>49</c:v>
                </c:pt>
                <c:pt idx="372">
                  <c:v>50</c:v>
                </c:pt>
                <c:pt idx="373">
                  <c:v>51</c:v>
                </c:pt>
                <c:pt idx="374">
                  <c:v>52</c:v>
                </c:pt>
                <c:pt idx="375">
                  <c:v>53</c:v>
                </c:pt>
                <c:pt idx="376">
                  <c:v>54</c:v>
                </c:pt>
                <c:pt idx="377">
                  <c:v>55</c:v>
                </c:pt>
                <c:pt idx="378">
                  <c:v>56</c:v>
                </c:pt>
                <c:pt idx="379">
                  <c:v>57</c:v>
                </c:pt>
                <c:pt idx="380">
                  <c:v>58</c:v>
                </c:pt>
                <c:pt idx="381">
                  <c:v>60</c:v>
                </c:pt>
                <c:pt idx="382">
                  <c:v>64</c:v>
                </c:pt>
                <c:pt idx="383">
                  <c:v>66</c:v>
                </c:pt>
                <c:pt idx="384">
                  <c:v>10</c:v>
                </c:pt>
                <c:pt idx="385">
                  <c:v>11</c:v>
                </c:pt>
                <c:pt idx="386">
                  <c:v>12</c:v>
                </c:pt>
                <c:pt idx="387">
                  <c:v>13</c:v>
                </c:pt>
                <c:pt idx="388">
                  <c:v>14</c:v>
                </c:pt>
                <c:pt idx="389">
                  <c:v>15</c:v>
                </c:pt>
                <c:pt idx="390">
                  <c:v>16</c:v>
                </c:pt>
                <c:pt idx="391">
                  <c:v>17</c:v>
                </c:pt>
                <c:pt idx="392">
                  <c:v>18</c:v>
                </c:pt>
                <c:pt idx="393">
                  <c:v>19</c:v>
                </c:pt>
                <c:pt idx="394">
                  <c:v>20</c:v>
                </c:pt>
                <c:pt idx="395">
                  <c:v>21</c:v>
                </c:pt>
                <c:pt idx="396">
                  <c:v>22</c:v>
                </c:pt>
                <c:pt idx="397">
                  <c:v>23</c:v>
                </c:pt>
                <c:pt idx="398">
                  <c:v>24</c:v>
                </c:pt>
                <c:pt idx="399">
                  <c:v>25</c:v>
                </c:pt>
                <c:pt idx="400">
                  <c:v>26</c:v>
                </c:pt>
                <c:pt idx="401">
                  <c:v>27</c:v>
                </c:pt>
                <c:pt idx="402">
                  <c:v>28</c:v>
                </c:pt>
                <c:pt idx="403">
                  <c:v>29</c:v>
                </c:pt>
                <c:pt idx="404">
                  <c:v>30</c:v>
                </c:pt>
                <c:pt idx="405">
                  <c:v>31</c:v>
                </c:pt>
                <c:pt idx="406">
                  <c:v>32</c:v>
                </c:pt>
                <c:pt idx="407">
                  <c:v>33</c:v>
                </c:pt>
                <c:pt idx="408">
                  <c:v>34</c:v>
                </c:pt>
                <c:pt idx="409">
                  <c:v>35</c:v>
                </c:pt>
                <c:pt idx="410">
                  <c:v>36</c:v>
                </c:pt>
                <c:pt idx="411">
                  <c:v>37</c:v>
                </c:pt>
                <c:pt idx="412">
                  <c:v>38</c:v>
                </c:pt>
                <c:pt idx="413">
                  <c:v>39</c:v>
                </c:pt>
                <c:pt idx="414">
                  <c:v>40</c:v>
                </c:pt>
                <c:pt idx="415">
                  <c:v>41</c:v>
                </c:pt>
                <c:pt idx="416">
                  <c:v>42</c:v>
                </c:pt>
                <c:pt idx="417">
                  <c:v>43</c:v>
                </c:pt>
                <c:pt idx="418">
                  <c:v>44</c:v>
                </c:pt>
                <c:pt idx="419">
                  <c:v>46</c:v>
                </c:pt>
                <c:pt idx="420">
                  <c:v>47</c:v>
                </c:pt>
                <c:pt idx="421">
                  <c:v>48</c:v>
                </c:pt>
                <c:pt idx="422">
                  <c:v>49</c:v>
                </c:pt>
                <c:pt idx="423">
                  <c:v>50</c:v>
                </c:pt>
                <c:pt idx="424">
                  <c:v>51</c:v>
                </c:pt>
                <c:pt idx="425">
                  <c:v>52</c:v>
                </c:pt>
                <c:pt idx="426">
                  <c:v>53</c:v>
                </c:pt>
                <c:pt idx="427">
                  <c:v>54</c:v>
                </c:pt>
                <c:pt idx="428">
                  <c:v>55</c:v>
                </c:pt>
                <c:pt idx="429">
                  <c:v>58</c:v>
                </c:pt>
                <c:pt idx="430">
                  <c:v>59</c:v>
                </c:pt>
                <c:pt idx="431">
                  <c:v>62</c:v>
                </c:pt>
                <c:pt idx="432">
                  <c:v>63</c:v>
                </c:pt>
                <c:pt idx="433">
                  <c:v>12</c:v>
                </c:pt>
                <c:pt idx="434">
                  <c:v>13</c:v>
                </c:pt>
                <c:pt idx="435">
                  <c:v>14</c:v>
                </c:pt>
                <c:pt idx="436">
                  <c:v>15</c:v>
                </c:pt>
                <c:pt idx="437">
                  <c:v>16</c:v>
                </c:pt>
                <c:pt idx="438">
                  <c:v>17</c:v>
                </c:pt>
                <c:pt idx="439">
                  <c:v>18</c:v>
                </c:pt>
                <c:pt idx="440">
                  <c:v>19</c:v>
                </c:pt>
                <c:pt idx="441">
                  <c:v>20</c:v>
                </c:pt>
                <c:pt idx="442">
                  <c:v>21</c:v>
                </c:pt>
                <c:pt idx="443">
                  <c:v>22</c:v>
                </c:pt>
                <c:pt idx="444">
                  <c:v>23</c:v>
                </c:pt>
                <c:pt idx="445">
                  <c:v>24</c:v>
                </c:pt>
                <c:pt idx="446">
                  <c:v>25</c:v>
                </c:pt>
                <c:pt idx="447">
                  <c:v>26</c:v>
                </c:pt>
                <c:pt idx="448">
                  <c:v>27</c:v>
                </c:pt>
                <c:pt idx="449">
                  <c:v>28</c:v>
                </c:pt>
                <c:pt idx="450">
                  <c:v>29</c:v>
                </c:pt>
                <c:pt idx="451">
                  <c:v>30</c:v>
                </c:pt>
                <c:pt idx="452">
                  <c:v>31</c:v>
                </c:pt>
                <c:pt idx="453">
                  <c:v>32</c:v>
                </c:pt>
                <c:pt idx="454">
                  <c:v>33</c:v>
                </c:pt>
                <c:pt idx="455">
                  <c:v>34</c:v>
                </c:pt>
                <c:pt idx="456">
                  <c:v>35</c:v>
                </c:pt>
                <c:pt idx="457">
                  <c:v>36</c:v>
                </c:pt>
                <c:pt idx="458">
                  <c:v>37</c:v>
                </c:pt>
                <c:pt idx="459">
                  <c:v>38</c:v>
                </c:pt>
                <c:pt idx="460">
                  <c:v>39</c:v>
                </c:pt>
                <c:pt idx="461">
                  <c:v>40</c:v>
                </c:pt>
                <c:pt idx="462">
                  <c:v>41</c:v>
                </c:pt>
                <c:pt idx="463">
                  <c:v>42</c:v>
                </c:pt>
                <c:pt idx="464">
                  <c:v>43</c:v>
                </c:pt>
                <c:pt idx="465">
                  <c:v>44</c:v>
                </c:pt>
                <c:pt idx="466">
                  <c:v>45</c:v>
                </c:pt>
                <c:pt idx="467">
                  <c:v>46</c:v>
                </c:pt>
                <c:pt idx="468">
                  <c:v>47</c:v>
                </c:pt>
                <c:pt idx="469">
                  <c:v>48</c:v>
                </c:pt>
                <c:pt idx="470">
                  <c:v>49</c:v>
                </c:pt>
                <c:pt idx="471">
                  <c:v>50</c:v>
                </c:pt>
                <c:pt idx="472">
                  <c:v>51</c:v>
                </c:pt>
                <c:pt idx="473">
                  <c:v>52</c:v>
                </c:pt>
                <c:pt idx="474">
                  <c:v>53</c:v>
                </c:pt>
                <c:pt idx="475">
                  <c:v>54</c:v>
                </c:pt>
                <c:pt idx="476">
                  <c:v>55</c:v>
                </c:pt>
                <c:pt idx="477">
                  <c:v>56</c:v>
                </c:pt>
                <c:pt idx="478">
                  <c:v>57</c:v>
                </c:pt>
                <c:pt idx="479">
                  <c:v>58</c:v>
                </c:pt>
                <c:pt idx="480">
                  <c:v>60</c:v>
                </c:pt>
                <c:pt idx="481">
                  <c:v>61</c:v>
                </c:pt>
                <c:pt idx="482">
                  <c:v>12</c:v>
                </c:pt>
                <c:pt idx="483">
                  <c:v>13</c:v>
                </c:pt>
                <c:pt idx="484">
                  <c:v>14</c:v>
                </c:pt>
                <c:pt idx="485">
                  <c:v>15</c:v>
                </c:pt>
                <c:pt idx="486">
                  <c:v>16</c:v>
                </c:pt>
                <c:pt idx="487">
                  <c:v>17</c:v>
                </c:pt>
                <c:pt idx="488">
                  <c:v>18</c:v>
                </c:pt>
                <c:pt idx="489">
                  <c:v>19</c:v>
                </c:pt>
                <c:pt idx="490">
                  <c:v>20</c:v>
                </c:pt>
                <c:pt idx="491">
                  <c:v>21</c:v>
                </c:pt>
                <c:pt idx="492">
                  <c:v>22</c:v>
                </c:pt>
                <c:pt idx="493">
                  <c:v>23</c:v>
                </c:pt>
                <c:pt idx="494">
                  <c:v>24</c:v>
                </c:pt>
                <c:pt idx="495">
                  <c:v>25</c:v>
                </c:pt>
                <c:pt idx="496">
                  <c:v>26</c:v>
                </c:pt>
                <c:pt idx="497">
                  <c:v>27</c:v>
                </c:pt>
                <c:pt idx="498">
                  <c:v>28</c:v>
                </c:pt>
                <c:pt idx="499">
                  <c:v>29</c:v>
                </c:pt>
                <c:pt idx="500">
                  <c:v>30</c:v>
                </c:pt>
                <c:pt idx="501">
                  <c:v>31</c:v>
                </c:pt>
                <c:pt idx="502">
                  <c:v>32</c:v>
                </c:pt>
                <c:pt idx="503">
                  <c:v>33</c:v>
                </c:pt>
                <c:pt idx="504">
                  <c:v>34</c:v>
                </c:pt>
                <c:pt idx="505">
                  <c:v>35</c:v>
                </c:pt>
                <c:pt idx="506">
                  <c:v>36</c:v>
                </c:pt>
                <c:pt idx="507">
                  <c:v>37</c:v>
                </c:pt>
                <c:pt idx="508">
                  <c:v>38</c:v>
                </c:pt>
                <c:pt idx="509">
                  <c:v>39</c:v>
                </c:pt>
                <c:pt idx="510">
                  <c:v>40</c:v>
                </c:pt>
                <c:pt idx="511">
                  <c:v>41</c:v>
                </c:pt>
                <c:pt idx="512">
                  <c:v>42</c:v>
                </c:pt>
                <c:pt idx="513">
                  <c:v>43</c:v>
                </c:pt>
                <c:pt idx="514">
                  <c:v>44</c:v>
                </c:pt>
                <c:pt idx="515">
                  <c:v>45</c:v>
                </c:pt>
                <c:pt idx="516">
                  <c:v>46</c:v>
                </c:pt>
                <c:pt idx="517">
                  <c:v>47</c:v>
                </c:pt>
                <c:pt idx="518">
                  <c:v>48</c:v>
                </c:pt>
                <c:pt idx="519">
                  <c:v>49</c:v>
                </c:pt>
                <c:pt idx="520">
                  <c:v>50</c:v>
                </c:pt>
                <c:pt idx="521">
                  <c:v>51</c:v>
                </c:pt>
                <c:pt idx="522">
                  <c:v>52</c:v>
                </c:pt>
                <c:pt idx="523">
                  <c:v>53</c:v>
                </c:pt>
                <c:pt idx="524">
                  <c:v>54</c:v>
                </c:pt>
                <c:pt idx="525">
                  <c:v>55</c:v>
                </c:pt>
                <c:pt idx="526">
                  <c:v>56</c:v>
                </c:pt>
                <c:pt idx="527">
                  <c:v>58</c:v>
                </c:pt>
                <c:pt idx="528">
                  <c:v>59</c:v>
                </c:pt>
                <c:pt idx="529">
                  <c:v>60</c:v>
                </c:pt>
                <c:pt idx="530">
                  <c:v>61</c:v>
                </c:pt>
                <c:pt idx="531">
                  <c:v>62</c:v>
                </c:pt>
                <c:pt idx="532">
                  <c:v>64</c:v>
                </c:pt>
                <c:pt idx="533">
                  <c:v>11</c:v>
                </c:pt>
                <c:pt idx="534">
                  <c:v>14</c:v>
                </c:pt>
                <c:pt idx="535">
                  <c:v>15</c:v>
                </c:pt>
                <c:pt idx="536">
                  <c:v>16</c:v>
                </c:pt>
                <c:pt idx="537">
                  <c:v>17</c:v>
                </c:pt>
                <c:pt idx="538">
                  <c:v>18</c:v>
                </c:pt>
                <c:pt idx="539">
                  <c:v>19</c:v>
                </c:pt>
                <c:pt idx="540">
                  <c:v>20</c:v>
                </c:pt>
                <c:pt idx="541">
                  <c:v>21</c:v>
                </c:pt>
                <c:pt idx="542">
                  <c:v>22</c:v>
                </c:pt>
                <c:pt idx="543">
                  <c:v>23</c:v>
                </c:pt>
                <c:pt idx="544">
                  <c:v>24</c:v>
                </c:pt>
                <c:pt idx="545">
                  <c:v>25</c:v>
                </c:pt>
                <c:pt idx="546">
                  <c:v>26</c:v>
                </c:pt>
                <c:pt idx="547">
                  <c:v>27</c:v>
                </c:pt>
                <c:pt idx="548">
                  <c:v>28</c:v>
                </c:pt>
                <c:pt idx="549">
                  <c:v>29</c:v>
                </c:pt>
                <c:pt idx="550">
                  <c:v>30</c:v>
                </c:pt>
                <c:pt idx="551">
                  <c:v>31</c:v>
                </c:pt>
                <c:pt idx="552">
                  <c:v>32</c:v>
                </c:pt>
                <c:pt idx="553">
                  <c:v>33</c:v>
                </c:pt>
                <c:pt idx="554">
                  <c:v>34</c:v>
                </c:pt>
                <c:pt idx="555">
                  <c:v>35</c:v>
                </c:pt>
                <c:pt idx="556">
                  <c:v>36</c:v>
                </c:pt>
                <c:pt idx="557">
                  <c:v>37</c:v>
                </c:pt>
                <c:pt idx="558">
                  <c:v>38</c:v>
                </c:pt>
                <c:pt idx="559">
                  <c:v>39</c:v>
                </c:pt>
                <c:pt idx="560">
                  <c:v>40</c:v>
                </c:pt>
                <c:pt idx="561">
                  <c:v>41</c:v>
                </c:pt>
                <c:pt idx="562">
                  <c:v>42</c:v>
                </c:pt>
                <c:pt idx="563">
                  <c:v>43</c:v>
                </c:pt>
                <c:pt idx="564">
                  <c:v>44</c:v>
                </c:pt>
                <c:pt idx="565">
                  <c:v>45</c:v>
                </c:pt>
                <c:pt idx="566">
                  <c:v>46</c:v>
                </c:pt>
                <c:pt idx="567">
                  <c:v>47</c:v>
                </c:pt>
                <c:pt idx="568">
                  <c:v>48</c:v>
                </c:pt>
                <c:pt idx="569">
                  <c:v>49</c:v>
                </c:pt>
                <c:pt idx="570">
                  <c:v>50</c:v>
                </c:pt>
                <c:pt idx="571">
                  <c:v>51</c:v>
                </c:pt>
                <c:pt idx="572">
                  <c:v>52</c:v>
                </c:pt>
                <c:pt idx="573">
                  <c:v>53</c:v>
                </c:pt>
                <c:pt idx="574">
                  <c:v>54</c:v>
                </c:pt>
                <c:pt idx="575">
                  <c:v>55</c:v>
                </c:pt>
                <c:pt idx="576">
                  <c:v>56</c:v>
                </c:pt>
                <c:pt idx="577">
                  <c:v>57</c:v>
                </c:pt>
                <c:pt idx="578">
                  <c:v>58</c:v>
                </c:pt>
                <c:pt idx="579">
                  <c:v>59</c:v>
                </c:pt>
                <c:pt idx="580">
                  <c:v>63</c:v>
                </c:pt>
                <c:pt idx="581">
                  <c:v>65</c:v>
                </c:pt>
                <c:pt idx="582">
                  <c:v>67</c:v>
                </c:pt>
                <c:pt idx="583">
                  <c:v>14</c:v>
                </c:pt>
                <c:pt idx="584">
                  <c:v>15</c:v>
                </c:pt>
                <c:pt idx="585">
                  <c:v>16</c:v>
                </c:pt>
                <c:pt idx="586">
                  <c:v>17</c:v>
                </c:pt>
                <c:pt idx="587">
                  <c:v>18</c:v>
                </c:pt>
                <c:pt idx="588">
                  <c:v>19</c:v>
                </c:pt>
                <c:pt idx="589">
                  <c:v>20</c:v>
                </c:pt>
                <c:pt idx="590">
                  <c:v>21</c:v>
                </c:pt>
                <c:pt idx="591">
                  <c:v>22</c:v>
                </c:pt>
                <c:pt idx="592">
                  <c:v>23</c:v>
                </c:pt>
                <c:pt idx="593">
                  <c:v>24</c:v>
                </c:pt>
                <c:pt idx="594">
                  <c:v>25</c:v>
                </c:pt>
                <c:pt idx="595">
                  <c:v>26</c:v>
                </c:pt>
                <c:pt idx="596">
                  <c:v>27</c:v>
                </c:pt>
                <c:pt idx="597">
                  <c:v>28</c:v>
                </c:pt>
                <c:pt idx="598">
                  <c:v>29</c:v>
                </c:pt>
                <c:pt idx="599">
                  <c:v>30</c:v>
                </c:pt>
                <c:pt idx="600">
                  <c:v>31</c:v>
                </c:pt>
                <c:pt idx="601">
                  <c:v>32</c:v>
                </c:pt>
                <c:pt idx="602">
                  <c:v>33</c:v>
                </c:pt>
                <c:pt idx="603">
                  <c:v>34</c:v>
                </c:pt>
                <c:pt idx="604">
                  <c:v>35</c:v>
                </c:pt>
                <c:pt idx="605">
                  <c:v>36</c:v>
                </c:pt>
                <c:pt idx="606">
                  <c:v>37</c:v>
                </c:pt>
                <c:pt idx="607">
                  <c:v>38</c:v>
                </c:pt>
                <c:pt idx="608">
                  <c:v>39</c:v>
                </c:pt>
                <c:pt idx="609">
                  <c:v>40</c:v>
                </c:pt>
                <c:pt idx="610">
                  <c:v>41</c:v>
                </c:pt>
                <c:pt idx="611">
                  <c:v>42</c:v>
                </c:pt>
                <c:pt idx="612">
                  <c:v>43</c:v>
                </c:pt>
                <c:pt idx="613">
                  <c:v>44</c:v>
                </c:pt>
                <c:pt idx="614">
                  <c:v>45</c:v>
                </c:pt>
                <c:pt idx="615">
                  <c:v>46</c:v>
                </c:pt>
                <c:pt idx="616">
                  <c:v>47</c:v>
                </c:pt>
                <c:pt idx="617">
                  <c:v>48</c:v>
                </c:pt>
                <c:pt idx="618">
                  <c:v>49</c:v>
                </c:pt>
                <c:pt idx="619">
                  <c:v>50</c:v>
                </c:pt>
                <c:pt idx="620">
                  <c:v>51</c:v>
                </c:pt>
                <c:pt idx="621">
                  <c:v>52</c:v>
                </c:pt>
                <c:pt idx="622">
                  <c:v>53</c:v>
                </c:pt>
                <c:pt idx="623">
                  <c:v>54</c:v>
                </c:pt>
                <c:pt idx="624">
                  <c:v>55</c:v>
                </c:pt>
                <c:pt idx="625">
                  <c:v>56</c:v>
                </c:pt>
                <c:pt idx="626">
                  <c:v>58</c:v>
                </c:pt>
                <c:pt idx="627">
                  <c:v>59</c:v>
                </c:pt>
                <c:pt idx="628">
                  <c:v>60</c:v>
                </c:pt>
                <c:pt idx="629">
                  <c:v>62</c:v>
                </c:pt>
                <c:pt idx="630">
                  <c:v>64</c:v>
                </c:pt>
                <c:pt idx="631">
                  <c:v>65</c:v>
                </c:pt>
                <c:pt idx="632">
                  <c:v>11</c:v>
                </c:pt>
                <c:pt idx="633">
                  <c:v>12</c:v>
                </c:pt>
                <c:pt idx="634">
                  <c:v>13</c:v>
                </c:pt>
                <c:pt idx="635">
                  <c:v>14</c:v>
                </c:pt>
                <c:pt idx="636">
                  <c:v>15</c:v>
                </c:pt>
                <c:pt idx="637">
                  <c:v>16</c:v>
                </c:pt>
                <c:pt idx="638">
                  <c:v>17</c:v>
                </c:pt>
                <c:pt idx="639">
                  <c:v>18</c:v>
                </c:pt>
                <c:pt idx="640">
                  <c:v>19</c:v>
                </c:pt>
                <c:pt idx="641">
                  <c:v>20</c:v>
                </c:pt>
                <c:pt idx="642">
                  <c:v>21</c:v>
                </c:pt>
                <c:pt idx="643">
                  <c:v>22</c:v>
                </c:pt>
                <c:pt idx="644">
                  <c:v>23</c:v>
                </c:pt>
                <c:pt idx="645">
                  <c:v>24</c:v>
                </c:pt>
                <c:pt idx="646">
                  <c:v>25</c:v>
                </c:pt>
                <c:pt idx="647">
                  <c:v>26</c:v>
                </c:pt>
                <c:pt idx="648">
                  <c:v>27</c:v>
                </c:pt>
                <c:pt idx="649">
                  <c:v>28</c:v>
                </c:pt>
                <c:pt idx="650">
                  <c:v>29</c:v>
                </c:pt>
                <c:pt idx="651">
                  <c:v>30</c:v>
                </c:pt>
                <c:pt idx="652">
                  <c:v>31</c:v>
                </c:pt>
                <c:pt idx="653">
                  <c:v>32</c:v>
                </c:pt>
                <c:pt idx="654">
                  <c:v>33</c:v>
                </c:pt>
                <c:pt idx="655">
                  <c:v>34</c:v>
                </c:pt>
                <c:pt idx="656">
                  <c:v>35</c:v>
                </c:pt>
                <c:pt idx="657">
                  <c:v>36</c:v>
                </c:pt>
                <c:pt idx="658">
                  <c:v>37</c:v>
                </c:pt>
                <c:pt idx="659">
                  <c:v>38</c:v>
                </c:pt>
                <c:pt idx="660">
                  <c:v>39</c:v>
                </c:pt>
                <c:pt idx="661">
                  <c:v>40</c:v>
                </c:pt>
                <c:pt idx="662">
                  <c:v>41</c:v>
                </c:pt>
                <c:pt idx="663">
                  <c:v>42</c:v>
                </c:pt>
                <c:pt idx="664">
                  <c:v>43</c:v>
                </c:pt>
                <c:pt idx="665">
                  <c:v>44</c:v>
                </c:pt>
                <c:pt idx="666">
                  <c:v>45</c:v>
                </c:pt>
                <c:pt idx="667">
                  <c:v>46</c:v>
                </c:pt>
                <c:pt idx="668">
                  <c:v>47</c:v>
                </c:pt>
                <c:pt idx="669">
                  <c:v>48</c:v>
                </c:pt>
                <c:pt idx="670">
                  <c:v>49</c:v>
                </c:pt>
                <c:pt idx="671">
                  <c:v>50</c:v>
                </c:pt>
                <c:pt idx="672">
                  <c:v>51</c:v>
                </c:pt>
                <c:pt idx="673">
                  <c:v>52</c:v>
                </c:pt>
                <c:pt idx="674">
                  <c:v>53</c:v>
                </c:pt>
                <c:pt idx="675">
                  <c:v>54</c:v>
                </c:pt>
                <c:pt idx="676">
                  <c:v>55</c:v>
                </c:pt>
                <c:pt idx="677">
                  <c:v>57</c:v>
                </c:pt>
                <c:pt idx="678">
                  <c:v>58</c:v>
                </c:pt>
                <c:pt idx="679">
                  <c:v>60</c:v>
                </c:pt>
                <c:pt idx="680">
                  <c:v>61</c:v>
                </c:pt>
                <c:pt idx="681">
                  <c:v>13</c:v>
                </c:pt>
                <c:pt idx="682">
                  <c:v>14</c:v>
                </c:pt>
                <c:pt idx="683">
                  <c:v>15</c:v>
                </c:pt>
                <c:pt idx="684">
                  <c:v>16</c:v>
                </c:pt>
                <c:pt idx="685">
                  <c:v>17</c:v>
                </c:pt>
                <c:pt idx="686">
                  <c:v>18</c:v>
                </c:pt>
                <c:pt idx="687">
                  <c:v>19</c:v>
                </c:pt>
                <c:pt idx="688">
                  <c:v>20</c:v>
                </c:pt>
                <c:pt idx="689">
                  <c:v>21</c:v>
                </c:pt>
                <c:pt idx="690">
                  <c:v>22</c:v>
                </c:pt>
                <c:pt idx="691">
                  <c:v>23</c:v>
                </c:pt>
                <c:pt idx="692">
                  <c:v>24</c:v>
                </c:pt>
                <c:pt idx="693">
                  <c:v>25</c:v>
                </c:pt>
                <c:pt idx="694">
                  <c:v>26</c:v>
                </c:pt>
                <c:pt idx="695">
                  <c:v>27</c:v>
                </c:pt>
                <c:pt idx="696">
                  <c:v>28</c:v>
                </c:pt>
                <c:pt idx="697">
                  <c:v>29</c:v>
                </c:pt>
                <c:pt idx="698">
                  <c:v>30</c:v>
                </c:pt>
                <c:pt idx="699">
                  <c:v>31</c:v>
                </c:pt>
                <c:pt idx="700">
                  <c:v>32</c:v>
                </c:pt>
                <c:pt idx="701">
                  <c:v>33</c:v>
                </c:pt>
                <c:pt idx="702">
                  <c:v>34</c:v>
                </c:pt>
                <c:pt idx="703">
                  <c:v>35</c:v>
                </c:pt>
                <c:pt idx="704">
                  <c:v>36</c:v>
                </c:pt>
                <c:pt idx="705">
                  <c:v>37</c:v>
                </c:pt>
                <c:pt idx="706">
                  <c:v>38</c:v>
                </c:pt>
                <c:pt idx="707">
                  <c:v>39</c:v>
                </c:pt>
                <c:pt idx="708">
                  <c:v>40</c:v>
                </c:pt>
                <c:pt idx="709">
                  <c:v>41</c:v>
                </c:pt>
                <c:pt idx="710">
                  <c:v>42</c:v>
                </c:pt>
                <c:pt idx="711">
                  <c:v>43</c:v>
                </c:pt>
                <c:pt idx="712">
                  <c:v>44</c:v>
                </c:pt>
                <c:pt idx="713">
                  <c:v>45</c:v>
                </c:pt>
                <c:pt idx="714">
                  <c:v>46</c:v>
                </c:pt>
                <c:pt idx="715">
                  <c:v>47</c:v>
                </c:pt>
                <c:pt idx="716">
                  <c:v>48</c:v>
                </c:pt>
                <c:pt idx="717">
                  <c:v>49</c:v>
                </c:pt>
                <c:pt idx="718">
                  <c:v>50</c:v>
                </c:pt>
                <c:pt idx="719">
                  <c:v>51</c:v>
                </c:pt>
                <c:pt idx="720">
                  <c:v>52</c:v>
                </c:pt>
                <c:pt idx="721">
                  <c:v>53</c:v>
                </c:pt>
                <c:pt idx="722">
                  <c:v>54</c:v>
                </c:pt>
                <c:pt idx="723">
                  <c:v>55</c:v>
                </c:pt>
                <c:pt idx="724">
                  <c:v>56</c:v>
                </c:pt>
                <c:pt idx="725">
                  <c:v>58</c:v>
                </c:pt>
                <c:pt idx="726">
                  <c:v>59</c:v>
                </c:pt>
                <c:pt idx="727">
                  <c:v>60</c:v>
                </c:pt>
                <c:pt idx="728">
                  <c:v>61</c:v>
                </c:pt>
                <c:pt idx="729">
                  <c:v>67</c:v>
                </c:pt>
                <c:pt idx="730">
                  <c:v>68</c:v>
                </c:pt>
                <c:pt idx="731">
                  <c:v>13</c:v>
                </c:pt>
                <c:pt idx="732">
                  <c:v>14</c:v>
                </c:pt>
                <c:pt idx="733">
                  <c:v>15</c:v>
                </c:pt>
                <c:pt idx="734">
                  <c:v>16</c:v>
                </c:pt>
                <c:pt idx="735">
                  <c:v>17</c:v>
                </c:pt>
                <c:pt idx="736">
                  <c:v>18</c:v>
                </c:pt>
                <c:pt idx="737">
                  <c:v>19</c:v>
                </c:pt>
                <c:pt idx="738">
                  <c:v>20</c:v>
                </c:pt>
                <c:pt idx="739">
                  <c:v>21</c:v>
                </c:pt>
                <c:pt idx="740">
                  <c:v>22</c:v>
                </c:pt>
                <c:pt idx="741">
                  <c:v>23</c:v>
                </c:pt>
                <c:pt idx="742">
                  <c:v>24</c:v>
                </c:pt>
                <c:pt idx="743">
                  <c:v>25</c:v>
                </c:pt>
                <c:pt idx="744">
                  <c:v>26</c:v>
                </c:pt>
                <c:pt idx="745">
                  <c:v>27</c:v>
                </c:pt>
                <c:pt idx="746">
                  <c:v>28</c:v>
                </c:pt>
                <c:pt idx="747">
                  <c:v>29</c:v>
                </c:pt>
                <c:pt idx="748">
                  <c:v>30</c:v>
                </c:pt>
                <c:pt idx="749">
                  <c:v>31</c:v>
                </c:pt>
                <c:pt idx="750">
                  <c:v>32</c:v>
                </c:pt>
                <c:pt idx="751">
                  <c:v>33</c:v>
                </c:pt>
                <c:pt idx="752">
                  <c:v>34</c:v>
                </c:pt>
                <c:pt idx="753">
                  <c:v>35</c:v>
                </c:pt>
                <c:pt idx="754">
                  <c:v>36</c:v>
                </c:pt>
                <c:pt idx="755">
                  <c:v>37</c:v>
                </c:pt>
                <c:pt idx="756">
                  <c:v>38</c:v>
                </c:pt>
                <c:pt idx="757">
                  <c:v>39</c:v>
                </c:pt>
                <c:pt idx="758">
                  <c:v>40</c:v>
                </c:pt>
                <c:pt idx="759">
                  <c:v>41</c:v>
                </c:pt>
                <c:pt idx="760">
                  <c:v>42</c:v>
                </c:pt>
                <c:pt idx="761">
                  <c:v>43</c:v>
                </c:pt>
                <c:pt idx="762">
                  <c:v>44</c:v>
                </c:pt>
                <c:pt idx="763">
                  <c:v>45</c:v>
                </c:pt>
                <c:pt idx="764">
                  <c:v>46</c:v>
                </c:pt>
                <c:pt idx="765">
                  <c:v>47</c:v>
                </c:pt>
                <c:pt idx="766">
                  <c:v>48</c:v>
                </c:pt>
                <c:pt idx="767">
                  <c:v>49</c:v>
                </c:pt>
                <c:pt idx="768">
                  <c:v>50</c:v>
                </c:pt>
                <c:pt idx="769">
                  <c:v>51</c:v>
                </c:pt>
                <c:pt idx="770">
                  <c:v>52</c:v>
                </c:pt>
                <c:pt idx="771">
                  <c:v>53</c:v>
                </c:pt>
                <c:pt idx="772">
                  <c:v>54</c:v>
                </c:pt>
                <c:pt idx="773">
                  <c:v>55</c:v>
                </c:pt>
                <c:pt idx="774">
                  <c:v>56</c:v>
                </c:pt>
                <c:pt idx="775">
                  <c:v>58</c:v>
                </c:pt>
                <c:pt idx="776">
                  <c:v>59</c:v>
                </c:pt>
                <c:pt idx="777">
                  <c:v>63</c:v>
                </c:pt>
                <c:pt idx="778">
                  <c:v>64</c:v>
                </c:pt>
                <c:pt idx="779">
                  <c:v>65</c:v>
                </c:pt>
                <c:pt idx="780">
                  <c:v>13</c:v>
                </c:pt>
                <c:pt idx="781">
                  <c:v>14</c:v>
                </c:pt>
                <c:pt idx="782">
                  <c:v>15</c:v>
                </c:pt>
                <c:pt idx="783">
                  <c:v>16</c:v>
                </c:pt>
                <c:pt idx="784">
                  <c:v>17</c:v>
                </c:pt>
                <c:pt idx="785">
                  <c:v>18</c:v>
                </c:pt>
                <c:pt idx="786">
                  <c:v>19</c:v>
                </c:pt>
                <c:pt idx="787">
                  <c:v>20</c:v>
                </c:pt>
                <c:pt idx="788">
                  <c:v>21</c:v>
                </c:pt>
                <c:pt idx="789">
                  <c:v>22</c:v>
                </c:pt>
                <c:pt idx="790">
                  <c:v>23</c:v>
                </c:pt>
                <c:pt idx="791">
                  <c:v>24</c:v>
                </c:pt>
                <c:pt idx="792">
                  <c:v>25</c:v>
                </c:pt>
                <c:pt idx="793">
                  <c:v>26</c:v>
                </c:pt>
                <c:pt idx="794">
                  <c:v>27</c:v>
                </c:pt>
                <c:pt idx="795">
                  <c:v>28</c:v>
                </c:pt>
                <c:pt idx="796">
                  <c:v>29</c:v>
                </c:pt>
                <c:pt idx="797">
                  <c:v>30</c:v>
                </c:pt>
                <c:pt idx="798">
                  <c:v>31</c:v>
                </c:pt>
                <c:pt idx="799">
                  <c:v>32</c:v>
                </c:pt>
                <c:pt idx="800">
                  <c:v>33</c:v>
                </c:pt>
                <c:pt idx="801">
                  <c:v>34</c:v>
                </c:pt>
                <c:pt idx="802">
                  <c:v>35</c:v>
                </c:pt>
                <c:pt idx="803">
                  <c:v>36</c:v>
                </c:pt>
                <c:pt idx="804">
                  <c:v>37</c:v>
                </c:pt>
                <c:pt idx="805">
                  <c:v>38</c:v>
                </c:pt>
                <c:pt idx="806">
                  <c:v>39</c:v>
                </c:pt>
                <c:pt idx="807">
                  <c:v>40</c:v>
                </c:pt>
                <c:pt idx="808">
                  <c:v>41</c:v>
                </c:pt>
                <c:pt idx="809">
                  <c:v>42</c:v>
                </c:pt>
                <c:pt idx="810">
                  <c:v>43</c:v>
                </c:pt>
                <c:pt idx="811">
                  <c:v>44</c:v>
                </c:pt>
                <c:pt idx="812">
                  <c:v>45</c:v>
                </c:pt>
                <c:pt idx="813">
                  <c:v>46</c:v>
                </c:pt>
                <c:pt idx="814">
                  <c:v>47</c:v>
                </c:pt>
                <c:pt idx="815">
                  <c:v>48</c:v>
                </c:pt>
                <c:pt idx="816">
                  <c:v>49</c:v>
                </c:pt>
                <c:pt idx="817">
                  <c:v>50</c:v>
                </c:pt>
                <c:pt idx="818">
                  <c:v>51</c:v>
                </c:pt>
                <c:pt idx="819">
                  <c:v>52</c:v>
                </c:pt>
                <c:pt idx="820">
                  <c:v>53</c:v>
                </c:pt>
                <c:pt idx="821">
                  <c:v>54</c:v>
                </c:pt>
                <c:pt idx="822">
                  <c:v>55</c:v>
                </c:pt>
                <c:pt idx="823">
                  <c:v>56</c:v>
                </c:pt>
                <c:pt idx="824">
                  <c:v>57</c:v>
                </c:pt>
                <c:pt idx="825">
                  <c:v>58</c:v>
                </c:pt>
                <c:pt idx="826">
                  <c:v>59</c:v>
                </c:pt>
                <c:pt idx="827">
                  <c:v>60</c:v>
                </c:pt>
                <c:pt idx="828">
                  <c:v>61</c:v>
                </c:pt>
                <c:pt idx="829">
                  <c:v>62</c:v>
                </c:pt>
                <c:pt idx="830">
                  <c:v>63</c:v>
                </c:pt>
                <c:pt idx="831">
                  <c:v>64</c:v>
                </c:pt>
                <c:pt idx="832">
                  <c:v>65</c:v>
                </c:pt>
                <c:pt idx="833">
                  <c:v>12</c:v>
                </c:pt>
                <c:pt idx="834">
                  <c:v>13</c:v>
                </c:pt>
                <c:pt idx="835">
                  <c:v>14</c:v>
                </c:pt>
                <c:pt idx="836">
                  <c:v>15</c:v>
                </c:pt>
                <c:pt idx="837">
                  <c:v>16</c:v>
                </c:pt>
                <c:pt idx="838">
                  <c:v>17</c:v>
                </c:pt>
                <c:pt idx="839">
                  <c:v>18</c:v>
                </c:pt>
                <c:pt idx="840">
                  <c:v>19</c:v>
                </c:pt>
                <c:pt idx="841">
                  <c:v>20</c:v>
                </c:pt>
                <c:pt idx="842">
                  <c:v>21</c:v>
                </c:pt>
                <c:pt idx="843">
                  <c:v>22</c:v>
                </c:pt>
                <c:pt idx="844">
                  <c:v>23</c:v>
                </c:pt>
                <c:pt idx="845">
                  <c:v>24</c:v>
                </c:pt>
                <c:pt idx="846">
                  <c:v>25</c:v>
                </c:pt>
                <c:pt idx="847">
                  <c:v>26</c:v>
                </c:pt>
                <c:pt idx="848">
                  <c:v>27</c:v>
                </c:pt>
                <c:pt idx="849">
                  <c:v>28</c:v>
                </c:pt>
                <c:pt idx="850">
                  <c:v>29</c:v>
                </c:pt>
                <c:pt idx="851">
                  <c:v>30</c:v>
                </c:pt>
                <c:pt idx="852">
                  <c:v>31</c:v>
                </c:pt>
                <c:pt idx="853">
                  <c:v>32</c:v>
                </c:pt>
                <c:pt idx="854">
                  <c:v>33</c:v>
                </c:pt>
                <c:pt idx="855">
                  <c:v>34</c:v>
                </c:pt>
                <c:pt idx="856">
                  <c:v>35</c:v>
                </c:pt>
                <c:pt idx="857">
                  <c:v>36</c:v>
                </c:pt>
                <c:pt idx="858">
                  <c:v>37</c:v>
                </c:pt>
                <c:pt idx="859">
                  <c:v>38</c:v>
                </c:pt>
                <c:pt idx="860">
                  <c:v>39</c:v>
                </c:pt>
                <c:pt idx="861">
                  <c:v>40</c:v>
                </c:pt>
                <c:pt idx="862">
                  <c:v>41</c:v>
                </c:pt>
                <c:pt idx="863">
                  <c:v>42</c:v>
                </c:pt>
                <c:pt idx="864">
                  <c:v>43</c:v>
                </c:pt>
                <c:pt idx="865">
                  <c:v>44</c:v>
                </c:pt>
                <c:pt idx="866">
                  <c:v>45</c:v>
                </c:pt>
                <c:pt idx="867">
                  <c:v>46</c:v>
                </c:pt>
                <c:pt idx="868">
                  <c:v>47</c:v>
                </c:pt>
                <c:pt idx="869">
                  <c:v>48</c:v>
                </c:pt>
                <c:pt idx="870">
                  <c:v>49</c:v>
                </c:pt>
                <c:pt idx="871">
                  <c:v>50</c:v>
                </c:pt>
                <c:pt idx="872">
                  <c:v>51</c:v>
                </c:pt>
                <c:pt idx="873">
                  <c:v>52</c:v>
                </c:pt>
                <c:pt idx="874">
                  <c:v>53</c:v>
                </c:pt>
                <c:pt idx="875">
                  <c:v>54</c:v>
                </c:pt>
                <c:pt idx="876">
                  <c:v>55</c:v>
                </c:pt>
                <c:pt idx="877">
                  <c:v>56</c:v>
                </c:pt>
                <c:pt idx="878">
                  <c:v>57</c:v>
                </c:pt>
                <c:pt idx="879">
                  <c:v>58</c:v>
                </c:pt>
                <c:pt idx="880">
                  <c:v>59</c:v>
                </c:pt>
                <c:pt idx="881">
                  <c:v>60</c:v>
                </c:pt>
                <c:pt idx="882">
                  <c:v>63</c:v>
                </c:pt>
                <c:pt idx="883">
                  <c:v>66</c:v>
                </c:pt>
                <c:pt idx="884">
                  <c:v>68</c:v>
                </c:pt>
                <c:pt idx="885">
                  <c:v>13</c:v>
                </c:pt>
                <c:pt idx="886">
                  <c:v>15</c:v>
                </c:pt>
                <c:pt idx="887">
                  <c:v>16</c:v>
                </c:pt>
                <c:pt idx="888">
                  <c:v>17</c:v>
                </c:pt>
                <c:pt idx="889">
                  <c:v>18</c:v>
                </c:pt>
                <c:pt idx="890">
                  <c:v>19</c:v>
                </c:pt>
                <c:pt idx="891">
                  <c:v>20</c:v>
                </c:pt>
                <c:pt idx="892">
                  <c:v>21</c:v>
                </c:pt>
                <c:pt idx="893">
                  <c:v>22</c:v>
                </c:pt>
                <c:pt idx="894">
                  <c:v>23</c:v>
                </c:pt>
                <c:pt idx="895">
                  <c:v>24</c:v>
                </c:pt>
                <c:pt idx="896">
                  <c:v>25</c:v>
                </c:pt>
                <c:pt idx="897">
                  <c:v>26</c:v>
                </c:pt>
                <c:pt idx="898">
                  <c:v>27</c:v>
                </c:pt>
                <c:pt idx="899">
                  <c:v>28</c:v>
                </c:pt>
                <c:pt idx="900">
                  <c:v>29</c:v>
                </c:pt>
                <c:pt idx="901">
                  <c:v>30</c:v>
                </c:pt>
                <c:pt idx="902">
                  <c:v>31</c:v>
                </c:pt>
                <c:pt idx="903">
                  <c:v>32</c:v>
                </c:pt>
                <c:pt idx="904">
                  <c:v>33</c:v>
                </c:pt>
                <c:pt idx="905">
                  <c:v>34</c:v>
                </c:pt>
                <c:pt idx="906">
                  <c:v>35</c:v>
                </c:pt>
                <c:pt idx="907">
                  <c:v>36</c:v>
                </c:pt>
                <c:pt idx="908">
                  <c:v>37</c:v>
                </c:pt>
                <c:pt idx="909">
                  <c:v>38</c:v>
                </c:pt>
                <c:pt idx="910">
                  <c:v>39</c:v>
                </c:pt>
                <c:pt idx="911">
                  <c:v>40</c:v>
                </c:pt>
                <c:pt idx="912">
                  <c:v>41</c:v>
                </c:pt>
                <c:pt idx="913">
                  <c:v>42</c:v>
                </c:pt>
                <c:pt idx="914">
                  <c:v>43</c:v>
                </c:pt>
                <c:pt idx="915">
                  <c:v>44</c:v>
                </c:pt>
                <c:pt idx="916">
                  <c:v>45</c:v>
                </c:pt>
                <c:pt idx="917">
                  <c:v>46</c:v>
                </c:pt>
                <c:pt idx="918">
                  <c:v>47</c:v>
                </c:pt>
                <c:pt idx="919">
                  <c:v>48</c:v>
                </c:pt>
                <c:pt idx="920">
                  <c:v>49</c:v>
                </c:pt>
                <c:pt idx="921">
                  <c:v>50</c:v>
                </c:pt>
                <c:pt idx="922">
                  <c:v>51</c:v>
                </c:pt>
                <c:pt idx="923">
                  <c:v>52</c:v>
                </c:pt>
                <c:pt idx="924">
                  <c:v>53</c:v>
                </c:pt>
                <c:pt idx="925">
                  <c:v>54</c:v>
                </c:pt>
                <c:pt idx="926">
                  <c:v>56</c:v>
                </c:pt>
                <c:pt idx="927">
                  <c:v>57</c:v>
                </c:pt>
                <c:pt idx="928">
                  <c:v>58</c:v>
                </c:pt>
                <c:pt idx="929">
                  <c:v>59</c:v>
                </c:pt>
                <c:pt idx="930">
                  <c:v>60</c:v>
                </c:pt>
                <c:pt idx="931">
                  <c:v>61</c:v>
                </c:pt>
                <c:pt idx="932">
                  <c:v>62</c:v>
                </c:pt>
                <c:pt idx="933">
                  <c:v>64</c:v>
                </c:pt>
                <c:pt idx="934">
                  <c:v>13</c:v>
                </c:pt>
                <c:pt idx="935">
                  <c:v>14</c:v>
                </c:pt>
                <c:pt idx="936">
                  <c:v>15</c:v>
                </c:pt>
                <c:pt idx="937">
                  <c:v>16</c:v>
                </c:pt>
                <c:pt idx="938">
                  <c:v>17</c:v>
                </c:pt>
                <c:pt idx="939">
                  <c:v>18</c:v>
                </c:pt>
                <c:pt idx="940">
                  <c:v>19</c:v>
                </c:pt>
                <c:pt idx="941">
                  <c:v>20</c:v>
                </c:pt>
                <c:pt idx="942">
                  <c:v>21</c:v>
                </c:pt>
                <c:pt idx="943">
                  <c:v>22</c:v>
                </c:pt>
                <c:pt idx="944">
                  <c:v>23</c:v>
                </c:pt>
                <c:pt idx="945">
                  <c:v>24</c:v>
                </c:pt>
                <c:pt idx="946">
                  <c:v>25</c:v>
                </c:pt>
                <c:pt idx="947">
                  <c:v>26</c:v>
                </c:pt>
                <c:pt idx="948">
                  <c:v>27</c:v>
                </c:pt>
                <c:pt idx="949">
                  <c:v>28</c:v>
                </c:pt>
                <c:pt idx="950">
                  <c:v>29</c:v>
                </c:pt>
                <c:pt idx="951">
                  <c:v>30</c:v>
                </c:pt>
                <c:pt idx="952">
                  <c:v>31</c:v>
                </c:pt>
                <c:pt idx="953">
                  <c:v>32</c:v>
                </c:pt>
                <c:pt idx="954">
                  <c:v>33</c:v>
                </c:pt>
                <c:pt idx="955">
                  <c:v>34</c:v>
                </c:pt>
                <c:pt idx="956">
                  <c:v>35</c:v>
                </c:pt>
                <c:pt idx="957">
                  <c:v>36</c:v>
                </c:pt>
                <c:pt idx="958">
                  <c:v>37</c:v>
                </c:pt>
                <c:pt idx="959">
                  <c:v>38</c:v>
                </c:pt>
                <c:pt idx="960">
                  <c:v>39</c:v>
                </c:pt>
                <c:pt idx="961">
                  <c:v>40</c:v>
                </c:pt>
                <c:pt idx="962">
                  <c:v>41</c:v>
                </c:pt>
                <c:pt idx="963">
                  <c:v>42</c:v>
                </c:pt>
                <c:pt idx="964">
                  <c:v>43</c:v>
                </c:pt>
                <c:pt idx="965">
                  <c:v>44</c:v>
                </c:pt>
                <c:pt idx="966">
                  <c:v>45</c:v>
                </c:pt>
                <c:pt idx="967">
                  <c:v>46</c:v>
                </c:pt>
                <c:pt idx="968">
                  <c:v>47</c:v>
                </c:pt>
                <c:pt idx="969">
                  <c:v>48</c:v>
                </c:pt>
                <c:pt idx="970">
                  <c:v>49</c:v>
                </c:pt>
                <c:pt idx="971">
                  <c:v>50</c:v>
                </c:pt>
                <c:pt idx="972">
                  <c:v>51</c:v>
                </c:pt>
                <c:pt idx="973">
                  <c:v>52</c:v>
                </c:pt>
                <c:pt idx="974">
                  <c:v>53</c:v>
                </c:pt>
                <c:pt idx="975">
                  <c:v>54</c:v>
                </c:pt>
                <c:pt idx="976">
                  <c:v>55</c:v>
                </c:pt>
                <c:pt idx="977">
                  <c:v>56</c:v>
                </c:pt>
                <c:pt idx="978">
                  <c:v>57</c:v>
                </c:pt>
                <c:pt idx="979">
                  <c:v>58</c:v>
                </c:pt>
                <c:pt idx="980">
                  <c:v>59</c:v>
                </c:pt>
                <c:pt idx="981">
                  <c:v>61</c:v>
                </c:pt>
                <c:pt idx="982">
                  <c:v>63</c:v>
                </c:pt>
                <c:pt idx="983">
                  <c:v>64</c:v>
                </c:pt>
                <c:pt idx="984">
                  <c:v>11</c:v>
                </c:pt>
                <c:pt idx="985">
                  <c:v>13</c:v>
                </c:pt>
                <c:pt idx="986">
                  <c:v>14</c:v>
                </c:pt>
                <c:pt idx="987">
                  <c:v>15</c:v>
                </c:pt>
                <c:pt idx="988">
                  <c:v>16</c:v>
                </c:pt>
                <c:pt idx="989">
                  <c:v>17</c:v>
                </c:pt>
                <c:pt idx="990">
                  <c:v>18</c:v>
                </c:pt>
                <c:pt idx="991">
                  <c:v>19</c:v>
                </c:pt>
                <c:pt idx="992">
                  <c:v>20</c:v>
                </c:pt>
                <c:pt idx="993">
                  <c:v>21</c:v>
                </c:pt>
                <c:pt idx="994">
                  <c:v>22</c:v>
                </c:pt>
                <c:pt idx="995">
                  <c:v>23</c:v>
                </c:pt>
                <c:pt idx="996">
                  <c:v>24</c:v>
                </c:pt>
                <c:pt idx="997">
                  <c:v>25</c:v>
                </c:pt>
                <c:pt idx="998">
                  <c:v>26</c:v>
                </c:pt>
                <c:pt idx="999">
                  <c:v>27</c:v>
                </c:pt>
                <c:pt idx="1000">
                  <c:v>28</c:v>
                </c:pt>
                <c:pt idx="1001">
                  <c:v>29</c:v>
                </c:pt>
                <c:pt idx="1002">
                  <c:v>30</c:v>
                </c:pt>
                <c:pt idx="1003">
                  <c:v>31</c:v>
                </c:pt>
                <c:pt idx="1004">
                  <c:v>32</c:v>
                </c:pt>
                <c:pt idx="1005">
                  <c:v>33</c:v>
                </c:pt>
                <c:pt idx="1006">
                  <c:v>34</c:v>
                </c:pt>
                <c:pt idx="1007">
                  <c:v>35</c:v>
                </c:pt>
                <c:pt idx="1008">
                  <c:v>36</c:v>
                </c:pt>
                <c:pt idx="1009">
                  <c:v>37</c:v>
                </c:pt>
                <c:pt idx="1010">
                  <c:v>38</c:v>
                </c:pt>
                <c:pt idx="1011">
                  <c:v>39</c:v>
                </c:pt>
                <c:pt idx="1012">
                  <c:v>40</c:v>
                </c:pt>
                <c:pt idx="1013">
                  <c:v>41</c:v>
                </c:pt>
                <c:pt idx="1014">
                  <c:v>42</c:v>
                </c:pt>
                <c:pt idx="1015">
                  <c:v>43</c:v>
                </c:pt>
                <c:pt idx="1016">
                  <c:v>44</c:v>
                </c:pt>
                <c:pt idx="1017">
                  <c:v>45</c:v>
                </c:pt>
                <c:pt idx="1018">
                  <c:v>46</c:v>
                </c:pt>
                <c:pt idx="1019">
                  <c:v>47</c:v>
                </c:pt>
                <c:pt idx="1020">
                  <c:v>48</c:v>
                </c:pt>
                <c:pt idx="1021">
                  <c:v>49</c:v>
                </c:pt>
                <c:pt idx="1022">
                  <c:v>50</c:v>
                </c:pt>
                <c:pt idx="1023">
                  <c:v>51</c:v>
                </c:pt>
                <c:pt idx="1024">
                  <c:v>52</c:v>
                </c:pt>
                <c:pt idx="1025">
                  <c:v>53</c:v>
                </c:pt>
                <c:pt idx="1026">
                  <c:v>54</c:v>
                </c:pt>
                <c:pt idx="1027">
                  <c:v>56</c:v>
                </c:pt>
                <c:pt idx="1028">
                  <c:v>57</c:v>
                </c:pt>
                <c:pt idx="1029">
                  <c:v>58</c:v>
                </c:pt>
                <c:pt idx="1030">
                  <c:v>59</c:v>
                </c:pt>
                <c:pt idx="1031">
                  <c:v>61</c:v>
                </c:pt>
                <c:pt idx="1032">
                  <c:v>62</c:v>
                </c:pt>
                <c:pt idx="1033">
                  <c:v>63</c:v>
                </c:pt>
                <c:pt idx="1034">
                  <c:v>64</c:v>
                </c:pt>
                <c:pt idx="1035">
                  <c:v>65</c:v>
                </c:pt>
                <c:pt idx="1036">
                  <c:v>67</c:v>
                </c:pt>
                <c:pt idx="1037">
                  <c:v>11</c:v>
                </c:pt>
                <c:pt idx="1038">
                  <c:v>13</c:v>
                </c:pt>
                <c:pt idx="1039">
                  <c:v>14</c:v>
                </c:pt>
                <c:pt idx="1040">
                  <c:v>15</c:v>
                </c:pt>
                <c:pt idx="1041">
                  <c:v>16</c:v>
                </c:pt>
                <c:pt idx="1042">
                  <c:v>17</c:v>
                </c:pt>
                <c:pt idx="1043">
                  <c:v>18</c:v>
                </c:pt>
                <c:pt idx="1044">
                  <c:v>19</c:v>
                </c:pt>
                <c:pt idx="1045">
                  <c:v>20</c:v>
                </c:pt>
                <c:pt idx="1046">
                  <c:v>21</c:v>
                </c:pt>
                <c:pt idx="1047">
                  <c:v>22</c:v>
                </c:pt>
                <c:pt idx="1048">
                  <c:v>23</c:v>
                </c:pt>
                <c:pt idx="1049">
                  <c:v>24</c:v>
                </c:pt>
                <c:pt idx="1050">
                  <c:v>25</c:v>
                </c:pt>
                <c:pt idx="1051">
                  <c:v>26</c:v>
                </c:pt>
                <c:pt idx="1052">
                  <c:v>27</c:v>
                </c:pt>
                <c:pt idx="1053">
                  <c:v>28</c:v>
                </c:pt>
                <c:pt idx="1054">
                  <c:v>29</c:v>
                </c:pt>
                <c:pt idx="1055">
                  <c:v>30</c:v>
                </c:pt>
                <c:pt idx="1056">
                  <c:v>31</c:v>
                </c:pt>
                <c:pt idx="1057">
                  <c:v>32</c:v>
                </c:pt>
                <c:pt idx="1058">
                  <c:v>33</c:v>
                </c:pt>
                <c:pt idx="1059">
                  <c:v>34</c:v>
                </c:pt>
                <c:pt idx="1060">
                  <c:v>35</c:v>
                </c:pt>
                <c:pt idx="1061">
                  <c:v>36</c:v>
                </c:pt>
                <c:pt idx="1062">
                  <c:v>37</c:v>
                </c:pt>
                <c:pt idx="1063">
                  <c:v>38</c:v>
                </c:pt>
                <c:pt idx="1064">
                  <c:v>39</c:v>
                </c:pt>
                <c:pt idx="1065">
                  <c:v>40</c:v>
                </c:pt>
                <c:pt idx="1066">
                  <c:v>41</c:v>
                </c:pt>
                <c:pt idx="1067">
                  <c:v>42</c:v>
                </c:pt>
                <c:pt idx="1068">
                  <c:v>43</c:v>
                </c:pt>
                <c:pt idx="1069">
                  <c:v>44</c:v>
                </c:pt>
                <c:pt idx="1070">
                  <c:v>45</c:v>
                </c:pt>
                <c:pt idx="1071">
                  <c:v>46</c:v>
                </c:pt>
                <c:pt idx="1072">
                  <c:v>47</c:v>
                </c:pt>
                <c:pt idx="1073">
                  <c:v>48</c:v>
                </c:pt>
                <c:pt idx="1074">
                  <c:v>49</c:v>
                </c:pt>
                <c:pt idx="1075">
                  <c:v>50</c:v>
                </c:pt>
                <c:pt idx="1076">
                  <c:v>51</c:v>
                </c:pt>
                <c:pt idx="1077">
                  <c:v>52</c:v>
                </c:pt>
                <c:pt idx="1078">
                  <c:v>53</c:v>
                </c:pt>
                <c:pt idx="1079">
                  <c:v>54</c:v>
                </c:pt>
                <c:pt idx="1080">
                  <c:v>55</c:v>
                </c:pt>
                <c:pt idx="1081">
                  <c:v>56</c:v>
                </c:pt>
                <c:pt idx="1082">
                  <c:v>57</c:v>
                </c:pt>
                <c:pt idx="1083">
                  <c:v>58</c:v>
                </c:pt>
                <c:pt idx="1084">
                  <c:v>59</c:v>
                </c:pt>
                <c:pt idx="1085">
                  <c:v>60</c:v>
                </c:pt>
                <c:pt idx="1086">
                  <c:v>61</c:v>
                </c:pt>
                <c:pt idx="1087">
                  <c:v>62</c:v>
                </c:pt>
                <c:pt idx="1088">
                  <c:v>67</c:v>
                </c:pt>
                <c:pt idx="1089">
                  <c:v>69</c:v>
                </c:pt>
                <c:pt idx="1090">
                  <c:v>0</c:v>
                </c:pt>
                <c:pt idx="1091">
                  <c:v>14</c:v>
                </c:pt>
                <c:pt idx="1092">
                  <c:v>15</c:v>
                </c:pt>
                <c:pt idx="1093">
                  <c:v>16</c:v>
                </c:pt>
                <c:pt idx="1094">
                  <c:v>17</c:v>
                </c:pt>
                <c:pt idx="1095">
                  <c:v>18</c:v>
                </c:pt>
                <c:pt idx="1096">
                  <c:v>19</c:v>
                </c:pt>
                <c:pt idx="1097">
                  <c:v>20</c:v>
                </c:pt>
                <c:pt idx="1098">
                  <c:v>21</c:v>
                </c:pt>
                <c:pt idx="1099">
                  <c:v>22</c:v>
                </c:pt>
                <c:pt idx="1100">
                  <c:v>23</c:v>
                </c:pt>
                <c:pt idx="1101">
                  <c:v>24</c:v>
                </c:pt>
                <c:pt idx="1102">
                  <c:v>25</c:v>
                </c:pt>
                <c:pt idx="1103">
                  <c:v>26</c:v>
                </c:pt>
                <c:pt idx="1104">
                  <c:v>27</c:v>
                </c:pt>
                <c:pt idx="1105">
                  <c:v>28</c:v>
                </c:pt>
                <c:pt idx="1106">
                  <c:v>29</c:v>
                </c:pt>
                <c:pt idx="1107">
                  <c:v>30</c:v>
                </c:pt>
                <c:pt idx="1108">
                  <c:v>31</c:v>
                </c:pt>
                <c:pt idx="1109">
                  <c:v>32</c:v>
                </c:pt>
                <c:pt idx="1110">
                  <c:v>33</c:v>
                </c:pt>
                <c:pt idx="1111">
                  <c:v>34</c:v>
                </c:pt>
                <c:pt idx="1112">
                  <c:v>35</c:v>
                </c:pt>
                <c:pt idx="1113">
                  <c:v>36</c:v>
                </c:pt>
                <c:pt idx="1114">
                  <c:v>37</c:v>
                </c:pt>
                <c:pt idx="1115">
                  <c:v>38</c:v>
                </c:pt>
                <c:pt idx="1116">
                  <c:v>39</c:v>
                </c:pt>
                <c:pt idx="1117">
                  <c:v>40</c:v>
                </c:pt>
                <c:pt idx="1118">
                  <c:v>41</c:v>
                </c:pt>
                <c:pt idx="1119">
                  <c:v>42</c:v>
                </c:pt>
                <c:pt idx="1120">
                  <c:v>43</c:v>
                </c:pt>
                <c:pt idx="1121">
                  <c:v>44</c:v>
                </c:pt>
                <c:pt idx="1122">
                  <c:v>45</c:v>
                </c:pt>
                <c:pt idx="1123">
                  <c:v>46</c:v>
                </c:pt>
                <c:pt idx="1124">
                  <c:v>47</c:v>
                </c:pt>
                <c:pt idx="1125">
                  <c:v>48</c:v>
                </c:pt>
                <c:pt idx="1126">
                  <c:v>49</c:v>
                </c:pt>
                <c:pt idx="1127">
                  <c:v>50</c:v>
                </c:pt>
                <c:pt idx="1128">
                  <c:v>51</c:v>
                </c:pt>
                <c:pt idx="1129">
                  <c:v>52</c:v>
                </c:pt>
                <c:pt idx="1130">
                  <c:v>53</c:v>
                </c:pt>
                <c:pt idx="1131">
                  <c:v>54</c:v>
                </c:pt>
                <c:pt idx="1132">
                  <c:v>55</c:v>
                </c:pt>
                <c:pt idx="1133">
                  <c:v>56</c:v>
                </c:pt>
                <c:pt idx="1134">
                  <c:v>57</c:v>
                </c:pt>
                <c:pt idx="1135">
                  <c:v>58</c:v>
                </c:pt>
                <c:pt idx="1136">
                  <c:v>59</c:v>
                </c:pt>
                <c:pt idx="1137">
                  <c:v>60</c:v>
                </c:pt>
                <c:pt idx="1138">
                  <c:v>61</c:v>
                </c:pt>
                <c:pt idx="1139">
                  <c:v>62</c:v>
                </c:pt>
                <c:pt idx="1140">
                  <c:v>64</c:v>
                </c:pt>
                <c:pt idx="1141">
                  <c:v>65</c:v>
                </c:pt>
                <c:pt idx="1142">
                  <c:v>66</c:v>
                </c:pt>
                <c:pt idx="1143">
                  <c:v>12</c:v>
                </c:pt>
                <c:pt idx="1144">
                  <c:v>13</c:v>
                </c:pt>
                <c:pt idx="1145">
                  <c:v>14</c:v>
                </c:pt>
                <c:pt idx="1146">
                  <c:v>15</c:v>
                </c:pt>
                <c:pt idx="1147">
                  <c:v>16</c:v>
                </c:pt>
                <c:pt idx="1148">
                  <c:v>17</c:v>
                </c:pt>
                <c:pt idx="1149">
                  <c:v>18</c:v>
                </c:pt>
                <c:pt idx="1150">
                  <c:v>19</c:v>
                </c:pt>
                <c:pt idx="1151">
                  <c:v>20</c:v>
                </c:pt>
                <c:pt idx="1152">
                  <c:v>21</c:v>
                </c:pt>
                <c:pt idx="1153">
                  <c:v>22</c:v>
                </c:pt>
                <c:pt idx="1154">
                  <c:v>23</c:v>
                </c:pt>
                <c:pt idx="1155">
                  <c:v>24</c:v>
                </c:pt>
                <c:pt idx="1156">
                  <c:v>25</c:v>
                </c:pt>
                <c:pt idx="1157">
                  <c:v>26</c:v>
                </c:pt>
                <c:pt idx="1158">
                  <c:v>27</c:v>
                </c:pt>
                <c:pt idx="1159">
                  <c:v>28</c:v>
                </c:pt>
                <c:pt idx="1160">
                  <c:v>29</c:v>
                </c:pt>
                <c:pt idx="1161">
                  <c:v>30</c:v>
                </c:pt>
                <c:pt idx="1162">
                  <c:v>31</c:v>
                </c:pt>
                <c:pt idx="1163">
                  <c:v>32</c:v>
                </c:pt>
                <c:pt idx="1164">
                  <c:v>33</c:v>
                </c:pt>
                <c:pt idx="1165">
                  <c:v>34</c:v>
                </c:pt>
                <c:pt idx="1166">
                  <c:v>35</c:v>
                </c:pt>
                <c:pt idx="1167">
                  <c:v>36</c:v>
                </c:pt>
                <c:pt idx="1168">
                  <c:v>37</c:v>
                </c:pt>
                <c:pt idx="1169">
                  <c:v>38</c:v>
                </c:pt>
                <c:pt idx="1170">
                  <c:v>39</c:v>
                </c:pt>
                <c:pt idx="1171">
                  <c:v>40</c:v>
                </c:pt>
                <c:pt idx="1172">
                  <c:v>41</c:v>
                </c:pt>
                <c:pt idx="1173">
                  <c:v>42</c:v>
                </c:pt>
                <c:pt idx="1174">
                  <c:v>43</c:v>
                </c:pt>
                <c:pt idx="1175">
                  <c:v>44</c:v>
                </c:pt>
                <c:pt idx="1176">
                  <c:v>45</c:v>
                </c:pt>
                <c:pt idx="1177">
                  <c:v>46</c:v>
                </c:pt>
                <c:pt idx="1178">
                  <c:v>47</c:v>
                </c:pt>
                <c:pt idx="1179">
                  <c:v>48</c:v>
                </c:pt>
                <c:pt idx="1180">
                  <c:v>49</c:v>
                </c:pt>
                <c:pt idx="1181">
                  <c:v>50</c:v>
                </c:pt>
                <c:pt idx="1182">
                  <c:v>51</c:v>
                </c:pt>
                <c:pt idx="1183">
                  <c:v>52</c:v>
                </c:pt>
                <c:pt idx="1184">
                  <c:v>53</c:v>
                </c:pt>
                <c:pt idx="1185">
                  <c:v>54</c:v>
                </c:pt>
                <c:pt idx="1186">
                  <c:v>55</c:v>
                </c:pt>
                <c:pt idx="1187">
                  <c:v>56</c:v>
                </c:pt>
                <c:pt idx="1188">
                  <c:v>57</c:v>
                </c:pt>
                <c:pt idx="1189">
                  <c:v>58</c:v>
                </c:pt>
                <c:pt idx="1190">
                  <c:v>59</c:v>
                </c:pt>
                <c:pt idx="1191">
                  <c:v>60</c:v>
                </c:pt>
                <c:pt idx="1192">
                  <c:v>61</c:v>
                </c:pt>
                <c:pt idx="1193">
                  <c:v>63</c:v>
                </c:pt>
                <c:pt idx="1194">
                  <c:v>64</c:v>
                </c:pt>
                <c:pt idx="1195">
                  <c:v>65</c:v>
                </c:pt>
                <c:pt idx="1196">
                  <c:v>69</c:v>
                </c:pt>
                <c:pt idx="1197">
                  <c:v>11</c:v>
                </c:pt>
                <c:pt idx="1198">
                  <c:v>14</c:v>
                </c:pt>
                <c:pt idx="1199">
                  <c:v>15</c:v>
                </c:pt>
                <c:pt idx="1200">
                  <c:v>16</c:v>
                </c:pt>
                <c:pt idx="1201">
                  <c:v>17</c:v>
                </c:pt>
                <c:pt idx="1202">
                  <c:v>18</c:v>
                </c:pt>
                <c:pt idx="1203">
                  <c:v>19</c:v>
                </c:pt>
                <c:pt idx="1204">
                  <c:v>20</c:v>
                </c:pt>
                <c:pt idx="1205">
                  <c:v>21</c:v>
                </c:pt>
                <c:pt idx="1206">
                  <c:v>22</c:v>
                </c:pt>
                <c:pt idx="1207">
                  <c:v>23</c:v>
                </c:pt>
                <c:pt idx="1208">
                  <c:v>24</c:v>
                </c:pt>
                <c:pt idx="1209">
                  <c:v>25</c:v>
                </c:pt>
                <c:pt idx="1210">
                  <c:v>26</c:v>
                </c:pt>
                <c:pt idx="1211">
                  <c:v>27</c:v>
                </c:pt>
                <c:pt idx="1212">
                  <c:v>28</c:v>
                </c:pt>
                <c:pt idx="1213">
                  <c:v>29</c:v>
                </c:pt>
                <c:pt idx="1214">
                  <c:v>30</c:v>
                </c:pt>
                <c:pt idx="1215">
                  <c:v>31</c:v>
                </c:pt>
                <c:pt idx="1216">
                  <c:v>32</c:v>
                </c:pt>
                <c:pt idx="1217">
                  <c:v>33</c:v>
                </c:pt>
                <c:pt idx="1218">
                  <c:v>34</c:v>
                </c:pt>
                <c:pt idx="1219">
                  <c:v>35</c:v>
                </c:pt>
                <c:pt idx="1220">
                  <c:v>36</c:v>
                </c:pt>
                <c:pt idx="1221">
                  <c:v>37</c:v>
                </c:pt>
                <c:pt idx="1222">
                  <c:v>38</c:v>
                </c:pt>
                <c:pt idx="1223">
                  <c:v>39</c:v>
                </c:pt>
                <c:pt idx="1224">
                  <c:v>40</c:v>
                </c:pt>
                <c:pt idx="1225">
                  <c:v>41</c:v>
                </c:pt>
                <c:pt idx="1226">
                  <c:v>42</c:v>
                </c:pt>
                <c:pt idx="1227">
                  <c:v>43</c:v>
                </c:pt>
                <c:pt idx="1228">
                  <c:v>44</c:v>
                </c:pt>
                <c:pt idx="1229">
                  <c:v>45</c:v>
                </c:pt>
                <c:pt idx="1230">
                  <c:v>46</c:v>
                </c:pt>
                <c:pt idx="1231">
                  <c:v>47</c:v>
                </c:pt>
                <c:pt idx="1232">
                  <c:v>48</c:v>
                </c:pt>
                <c:pt idx="1233">
                  <c:v>49</c:v>
                </c:pt>
                <c:pt idx="1234">
                  <c:v>50</c:v>
                </c:pt>
                <c:pt idx="1235">
                  <c:v>51</c:v>
                </c:pt>
                <c:pt idx="1236">
                  <c:v>52</c:v>
                </c:pt>
                <c:pt idx="1237">
                  <c:v>53</c:v>
                </c:pt>
                <c:pt idx="1238">
                  <c:v>54</c:v>
                </c:pt>
                <c:pt idx="1239">
                  <c:v>55</c:v>
                </c:pt>
                <c:pt idx="1240">
                  <c:v>56</c:v>
                </c:pt>
                <c:pt idx="1241">
                  <c:v>57</c:v>
                </c:pt>
                <c:pt idx="1242">
                  <c:v>58</c:v>
                </c:pt>
                <c:pt idx="1243">
                  <c:v>59</c:v>
                </c:pt>
                <c:pt idx="1244">
                  <c:v>60</c:v>
                </c:pt>
                <c:pt idx="1245">
                  <c:v>61</c:v>
                </c:pt>
                <c:pt idx="1246">
                  <c:v>63</c:v>
                </c:pt>
                <c:pt idx="1247">
                  <c:v>1</c:v>
                </c:pt>
                <c:pt idx="1248">
                  <c:v>12</c:v>
                </c:pt>
                <c:pt idx="1249">
                  <c:v>13</c:v>
                </c:pt>
                <c:pt idx="1250">
                  <c:v>14</c:v>
                </c:pt>
                <c:pt idx="1251">
                  <c:v>15</c:v>
                </c:pt>
                <c:pt idx="1252">
                  <c:v>16</c:v>
                </c:pt>
                <c:pt idx="1253">
                  <c:v>17</c:v>
                </c:pt>
                <c:pt idx="1254">
                  <c:v>18</c:v>
                </c:pt>
                <c:pt idx="1255">
                  <c:v>19</c:v>
                </c:pt>
                <c:pt idx="1256">
                  <c:v>20</c:v>
                </c:pt>
                <c:pt idx="1257">
                  <c:v>21</c:v>
                </c:pt>
                <c:pt idx="1258">
                  <c:v>22</c:v>
                </c:pt>
                <c:pt idx="1259">
                  <c:v>23</c:v>
                </c:pt>
                <c:pt idx="1260">
                  <c:v>24</c:v>
                </c:pt>
                <c:pt idx="1261">
                  <c:v>25</c:v>
                </c:pt>
                <c:pt idx="1262">
                  <c:v>26</c:v>
                </c:pt>
                <c:pt idx="1263">
                  <c:v>27</c:v>
                </c:pt>
                <c:pt idx="1264">
                  <c:v>28</c:v>
                </c:pt>
                <c:pt idx="1265">
                  <c:v>29</c:v>
                </c:pt>
                <c:pt idx="1266">
                  <c:v>30</c:v>
                </c:pt>
                <c:pt idx="1267">
                  <c:v>31</c:v>
                </c:pt>
                <c:pt idx="1268">
                  <c:v>32</c:v>
                </c:pt>
                <c:pt idx="1269">
                  <c:v>33</c:v>
                </c:pt>
                <c:pt idx="1270">
                  <c:v>34</c:v>
                </c:pt>
                <c:pt idx="1271">
                  <c:v>35</c:v>
                </c:pt>
                <c:pt idx="1272">
                  <c:v>36</c:v>
                </c:pt>
                <c:pt idx="1273">
                  <c:v>37</c:v>
                </c:pt>
                <c:pt idx="1274">
                  <c:v>38</c:v>
                </c:pt>
                <c:pt idx="1275">
                  <c:v>39</c:v>
                </c:pt>
                <c:pt idx="1276">
                  <c:v>40</c:v>
                </c:pt>
                <c:pt idx="1277">
                  <c:v>41</c:v>
                </c:pt>
                <c:pt idx="1278">
                  <c:v>42</c:v>
                </c:pt>
                <c:pt idx="1279">
                  <c:v>43</c:v>
                </c:pt>
                <c:pt idx="1280">
                  <c:v>44</c:v>
                </c:pt>
                <c:pt idx="1281">
                  <c:v>45</c:v>
                </c:pt>
                <c:pt idx="1282">
                  <c:v>46</c:v>
                </c:pt>
                <c:pt idx="1283">
                  <c:v>47</c:v>
                </c:pt>
                <c:pt idx="1284">
                  <c:v>48</c:v>
                </c:pt>
                <c:pt idx="1285">
                  <c:v>49</c:v>
                </c:pt>
                <c:pt idx="1286">
                  <c:v>50</c:v>
                </c:pt>
                <c:pt idx="1287">
                  <c:v>51</c:v>
                </c:pt>
                <c:pt idx="1288">
                  <c:v>52</c:v>
                </c:pt>
                <c:pt idx="1289">
                  <c:v>53</c:v>
                </c:pt>
                <c:pt idx="1290">
                  <c:v>54</c:v>
                </c:pt>
                <c:pt idx="1291">
                  <c:v>55</c:v>
                </c:pt>
                <c:pt idx="1292">
                  <c:v>56</c:v>
                </c:pt>
                <c:pt idx="1293">
                  <c:v>57</c:v>
                </c:pt>
                <c:pt idx="1294">
                  <c:v>58</c:v>
                </c:pt>
                <c:pt idx="1295">
                  <c:v>59</c:v>
                </c:pt>
                <c:pt idx="1296">
                  <c:v>60</c:v>
                </c:pt>
                <c:pt idx="1297">
                  <c:v>61</c:v>
                </c:pt>
                <c:pt idx="1298">
                  <c:v>62</c:v>
                </c:pt>
                <c:pt idx="1299">
                  <c:v>63</c:v>
                </c:pt>
                <c:pt idx="1300">
                  <c:v>65</c:v>
                </c:pt>
                <c:pt idx="1301">
                  <c:v>66</c:v>
                </c:pt>
                <c:pt idx="1302">
                  <c:v>10</c:v>
                </c:pt>
                <c:pt idx="1303">
                  <c:v>14</c:v>
                </c:pt>
                <c:pt idx="1304">
                  <c:v>15</c:v>
                </c:pt>
                <c:pt idx="1305">
                  <c:v>16</c:v>
                </c:pt>
                <c:pt idx="1306">
                  <c:v>17</c:v>
                </c:pt>
                <c:pt idx="1307">
                  <c:v>18</c:v>
                </c:pt>
                <c:pt idx="1308">
                  <c:v>19</c:v>
                </c:pt>
                <c:pt idx="1309">
                  <c:v>20</c:v>
                </c:pt>
                <c:pt idx="1310">
                  <c:v>21</c:v>
                </c:pt>
                <c:pt idx="1311">
                  <c:v>22</c:v>
                </c:pt>
                <c:pt idx="1312">
                  <c:v>23</c:v>
                </c:pt>
                <c:pt idx="1313">
                  <c:v>24</c:v>
                </c:pt>
                <c:pt idx="1314">
                  <c:v>25</c:v>
                </c:pt>
                <c:pt idx="1315">
                  <c:v>26</c:v>
                </c:pt>
                <c:pt idx="1316">
                  <c:v>27</c:v>
                </c:pt>
                <c:pt idx="1317">
                  <c:v>28</c:v>
                </c:pt>
                <c:pt idx="1318">
                  <c:v>29</c:v>
                </c:pt>
                <c:pt idx="1319">
                  <c:v>30</c:v>
                </c:pt>
                <c:pt idx="1320">
                  <c:v>31</c:v>
                </c:pt>
                <c:pt idx="1321">
                  <c:v>32</c:v>
                </c:pt>
                <c:pt idx="1322">
                  <c:v>33</c:v>
                </c:pt>
                <c:pt idx="1323">
                  <c:v>34</c:v>
                </c:pt>
                <c:pt idx="1324">
                  <c:v>35</c:v>
                </c:pt>
                <c:pt idx="1325">
                  <c:v>36</c:v>
                </c:pt>
                <c:pt idx="1326">
                  <c:v>37</c:v>
                </c:pt>
                <c:pt idx="1327">
                  <c:v>38</c:v>
                </c:pt>
                <c:pt idx="1328">
                  <c:v>39</c:v>
                </c:pt>
                <c:pt idx="1329">
                  <c:v>40</c:v>
                </c:pt>
                <c:pt idx="1330">
                  <c:v>41</c:v>
                </c:pt>
                <c:pt idx="1331">
                  <c:v>42</c:v>
                </c:pt>
                <c:pt idx="1332">
                  <c:v>43</c:v>
                </c:pt>
                <c:pt idx="1333">
                  <c:v>44</c:v>
                </c:pt>
                <c:pt idx="1334">
                  <c:v>45</c:v>
                </c:pt>
                <c:pt idx="1335">
                  <c:v>46</c:v>
                </c:pt>
                <c:pt idx="1336">
                  <c:v>47</c:v>
                </c:pt>
                <c:pt idx="1337">
                  <c:v>48</c:v>
                </c:pt>
                <c:pt idx="1338">
                  <c:v>49</c:v>
                </c:pt>
                <c:pt idx="1339">
                  <c:v>50</c:v>
                </c:pt>
                <c:pt idx="1340">
                  <c:v>51</c:v>
                </c:pt>
                <c:pt idx="1341">
                  <c:v>52</c:v>
                </c:pt>
                <c:pt idx="1342">
                  <c:v>53</c:v>
                </c:pt>
                <c:pt idx="1343">
                  <c:v>54</c:v>
                </c:pt>
                <c:pt idx="1344">
                  <c:v>55</c:v>
                </c:pt>
                <c:pt idx="1345">
                  <c:v>56</c:v>
                </c:pt>
                <c:pt idx="1346">
                  <c:v>57</c:v>
                </c:pt>
                <c:pt idx="1347">
                  <c:v>58</c:v>
                </c:pt>
                <c:pt idx="1348">
                  <c:v>59</c:v>
                </c:pt>
                <c:pt idx="1349">
                  <c:v>60</c:v>
                </c:pt>
                <c:pt idx="1350">
                  <c:v>61</c:v>
                </c:pt>
                <c:pt idx="1351">
                  <c:v>62</c:v>
                </c:pt>
                <c:pt idx="1352">
                  <c:v>63</c:v>
                </c:pt>
                <c:pt idx="1353">
                  <c:v>66</c:v>
                </c:pt>
                <c:pt idx="1354">
                  <c:v>69</c:v>
                </c:pt>
                <c:pt idx="1355">
                  <c:v>72</c:v>
                </c:pt>
                <c:pt idx="1356">
                  <c:v>11</c:v>
                </c:pt>
                <c:pt idx="1357">
                  <c:v>13</c:v>
                </c:pt>
                <c:pt idx="1358">
                  <c:v>15</c:v>
                </c:pt>
                <c:pt idx="1359">
                  <c:v>16</c:v>
                </c:pt>
                <c:pt idx="1360">
                  <c:v>17</c:v>
                </c:pt>
                <c:pt idx="1361">
                  <c:v>18</c:v>
                </c:pt>
                <c:pt idx="1362">
                  <c:v>19</c:v>
                </c:pt>
                <c:pt idx="1363">
                  <c:v>20</c:v>
                </c:pt>
                <c:pt idx="1364">
                  <c:v>21</c:v>
                </c:pt>
                <c:pt idx="1365">
                  <c:v>22</c:v>
                </c:pt>
                <c:pt idx="1366">
                  <c:v>23</c:v>
                </c:pt>
                <c:pt idx="1367">
                  <c:v>24</c:v>
                </c:pt>
                <c:pt idx="1368">
                  <c:v>25</c:v>
                </c:pt>
                <c:pt idx="1369">
                  <c:v>26</c:v>
                </c:pt>
                <c:pt idx="1370">
                  <c:v>27</c:v>
                </c:pt>
                <c:pt idx="1371">
                  <c:v>28</c:v>
                </c:pt>
                <c:pt idx="1372">
                  <c:v>29</c:v>
                </c:pt>
                <c:pt idx="1373">
                  <c:v>30</c:v>
                </c:pt>
                <c:pt idx="1374">
                  <c:v>31</c:v>
                </c:pt>
                <c:pt idx="1375">
                  <c:v>32</c:v>
                </c:pt>
                <c:pt idx="1376">
                  <c:v>33</c:v>
                </c:pt>
                <c:pt idx="1377">
                  <c:v>34</c:v>
                </c:pt>
                <c:pt idx="1378">
                  <c:v>35</c:v>
                </c:pt>
                <c:pt idx="1379">
                  <c:v>36</c:v>
                </c:pt>
                <c:pt idx="1380">
                  <c:v>37</c:v>
                </c:pt>
                <c:pt idx="1381">
                  <c:v>38</c:v>
                </c:pt>
                <c:pt idx="1382">
                  <c:v>39</c:v>
                </c:pt>
                <c:pt idx="1383">
                  <c:v>40</c:v>
                </c:pt>
                <c:pt idx="1384">
                  <c:v>41</c:v>
                </c:pt>
                <c:pt idx="1385">
                  <c:v>42</c:v>
                </c:pt>
                <c:pt idx="1386">
                  <c:v>43</c:v>
                </c:pt>
                <c:pt idx="1387">
                  <c:v>44</c:v>
                </c:pt>
                <c:pt idx="1388">
                  <c:v>45</c:v>
                </c:pt>
                <c:pt idx="1389">
                  <c:v>46</c:v>
                </c:pt>
                <c:pt idx="1390">
                  <c:v>47</c:v>
                </c:pt>
                <c:pt idx="1391">
                  <c:v>48</c:v>
                </c:pt>
                <c:pt idx="1392">
                  <c:v>49</c:v>
                </c:pt>
                <c:pt idx="1393">
                  <c:v>50</c:v>
                </c:pt>
                <c:pt idx="1394">
                  <c:v>51</c:v>
                </c:pt>
                <c:pt idx="1395">
                  <c:v>52</c:v>
                </c:pt>
                <c:pt idx="1396">
                  <c:v>53</c:v>
                </c:pt>
                <c:pt idx="1397">
                  <c:v>54</c:v>
                </c:pt>
                <c:pt idx="1398">
                  <c:v>55</c:v>
                </c:pt>
                <c:pt idx="1399">
                  <c:v>56</c:v>
                </c:pt>
                <c:pt idx="1400">
                  <c:v>57</c:v>
                </c:pt>
                <c:pt idx="1401">
                  <c:v>58</c:v>
                </c:pt>
                <c:pt idx="1402">
                  <c:v>59</c:v>
                </c:pt>
                <c:pt idx="1403">
                  <c:v>60</c:v>
                </c:pt>
                <c:pt idx="1404">
                  <c:v>61</c:v>
                </c:pt>
                <c:pt idx="1405">
                  <c:v>63</c:v>
                </c:pt>
                <c:pt idx="1406">
                  <c:v>64</c:v>
                </c:pt>
                <c:pt idx="1407">
                  <c:v>65</c:v>
                </c:pt>
                <c:pt idx="1408">
                  <c:v>69</c:v>
                </c:pt>
                <c:pt idx="1409">
                  <c:v>11</c:v>
                </c:pt>
                <c:pt idx="1410">
                  <c:v>13</c:v>
                </c:pt>
                <c:pt idx="1411">
                  <c:v>14</c:v>
                </c:pt>
                <c:pt idx="1412">
                  <c:v>15</c:v>
                </c:pt>
                <c:pt idx="1413">
                  <c:v>16</c:v>
                </c:pt>
                <c:pt idx="1414">
                  <c:v>17</c:v>
                </c:pt>
                <c:pt idx="1415">
                  <c:v>18</c:v>
                </c:pt>
                <c:pt idx="1416">
                  <c:v>19</c:v>
                </c:pt>
                <c:pt idx="1417">
                  <c:v>20</c:v>
                </c:pt>
                <c:pt idx="1418">
                  <c:v>21</c:v>
                </c:pt>
                <c:pt idx="1419">
                  <c:v>22</c:v>
                </c:pt>
                <c:pt idx="1420">
                  <c:v>23</c:v>
                </c:pt>
                <c:pt idx="1421">
                  <c:v>24</c:v>
                </c:pt>
                <c:pt idx="1422">
                  <c:v>25</c:v>
                </c:pt>
                <c:pt idx="1423">
                  <c:v>26</c:v>
                </c:pt>
                <c:pt idx="1424">
                  <c:v>27</c:v>
                </c:pt>
                <c:pt idx="1425">
                  <c:v>28</c:v>
                </c:pt>
                <c:pt idx="1426">
                  <c:v>29</c:v>
                </c:pt>
                <c:pt idx="1427">
                  <c:v>30</c:v>
                </c:pt>
                <c:pt idx="1428">
                  <c:v>31</c:v>
                </c:pt>
                <c:pt idx="1429">
                  <c:v>32</c:v>
                </c:pt>
                <c:pt idx="1430">
                  <c:v>33</c:v>
                </c:pt>
                <c:pt idx="1431">
                  <c:v>34</c:v>
                </c:pt>
                <c:pt idx="1432">
                  <c:v>35</c:v>
                </c:pt>
                <c:pt idx="1433">
                  <c:v>36</c:v>
                </c:pt>
                <c:pt idx="1434">
                  <c:v>37</c:v>
                </c:pt>
                <c:pt idx="1435">
                  <c:v>38</c:v>
                </c:pt>
                <c:pt idx="1436">
                  <c:v>39</c:v>
                </c:pt>
                <c:pt idx="1437">
                  <c:v>40</c:v>
                </c:pt>
                <c:pt idx="1438">
                  <c:v>41</c:v>
                </c:pt>
                <c:pt idx="1439">
                  <c:v>42</c:v>
                </c:pt>
                <c:pt idx="1440">
                  <c:v>43</c:v>
                </c:pt>
                <c:pt idx="1441">
                  <c:v>44</c:v>
                </c:pt>
                <c:pt idx="1442">
                  <c:v>45</c:v>
                </c:pt>
                <c:pt idx="1443">
                  <c:v>46</c:v>
                </c:pt>
                <c:pt idx="1444">
                  <c:v>47</c:v>
                </c:pt>
                <c:pt idx="1445">
                  <c:v>48</c:v>
                </c:pt>
                <c:pt idx="1446">
                  <c:v>49</c:v>
                </c:pt>
                <c:pt idx="1447">
                  <c:v>50</c:v>
                </c:pt>
                <c:pt idx="1448">
                  <c:v>51</c:v>
                </c:pt>
                <c:pt idx="1449">
                  <c:v>52</c:v>
                </c:pt>
                <c:pt idx="1450">
                  <c:v>53</c:v>
                </c:pt>
                <c:pt idx="1451">
                  <c:v>54</c:v>
                </c:pt>
                <c:pt idx="1452">
                  <c:v>55</c:v>
                </c:pt>
                <c:pt idx="1453">
                  <c:v>56</c:v>
                </c:pt>
                <c:pt idx="1454">
                  <c:v>57</c:v>
                </c:pt>
                <c:pt idx="1455">
                  <c:v>58</c:v>
                </c:pt>
                <c:pt idx="1456">
                  <c:v>59</c:v>
                </c:pt>
                <c:pt idx="1457">
                  <c:v>60</c:v>
                </c:pt>
                <c:pt idx="1458">
                  <c:v>61</c:v>
                </c:pt>
                <c:pt idx="1459">
                  <c:v>62</c:v>
                </c:pt>
                <c:pt idx="1460">
                  <c:v>63</c:v>
                </c:pt>
                <c:pt idx="1461">
                  <c:v>64</c:v>
                </c:pt>
                <c:pt idx="1462">
                  <c:v>65</c:v>
                </c:pt>
                <c:pt idx="1463">
                  <c:v>67</c:v>
                </c:pt>
                <c:pt idx="1464">
                  <c:v>12</c:v>
                </c:pt>
                <c:pt idx="1465">
                  <c:v>13</c:v>
                </c:pt>
                <c:pt idx="1466">
                  <c:v>14</c:v>
                </c:pt>
                <c:pt idx="1467">
                  <c:v>15</c:v>
                </c:pt>
                <c:pt idx="1468">
                  <c:v>16</c:v>
                </c:pt>
                <c:pt idx="1469">
                  <c:v>17</c:v>
                </c:pt>
                <c:pt idx="1470">
                  <c:v>18</c:v>
                </c:pt>
                <c:pt idx="1471">
                  <c:v>19</c:v>
                </c:pt>
                <c:pt idx="1472">
                  <c:v>20</c:v>
                </c:pt>
                <c:pt idx="1473">
                  <c:v>21</c:v>
                </c:pt>
                <c:pt idx="1474">
                  <c:v>22</c:v>
                </c:pt>
                <c:pt idx="1475">
                  <c:v>23</c:v>
                </c:pt>
                <c:pt idx="1476">
                  <c:v>24</c:v>
                </c:pt>
                <c:pt idx="1477">
                  <c:v>25</c:v>
                </c:pt>
                <c:pt idx="1478">
                  <c:v>26</c:v>
                </c:pt>
                <c:pt idx="1479">
                  <c:v>27</c:v>
                </c:pt>
                <c:pt idx="1480">
                  <c:v>28</c:v>
                </c:pt>
                <c:pt idx="1481">
                  <c:v>29</c:v>
                </c:pt>
                <c:pt idx="1482">
                  <c:v>30</c:v>
                </c:pt>
                <c:pt idx="1483">
                  <c:v>31</c:v>
                </c:pt>
                <c:pt idx="1484">
                  <c:v>32</c:v>
                </c:pt>
                <c:pt idx="1485">
                  <c:v>33</c:v>
                </c:pt>
                <c:pt idx="1486">
                  <c:v>34</c:v>
                </c:pt>
                <c:pt idx="1487">
                  <c:v>35</c:v>
                </c:pt>
                <c:pt idx="1488">
                  <c:v>36</c:v>
                </c:pt>
                <c:pt idx="1489">
                  <c:v>37</c:v>
                </c:pt>
                <c:pt idx="1490">
                  <c:v>38</c:v>
                </c:pt>
                <c:pt idx="1491">
                  <c:v>39</c:v>
                </c:pt>
                <c:pt idx="1492">
                  <c:v>40</c:v>
                </c:pt>
                <c:pt idx="1493">
                  <c:v>41</c:v>
                </c:pt>
                <c:pt idx="1494">
                  <c:v>42</c:v>
                </c:pt>
                <c:pt idx="1495">
                  <c:v>43</c:v>
                </c:pt>
                <c:pt idx="1496">
                  <c:v>44</c:v>
                </c:pt>
                <c:pt idx="1497">
                  <c:v>45</c:v>
                </c:pt>
                <c:pt idx="1498">
                  <c:v>46</c:v>
                </c:pt>
                <c:pt idx="1499">
                  <c:v>47</c:v>
                </c:pt>
                <c:pt idx="1500">
                  <c:v>48</c:v>
                </c:pt>
                <c:pt idx="1501">
                  <c:v>49</c:v>
                </c:pt>
                <c:pt idx="1502">
                  <c:v>50</c:v>
                </c:pt>
                <c:pt idx="1503">
                  <c:v>51</c:v>
                </c:pt>
                <c:pt idx="1504">
                  <c:v>52</c:v>
                </c:pt>
                <c:pt idx="1505">
                  <c:v>53</c:v>
                </c:pt>
                <c:pt idx="1506">
                  <c:v>54</c:v>
                </c:pt>
                <c:pt idx="1507">
                  <c:v>55</c:v>
                </c:pt>
                <c:pt idx="1508">
                  <c:v>56</c:v>
                </c:pt>
                <c:pt idx="1509">
                  <c:v>57</c:v>
                </c:pt>
                <c:pt idx="1510">
                  <c:v>58</c:v>
                </c:pt>
                <c:pt idx="1511">
                  <c:v>59</c:v>
                </c:pt>
                <c:pt idx="1512">
                  <c:v>60</c:v>
                </c:pt>
                <c:pt idx="1513">
                  <c:v>61</c:v>
                </c:pt>
                <c:pt idx="1514">
                  <c:v>62</c:v>
                </c:pt>
                <c:pt idx="1515">
                  <c:v>63</c:v>
                </c:pt>
                <c:pt idx="1516">
                  <c:v>64</c:v>
                </c:pt>
                <c:pt idx="1517">
                  <c:v>65</c:v>
                </c:pt>
                <c:pt idx="1518">
                  <c:v>66</c:v>
                </c:pt>
                <c:pt idx="1519">
                  <c:v>67</c:v>
                </c:pt>
                <c:pt idx="1520">
                  <c:v>11</c:v>
                </c:pt>
                <c:pt idx="1521">
                  <c:v>12</c:v>
                </c:pt>
                <c:pt idx="1522">
                  <c:v>13</c:v>
                </c:pt>
                <c:pt idx="1523">
                  <c:v>14</c:v>
                </c:pt>
                <c:pt idx="1524">
                  <c:v>15</c:v>
                </c:pt>
                <c:pt idx="1525">
                  <c:v>16</c:v>
                </c:pt>
                <c:pt idx="1526">
                  <c:v>17</c:v>
                </c:pt>
                <c:pt idx="1527">
                  <c:v>18</c:v>
                </c:pt>
                <c:pt idx="1528">
                  <c:v>19</c:v>
                </c:pt>
                <c:pt idx="1529">
                  <c:v>20</c:v>
                </c:pt>
                <c:pt idx="1530">
                  <c:v>21</c:v>
                </c:pt>
                <c:pt idx="1531">
                  <c:v>22</c:v>
                </c:pt>
                <c:pt idx="1532">
                  <c:v>23</c:v>
                </c:pt>
                <c:pt idx="1533">
                  <c:v>24</c:v>
                </c:pt>
                <c:pt idx="1534">
                  <c:v>25</c:v>
                </c:pt>
                <c:pt idx="1535">
                  <c:v>26</c:v>
                </c:pt>
                <c:pt idx="1536">
                  <c:v>27</c:v>
                </c:pt>
                <c:pt idx="1537">
                  <c:v>28</c:v>
                </c:pt>
                <c:pt idx="1538">
                  <c:v>29</c:v>
                </c:pt>
                <c:pt idx="1539">
                  <c:v>30</c:v>
                </c:pt>
                <c:pt idx="1540">
                  <c:v>31</c:v>
                </c:pt>
                <c:pt idx="1541">
                  <c:v>32</c:v>
                </c:pt>
                <c:pt idx="1542">
                  <c:v>33</c:v>
                </c:pt>
                <c:pt idx="1543">
                  <c:v>34</c:v>
                </c:pt>
                <c:pt idx="1544">
                  <c:v>35</c:v>
                </c:pt>
                <c:pt idx="1545">
                  <c:v>36</c:v>
                </c:pt>
                <c:pt idx="1546">
                  <c:v>37</c:v>
                </c:pt>
                <c:pt idx="1547">
                  <c:v>38</c:v>
                </c:pt>
                <c:pt idx="1548">
                  <c:v>39</c:v>
                </c:pt>
                <c:pt idx="1549">
                  <c:v>40</c:v>
                </c:pt>
                <c:pt idx="1550">
                  <c:v>41</c:v>
                </c:pt>
                <c:pt idx="1551">
                  <c:v>42</c:v>
                </c:pt>
                <c:pt idx="1552">
                  <c:v>43</c:v>
                </c:pt>
                <c:pt idx="1553">
                  <c:v>44</c:v>
                </c:pt>
                <c:pt idx="1554">
                  <c:v>45</c:v>
                </c:pt>
                <c:pt idx="1555">
                  <c:v>46</c:v>
                </c:pt>
                <c:pt idx="1556">
                  <c:v>47</c:v>
                </c:pt>
                <c:pt idx="1557">
                  <c:v>48</c:v>
                </c:pt>
                <c:pt idx="1558">
                  <c:v>49</c:v>
                </c:pt>
                <c:pt idx="1559">
                  <c:v>50</c:v>
                </c:pt>
                <c:pt idx="1560">
                  <c:v>51</c:v>
                </c:pt>
                <c:pt idx="1561">
                  <c:v>52</c:v>
                </c:pt>
                <c:pt idx="1562">
                  <c:v>53</c:v>
                </c:pt>
                <c:pt idx="1563">
                  <c:v>54</c:v>
                </c:pt>
                <c:pt idx="1564">
                  <c:v>55</c:v>
                </c:pt>
                <c:pt idx="1565">
                  <c:v>56</c:v>
                </c:pt>
                <c:pt idx="1566">
                  <c:v>57</c:v>
                </c:pt>
                <c:pt idx="1567">
                  <c:v>58</c:v>
                </c:pt>
                <c:pt idx="1568">
                  <c:v>59</c:v>
                </c:pt>
                <c:pt idx="1569">
                  <c:v>60</c:v>
                </c:pt>
                <c:pt idx="1570">
                  <c:v>61</c:v>
                </c:pt>
                <c:pt idx="1571">
                  <c:v>62</c:v>
                </c:pt>
                <c:pt idx="1572">
                  <c:v>63</c:v>
                </c:pt>
                <c:pt idx="1573">
                  <c:v>64</c:v>
                </c:pt>
                <c:pt idx="1574">
                  <c:v>65</c:v>
                </c:pt>
                <c:pt idx="1575">
                  <c:v>66</c:v>
                </c:pt>
                <c:pt idx="1576">
                  <c:v>68</c:v>
                </c:pt>
                <c:pt idx="1577">
                  <c:v>1</c:v>
                </c:pt>
                <c:pt idx="1578">
                  <c:v>12</c:v>
                </c:pt>
                <c:pt idx="1579">
                  <c:v>13</c:v>
                </c:pt>
                <c:pt idx="1580">
                  <c:v>14</c:v>
                </c:pt>
                <c:pt idx="1581">
                  <c:v>15</c:v>
                </c:pt>
                <c:pt idx="1582">
                  <c:v>16</c:v>
                </c:pt>
                <c:pt idx="1583">
                  <c:v>17</c:v>
                </c:pt>
                <c:pt idx="1584">
                  <c:v>18</c:v>
                </c:pt>
                <c:pt idx="1585">
                  <c:v>19</c:v>
                </c:pt>
                <c:pt idx="1586">
                  <c:v>20</c:v>
                </c:pt>
                <c:pt idx="1587">
                  <c:v>21</c:v>
                </c:pt>
                <c:pt idx="1588">
                  <c:v>22</c:v>
                </c:pt>
                <c:pt idx="1589">
                  <c:v>23</c:v>
                </c:pt>
                <c:pt idx="1590">
                  <c:v>24</c:v>
                </c:pt>
                <c:pt idx="1591">
                  <c:v>25</c:v>
                </c:pt>
                <c:pt idx="1592">
                  <c:v>26</c:v>
                </c:pt>
                <c:pt idx="1593">
                  <c:v>27</c:v>
                </c:pt>
                <c:pt idx="1594">
                  <c:v>28</c:v>
                </c:pt>
                <c:pt idx="1595">
                  <c:v>29</c:v>
                </c:pt>
                <c:pt idx="1596">
                  <c:v>30</c:v>
                </c:pt>
                <c:pt idx="1597">
                  <c:v>31</c:v>
                </c:pt>
                <c:pt idx="1598">
                  <c:v>32</c:v>
                </c:pt>
                <c:pt idx="1599">
                  <c:v>33</c:v>
                </c:pt>
                <c:pt idx="1600">
                  <c:v>34</c:v>
                </c:pt>
                <c:pt idx="1601">
                  <c:v>35</c:v>
                </c:pt>
                <c:pt idx="1602">
                  <c:v>36</c:v>
                </c:pt>
                <c:pt idx="1603">
                  <c:v>37</c:v>
                </c:pt>
                <c:pt idx="1604">
                  <c:v>38</c:v>
                </c:pt>
                <c:pt idx="1605">
                  <c:v>39</c:v>
                </c:pt>
                <c:pt idx="1606">
                  <c:v>40</c:v>
                </c:pt>
                <c:pt idx="1607">
                  <c:v>41</c:v>
                </c:pt>
                <c:pt idx="1608">
                  <c:v>42</c:v>
                </c:pt>
                <c:pt idx="1609">
                  <c:v>43</c:v>
                </c:pt>
                <c:pt idx="1610">
                  <c:v>44</c:v>
                </c:pt>
                <c:pt idx="1611">
                  <c:v>45</c:v>
                </c:pt>
                <c:pt idx="1612">
                  <c:v>46</c:v>
                </c:pt>
                <c:pt idx="1613">
                  <c:v>47</c:v>
                </c:pt>
                <c:pt idx="1614">
                  <c:v>48</c:v>
                </c:pt>
                <c:pt idx="1615">
                  <c:v>49</c:v>
                </c:pt>
                <c:pt idx="1616">
                  <c:v>50</c:v>
                </c:pt>
                <c:pt idx="1617">
                  <c:v>51</c:v>
                </c:pt>
                <c:pt idx="1618">
                  <c:v>52</c:v>
                </c:pt>
                <c:pt idx="1619">
                  <c:v>53</c:v>
                </c:pt>
                <c:pt idx="1620">
                  <c:v>54</c:v>
                </c:pt>
                <c:pt idx="1621">
                  <c:v>55</c:v>
                </c:pt>
                <c:pt idx="1622">
                  <c:v>56</c:v>
                </c:pt>
                <c:pt idx="1623">
                  <c:v>57</c:v>
                </c:pt>
                <c:pt idx="1624">
                  <c:v>58</c:v>
                </c:pt>
                <c:pt idx="1625">
                  <c:v>59</c:v>
                </c:pt>
                <c:pt idx="1626">
                  <c:v>60</c:v>
                </c:pt>
                <c:pt idx="1627">
                  <c:v>61</c:v>
                </c:pt>
                <c:pt idx="1628">
                  <c:v>62</c:v>
                </c:pt>
                <c:pt idx="1629">
                  <c:v>63</c:v>
                </c:pt>
                <c:pt idx="1630">
                  <c:v>64</c:v>
                </c:pt>
                <c:pt idx="1631">
                  <c:v>70</c:v>
                </c:pt>
                <c:pt idx="1632">
                  <c:v>99</c:v>
                </c:pt>
                <c:pt idx="1633">
                  <c:v>11</c:v>
                </c:pt>
                <c:pt idx="1634">
                  <c:v>13</c:v>
                </c:pt>
                <c:pt idx="1635">
                  <c:v>14</c:v>
                </c:pt>
                <c:pt idx="1636">
                  <c:v>15</c:v>
                </c:pt>
                <c:pt idx="1637">
                  <c:v>16</c:v>
                </c:pt>
                <c:pt idx="1638">
                  <c:v>17</c:v>
                </c:pt>
                <c:pt idx="1639">
                  <c:v>18</c:v>
                </c:pt>
                <c:pt idx="1640">
                  <c:v>19</c:v>
                </c:pt>
                <c:pt idx="1641">
                  <c:v>20</c:v>
                </c:pt>
                <c:pt idx="1642">
                  <c:v>21</c:v>
                </c:pt>
                <c:pt idx="1643">
                  <c:v>22</c:v>
                </c:pt>
                <c:pt idx="1644">
                  <c:v>23</c:v>
                </c:pt>
                <c:pt idx="1645">
                  <c:v>24</c:v>
                </c:pt>
                <c:pt idx="1646">
                  <c:v>25</c:v>
                </c:pt>
                <c:pt idx="1647">
                  <c:v>26</c:v>
                </c:pt>
                <c:pt idx="1648">
                  <c:v>27</c:v>
                </c:pt>
                <c:pt idx="1649">
                  <c:v>28</c:v>
                </c:pt>
                <c:pt idx="1650">
                  <c:v>29</c:v>
                </c:pt>
                <c:pt idx="1651">
                  <c:v>30</c:v>
                </c:pt>
                <c:pt idx="1652">
                  <c:v>31</c:v>
                </c:pt>
                <c:pt idx="1653">
                  <c:v>32</c:v>
                </c:pt>
                <c:pt idx="1654">
                  <c:v>33</c:v>
                </c:pt>
                <c:pt idx="1655">
                  <c:v>34</c:v>
                </c:pt>
                <c:pt idx="1656">
                  <c:v>35</c:v>
                </c:pt>
                <c:pt idx="1657">
                  <c:v>36</c:v>
                </c:pt>
                <c:pt idx="1658">
                  <c:v>37</c:v>
                </c:pt>
                <c:pt idx="1659">
                  <c:v>38</c:v>
                </c:pt>
                <c:pt idx="1660">
                  <c:v>39</c:v>
                </c:pt>
                <c:pt idx="1661">
                  <c:v>40</c:v>
                </c:pt>
                <c:pt idx="1662">
                  <c:v>41</c:v>
                </c:pt>
                <c:pt idx="1663">
                  <c:v>42</c:v>
                </c:pt>
                <c:pt idx="1664">
                  <c:v>43</c:v>
                </c:pt>
                <c:pt idx="1665">
                  <c:v>44</c:v>
                </c:pt>
                <c:pt idx="1666">
                  <c:v>45</c:v>
                </c:pt>
                <c:pt idx="1667">
                  <c:v>46</c:v>
                </c:pt>
                <c:pt idx="1668">
                  <c:v>47</c:v>
                </c:pt>
                <c:pt idx="1669">
                  <c:v>48</c:v>
                </c:pt>
                <c:pt idx="1670">
                  <c:v>49</c:v>
                </c:pt>
                <c:pt idx="1671">
                  <c:v>50</c:v>
                </c:pt>
                <c:pt idx="1672">
                  <c:v>51</c:v>
                </c:pt>
                <c:pt idx="1673">
                  <c:v>52</c:v>
                </c:pt>
                <c:pt idx="1674">
                  <c:v>53</c:v>
                </c:pt>
                <c:pt idx="1675">
                  <c:v>54</c:v>
                </c:pt>
                <c:pt idx="1676">
                  <c:v>55</c:v>
                </c:pt>
                <c:pt idx="1677">
                  <c:v>56</c:v>
                </c:pt>
                <c:pt idx="1678">
                  <c:v>57</c:v>
                </c:pt>
                <c:pt idx="1679">
                  <c:v>58</c:v>
                </c:pt>
                <c:pt idx="1680">
                  <c:v>59</c:v>
                </c:pt>
                <c:pt idx="1681">
                  <c:v>60</c:v>
                </c:pt>
                <c:pt idx="1682">
                  <c:v>61</c:v>
                </c:pt>
                <c:pt idx="1683">
                  <c:v>62</c:v>
                </c:pt>
                <c:pt idx="1684">
                  <c:v>63</c:v>
                </c:pt>
                <c:pt idx="1685">
                  <c:v>65</c:v>
                </c:pt>
                <c:pt idx="1686">
                  <c:v>66</c:v>
                </c:pt>
                <c:pt idx="1687">
                  <c:v>67</c:v>
                </c:pt>
                <c:pt idx="1688">
                  <c:v>10</c:v>
                </c:pt>
                <c:pt idx="1689">
                  <c:v>12</c:v>
                </c:pt>
                <c:pt idx="1690">
                  <c:v>13</c:v>
                </c:pt>
                <c:pt idx="1691">
                  <c:v>14</c:v>
                </c:pt>
                <c:pt idx="1692">
                  <c:v>15</c:v>
                </c:pt>
                <c:pt idx="1693">
                  <c:v>16</c:v>
                </c:pt>
                <c:pt idx="1694">
                  <c:v>17</c:v>
                </c:pt>
                <c:pt idx="1695">
                  <c:v>18</c:v>
                </c:pt>
                <c:pt idx="1696">
                  <c:v>19</c:v>
                </c:pt>
                <c:pt idx="1697">
                  <c:v>20</c:v>
                </c:pt>
                <c:pt idx="1698">
                  <c:v>21</c:v>
                </c:pt>
                <c:pt idx="1699">
                  <c:v>22</c:v>
                </c:pt>
                <c:pt idx="1700">
                  <c:v>23</c:v>
                </c:pt>
                <c:pt idx="1701">
                  <c:v>24</c:v>
                </c:pt>
                <c:pt idx="1702">
                  <c:v>25</c:v>
                </c:pt>
                <c:pt idx="1703">
                  <c:v>26</c:v>
                </c:pt>
                <c:pt idx="1704">
                  <c:v>27</c:v>
                </c:pt>
                <c:pt idx="1705">
                  <c:v>28</c:v>
                </c:pt>
                <c:pt idx="1706">
                  <c:v>29</c:v>
                </c:pt>
                <c:pt idx="1707">
                  <c:v>30</c:v>
                </c:pt>
                <c:pt idx="1708">
                  <c:v>31</c:v>
                </c:pt>
                <c:pt idx="1709">
                  <c:v>32</c:v>
                </c:pt>
                <c:pt idx="1710">
                  <c:v>33</c:v>
                </c:pt>
                <c:pt idx="1711">
                  <c:v>34</c:v>
                </c:pt>
                <c:pt idx="1712">
                  <c:v>35</c:v>
                </c:pt>
                <c:pt idx="1713">
                  <c:v>36</c:v>
                </c:pt>
                <c:pt idx="1714">
                  <c:v>37</c:v>
                </c:pt>
                <c:pt idx="1715">
                  <c:v>38</c:v>
                </c:pt>
                <c:pt idx="1716">
                  <c:v>39</c:v>
                </c:pt>
                <c:pt idx="1717">
                  <c:v>40</c:v>
                </c:pt>
                <c:pt idx="1718">
                  <c:v>41</c:v>
                </c:pt>
                <c:pt idx="1719">
                  <c:v>42</c:v>
                </c:pt>
                <c:pt idx="1720">
                  <c:v>43</c:v>
                </c:pt>
                <c:pt idx="1721">
                  <c:v>44</c:v>
                </c:pt>
                <c:pt idx="1722">
                  <c:v>45</c:v>
                </c:pt>
                <c:pt idx="1723">
                  <c:v>46</c:v>
                </c:pt>
                <c:pt idx="1724">
                  <c:v>47</c:v>
                </c:pt>
                <c:pt idx="1725">
                  <c:v>48</c:v>
                </c:pt>
                <c:pt idx="1726">
                  <c:v>49</c:v>
                </c:pt>
                <c:pt idx="1727">
                  <c:v>50</c:v>
                </c:pt>
                <c:pt idx="1728">
                  <c:v>51</c:v>
                </c:pt>
                <c:pt idx="1729">
                  <c:v>52</c:v>
                </c:pt>
                <c:pt idx="1730">
                  <c:v>53</c:v>
                </c:pt>
                <c:pt idx="1731">
                  <c:v>54</c:v>
                </c:pt>
                <c:pt idx="1732">
                  <c:v>55</c:v>
                </c:pt>
                <c:pt idx="1733">
                  <c:v>56</c:v>
                </c:pt>
                <c:pt idx="1734">
                  <c:v>57</c:v>
                </c:pt>
                <c:pt idx="1735">
                  <c:v>58</c:v>
                </c:pt>
                <c:pt idx="1736">
                  <c:v>59</c:v>
                </c:pt>
                <c:pt idx="1737">
                  <c:v>60</c:v>
                </c:pt>
                <c:pt idx="1738">
                  <c:v>61</c:v>
                </c:pt>
                <c:pt idx="1739">
                  <c:v>62</c:v>
                </c:pt>
                <c:pt idx="1740">
                  <c:v>63</c:v>
                </c:pt>
                <c:pt idx="1741">
                  <c:v>64</c:v>
                </c:pt>
                <c:pt idx="1742">
                  <c:v>65</c:v>
                </c:pt>
                <c:pt idx="1743">
                  <c:v>66</c:v>
                </c:pt>
                <c:pt idx="1744">
                  <c:v>67</c:v>
                </c:pt>
                <c:pt idx="1745">
                  <c:v>69</c:v>
                </c:pt>
                <c:pt idx="1746">
                  <c:v>3</c:v>
                </c:pt>
                <c:pt idx="1747">
                  <c:v>10</c:v>
                </c:pt>
                <c:pt idx="1748">
                  <c:v>13</c:v>
                </c:pt>
                <c:pt idx="1749">
                  <c:v>14</c:v>
                </c:pt>
                <c:pt idx="1750">
                  <c:v>15</c:v>
                </c:pt>
                <c:pt idx="1751">
                  <c:v>16</c:v>
                </c:pt>
                <c:pt idx="1752">
                  <c:v>17</c:v>
                </c:pt>
                <c:pt idx="1753">
                  <c:v>18</c:v>
                </c:pt>
                <c:pt idx="1754">
                  <c:v>19</c:v>
                </c:pt>
                <c:pt idx="1755">
                  <c:v>20</c:v>
                </c:pt>
                <c:pt idx="1756">
                  <c:v>21</c:v>
                </c:pt>
                <c:pt idx="1757">
                  <c:v>22</c:v>
                </c:pt>
                <c:pt idx="1758">
                  <c:v>23</c:v>
                </c:pt>
                <c:pt idx="1759">
                  <c:v>24</c:v>
                </c:pt>
                <c:pt idx="1760">
                  <c:v>25</c:v>
                </c:pt>
                <c:pt idx="1761">
                  <c:v>26</c:v>
                </c:pt>
                <c:pt idx="1762">
                  <c:v>27</c:v>
                </c:pt>
                <c:pt idx="1763">
                  <c:v>28</c:v>
                </c:pt>
                <c:pt idx="1764">
                  <c:v>29</c:v>
                </c:pt>
                <c:pt idx="1765">
                  <c:v>30</c:v>
                </c:pt>
                <c:pt idx="1766">
                  <c:v>31</c:v>
                </c:pt>
                <c:pt idx="1767">
                  <c:v>32</c:v>
                </c:pt>
                <c:pt idx="1768">
                  <c:v>33</c:v>
                </c:pt>
                <c:pt idx="1769">
                  <c:v>34</c:v>
                </c:pt>
                <c:pt idx="1770">
                  <c:v>35</c:v>
                </c:pt>
                <c:pt idx="1771">
                  <c:v>36</c:v>
                </c:pt>
                <c:pt idx="1772">
                  <c:v>37</c:v>
                </c:pt>
                <c:pt idx="1773">
                  <c:v>38</c:v>
                </c:pt>
                <c:pt idx="1774">
                  <c:v>39</c:v>
                </c:pt>
                <c:pt idx="1775">
                  <c:v>40</c:v>
                </c:pt>
                <c:pt idx="1776">
                  <c:v>41</c:v>
                </c:pt>
                <c:pt idx="1777">
                  <c:v>42</c:v>
                </c:pt>
                <c:pt idx="1778">
                  <c:v>43</c:v>
                </c:pt>
                <c:pt idx="1779">
                  <c:v>44</c:v>
                </c:pt>
                <c:pt idx="1780">
                  <c:v>45</c:v>
                </c:pt>
                <c:pt idx="1781">
                  <c:v>46</c:v>
                </c:pt>
                <c:pt idx="1782">
                  <c:v>47</c:v>
                </c:pt>
                <c:pt idx="1783">
                  <c:v>48</c:v>
                </c:pt>
                <c:pt idx="1784">
                  <c:v>49</c:v>
                </c:pt>
                <c:pt idx="1785">
                  <c:v>50</c:v>
                </c:pt>
                <c:pt idx="1786">
                  <c:v>51</c:v>
                </c:pt>
                <c:pt idx="1787">
                  <c:v>52</c:v>
                </c:pt>
                <c:pt idx="1788">
                  <c:v>53</c:v>
                </c:pt>
                <c:pt idx="1789">
                  <c:v>54</c:v>
                </c:pt>
                <c:pt idx="1790">
                  <c:v>55</c:v>
                </c:pt>
                <c:pt idx="1791">
                  <c:v>56</c:v>
                </c:pt>
                <c:pt idx="1792">
                  <c:v>57</c:v>
                </c:pt>
                <c:pt idx="1793">
                  <c:v>58</c:v>
                </c:pt>
                <c:pt idx="1794">
                  <c:v>59</c:v>
                </c:pt>
                <c:pt idx="1795">
                  <c:v>60</c:v>
                </c:pt>
                <c:pt idx="1796">
                  <c:v>61</c:v>
                </c:pt>
                <c:pt idx="1797">
                  <c:v>62</c:v>
                </c:pt>
                <c:pt idx="1798">
                  <c:v>63</c:v>
                </c:pt>
                <c:pt idx="1799">
                  <c:v>65</c:v>
                </c:pt>
                <c:pt idx="1800">
                  <c:v>66</c:v>
                </c:pt>
                <c:pt idx="1801">
                  <c:v>67</c:v>
                </c:pt>
                <c:pt idx="1802">
                  <c:v>68</c:v>
                </c:pt>
                <c:pt idx="1803">
                  <c:v>10</c:v>
                </c:pt>
                <c:pt idx="1804">
                  <c:v>11</c:v>
                </c:pt>
                <c:pt idx="1805">
                  <c:v>13</c:v>
                </c:pt>
                <c:pt idx="1806">
                  <c:v>14</c:v>
                </c:pt>
                <c:pt idx="1807">
                  <c:v>15</c:v>
                </c:pt>
                <c:pt idx="1808">
                  <c:v>16</c:v>
                </c:pt>
                <c:pt idx="1809">
                  <c:v>17</c:v>
                </c:pt>
                <c:pt idx="1810">
                  <c:v>18</c:v>
                </c:pt>
                <c:pt idx="1811">
                  <c:v>19</c:v>
                </c:pt>
                <c:pt idx="1812">
                  <c:v>20</c:v>
                </c:pt>
                <c:pt idx="1813">
                  <c:v>21</c:v>
                </c:pt>
                <c:pt idx="1814">
                  <c:v>22</c:v>
                </c:pt>
                <c:pt idx="1815">
                  <c:v>23</c:v>
                </c:pt>
                <c:pt idx="1816">
                  <c:v>24</c:v>
                </c:pt>
                <c:pt idx="1817">
                  <c:v>25</c:v>
                </c:pt>
                <c:pt idx="1818">
                  <c:v>26</c:v>
                </c:pt>
                <c:pt idx="1819">
                  <c:v>27</c:v>
                </c:pt>
                <c:pt idx="1820">
                  <c:v>28</c:v>
                </c:pt>
                <c:pt idx="1821">
                  <c:v>29</c:v>
                </c:pt>
                <c:pt idx="1822">
                  <c:v>30</c:v>
                </c:pt>
                <c:pt idx="1823">
                  <c:v>31</c:v>
                </c:pt>
                <c:pt idx="1824">
                  <c:v>32</c:v>
                </c:pt>
                <c:pt idx="1825">
                  <c:v>33</c:v>
                </c:pt>
                <c:pt idx="1826">
                  <c:v>34</c:v>
                </c:pt>
                <c:pt idx="1827">
                  <c:v>35</c:v>
                </c:pt>
                <c:pt idx="1828">
                  <c:v>36</c:v>
                </c:pt>
                <c:pt idx="1829">
                  <c:v>37</c:v>
                </c:pt>
                <c:pt idx="1830">
                  <c:v>38</c:v>
                </c:pt>
                <c:pt idx="1831">
                  <c:v>39</c:v>
                </c:pt>
                <c:pt idx="1832">
                  <c:v>40</c:v>
                </c:pt>
                <c:pt idx="1833">
                  <c:v>41</c:v>
                </c:pt>
                <c:pt idx="1834">
                  <c:v>42</c:v>
                </c:pt>
                <c:pt idx="1835">
                  <c:v>43</c:v>
                </c:pt>
                <c:pt idx="1836">
                  <c:v>44</c:v>
                </c:pt>
                <c:pt idx="1837">
                  <c:v>45</c:v>
                </c:pt>
                <c:pt idx="1838">
                  <c:v>46</c:v>
                </c:pt>
                <c:pt idx="1839">
                  <c:v>47</c:v>
                </c:pt>
                <c:pt idx="1840">
                  <c:v>48</c:v>
                </c:pt>
                <c:pt idx="1841">
                  <c:v>49</c:v>
                </c:pt>
                <c:pt idx="1842">
                  <c:v>50</c:v>
                </c:pt>
                <c:pt idx="1843">
                  <c:v>51</c:v>
                </c:pt>
                <c:pt idx="1844">
                  <c:v>52</c:v>
                </c:pt>
                <c:pt idx="1845">
                  <c:v>53</c:v>
                </c:pt>
                <c:pt idx="1846">
                  <c:v>54</c:v>
                </c:pt>
                <c:pt idx="1847">
                  <c:v>55</c:v>
                </c:pt>
                <c:pt idx="1848">
                  <c:v>56</c:v>
                </c:pt>
                <c:pt idx="1849">
                  <c:v>57</c:v>
                </c:pt>
                <c:pt idx="1850">
                  <c:v>58</c:v>
                </c:pt>
                <c:pt idx="1851">
                  <c:v>59</c:v>
                </c:pt>
                <c:pt idx="1852">
                  <c:v>60</c:v>
                </c:pt>
                <c:pt idx="1853">
                  <c:v>61</c:v>
                </c:pt>
                <c:pt idx="1854">
                  <c:v>62</c:v>
                </c:pt>
                <c:pt idx="1855">
                  <c:v>63</c:v>
                </c:pt>
                <c:pt idx="1856">
                  <c:v>64</c:v>
                </c:pt>
                <c:pt idx="1857">
                  <c:v>65</c:v>
                </c:pt>
                <c:pt idx="1858">
                  <c:v>66</c:v>
                </c:pt>
                <c:pt idx="1859">
                  <c:v>68</c:v>
                </c:pt>
                <c:pt idx="1860">
                  <c:v>69</c:v>
                </c:pt>
                <c:pt idx="1861">
                  <c:v>72</c:v>
                </c:pt>
                <c:pt idx="1862">
                  <c:v>75</c:v>
                </c:pt>
                <c:pt idx="1863">
                  <c:v>0</c:v>
                </c:pt>
                <c:pt idx="1864">
                  <c:v>11</c:v>
                </c:pt>
                <c:pt idx="1865">
                  <c:v>12</c:v>
                </c:pt>
                <c:pt idx="1866">
                  <c:v>13</c:v>
                </c:pt>
                <c:pt idx="1867">
                  <c:v>14</c:v>
                </c:pt>
                <c:pt idx="1868">
                  <c:v>15</c:v>
                </c:pt>
                <c:pt idx="1869">
                  <c:v>16</c:v>
                </c:pt>
                <c:pt idx="1870">
                  <c:v>17</c:v>
                </c:pt>
                <c:pt idx="1871">
                  <c:v>18</c:v>
                </c:pt>
                <c:pt idx="1872">
                  <c:v>19</c:v>
                </c:pt>
                <c:pt idx="1873">
                  <c:v>20</c:v>
                </c:pt>
                <c:pt idx="1874">
                  <c:v>21</c:v>
                </c:pt>
                <c:pt idx="1875">
                  <c:v>22</c:v>
                </c:pt>
                <c:pt idx="1876">
                  <c:v>23</c:v>
                </c:pt>
                <c:pt idx="1877">
                  <c:v>24</c:v>
                </c:pt>
                <c:pt idx="1878">
                  <c:v>25</c:v>
                </c:pt>
                <c:pt idx="1879">
                  <c:v>26</c:v>
                </c:pt>
                <c:pt idx="1880">
                  <c:v>27</c:v>
                </c:pt>
                <c:pt idx="1881">
                  <c:v>28</c:v>
                </c:pt>
                <c:pt idx="1882">
                  <c:v>29</c:v>
                </c:pt>
                <c:pt idx="1883">
                  <c:v>30</c:v>
                </c:pt>
                <c:pt idx="1884">
                  <c:v>31</c:v>
                </c:pt>
                <c:pt idx="1885">
                  <c:v>32</c:v>
                </c:pt>
                <c:pt idx="1886">
                  <c:v>33</c:v>
                </c:pt>
                <c:pt idx="1887">
                  <c:v>34</c:v>
                </c:pt>
                <c:pt idx="1888">
                  <c:v>35</c:v>
                </c:pt>
                <c:pt idx="1889">
                  <c:v>36</c:v>
                </c:pt>
                <c:pt idx="1890">
                  <c:v>37</c:v>
                </c:pt>
                <c:pt idx="1891">
                  <c:v>38</c:v>
                </c:pt>
                <c:pt idx="1892">
                  <c:v>39</c:v>
                </c:pt>
                <c:pt idx="1893">
                  <c:v>40</c:v>
                </c:pt>
                <c:pt idx="1894">
                  <c:v>41</c:v>
                </c:pt>
                <c:pt idx="1895">
                  <c:v>42</c:v>
                </c:pt>
                <c:pt idx="1896">
                  <c:v>43</c:v>
                </c:pt>
                <c:pt idx="1897">
                  <c:v>44</c:v>
                </c:pt>
                <c:pt idx="1898">
                  <c:v>45</c:v>
                </c:pt>
                <c:pt idx="1899">
                  <c:v>46</c:v>
                </c:pt>
                <c:pt idx="1900">
                  <c:v>47</c:v>
                </c:pt>
                <c:pt idx="1901">
                  <c:v>48</c:v>
                </c:pt>
                <c:pt idx="1902">
                  <c:v>49</c:v>
                </c:pt>
                <c:pt idx="1903">
                  <c:v>50</c:v>
                </c:pt>
                <c:pt idx="1904">
                  <c:v>51</c:v>
                </c:pt>
                <c:pt idx="1905">
                  <c:v>52</c:v>
                </c:pt>
                <c:pt idx="1906">
                  <c:v>53</c:v>
                </c:pt>
                <c:pt idx="1907">
                  <c:v>54</c:v>
                </c:pt>
                <c:pt idx="1908">
                  <c:v>55</c:v>
                </c:pt>
                <c:pt idx="1909">
                  <c:v>56</c:v>
                </c:pt>
                <c:pt idx="1910">
                  <c:v>57</c:v>
                </c:pt>
                <c:pt idx="1911">
                  <c:v>58</c:v>
                </c:pt>
                <c:pt idx="1912">
                  <c:v>59</c:v>
                </c:pt>
                <c:pt idx="1913">
                  <c:v>60</c:v>
                </c:pt>
                <c:pt idx="1914">
                  <c:v>61</c:v>
                </c:pt>
                <c:pt idx="1915">
                  <c:v>62</c:v>
                </c:pt>
                <c:pt idx="1916">
                  <c:v>63</c:v>
                </c:pt>
                <c:pt idx="1917">
                  <c:v>64</c:v>
                </c:pt>
                <c:pt idx="1918">
                  <c:v>66</c:v>
                </c:pt>
                <c:pt idx="1919">
                  <c:v>67</c:v>
                </c:pt>
                <c:pt idx="1920">
                  <c:v>68</c:v>
                </c:pt>
                <c:pt idx="1921">
                  <c:v>1</c:v>
                </c:pt>
                <c:pt idx="1922">
                  <c:v>11</c:v>
                </c:pt>
                <c:pt idx="1923">
                  <c:v>12</c:v>
                </c:pt>
                <c:pt idx="1924">
                  <c:v>13</c:v>
                </c:pt>
                <c:pt idx="1925">
                  <c:v>14</c:v>
                </c:pt>
                <c:pt idx="1926">
                  <c:v>15</c:v>
                </c:pt>
                <c:pt idx="1927">
                  <c:v>16</c:v>
                </c:pt>
                <c:pt idx="1928">
                  <c:v>17</c:v>
                </c:pt>
                <c:pt idx="1929">
                  <c:v>18</c:v>
                </c:pt>
                <c:pt idx="1930">
                  <c:v>19</c:v>
                </c:pt>
                <c:pt idx="1931">
                  <c:v>20</c:v>
                </c:pt>
                <c:pt idx="1932">
                  <c:v>21</c:v>
                </c:pt>
                <c:pt idx="1933">
                  <c:v>22</c:v>
                </c:pt>
                <c:pt idx="1934">
                  <c:v>23</c:v>
                </c:pt>
                <c:pt idx="1935">
                  <c:v>24</c:v>
                </c:pt>
                <c:pt idx="1936">
                  <c:v>25</c:v>
                </c:pt>
                <c:pt idx="1937">
                  <c:v>26</c:v>
                </c:pt>
                <c:pt idx="1938">
                  <c:v>27</c:v>
                </c:pt>
                <c:pt idx="1939">
                  <c:v>28</c:v>
                </c:pt>
                <c:pt idx="1940">
                  <c:v>29</c:v>
                </c:pt>
                <c:pt idx="1941">
                  <c:v>30</c:v>
                </c:pt>
                <c:pt idx="1942">
                  <c:v>31</c:v>
                </c:pt>
                <c:pt idx="1943">
                  <c:v>32</c:v>
                </c:pt>
                <c:pt idx="1944">
                  <c:v>33</c:v>
                </c:pt>
                <c:pt idx="1945">
                  <c:v>34</c:v>
                </c:pt>
                <c:pt idx="1946">
                  <c:v>35</c:v>
                </c:pt>
                <c:pt idx="1947">
                  <c:v>36</c:v>
                </c:pt>
                <c:pt idx="1948">
                  <c:v>37</c:v>
                </c:pt>
                <c:pt idx="1949">
                  <c:v>38</c:v>
                </c:pt>
                <c:pt idx="1950">
                  <c:v>39</c:v>
                </c:pt>
                <c:pt idx="1951">
                  <c:v>40</c:v>
                </c:pt>
                <c:pt idx="1952">
                  <c:v>41</c:v>
                </c:pt>
                <c:pt idx="1953">
                  <c:v>42</c:v>
                </c:pt>
                <c:pt idx="1954">
                  <c:v>43</c:v>
                </c:pt>
                <c:pt idx="1955">
                  <c:v>44</c:v>
                </c:pt>
                <c:pt idx="1956">
                  <c:v>45</c:v>
                </c:pt>
                <c:pt idx="1957">
                  <c:v>46</c:v>
                </c:pt>
                <c:pt idx="1958">
                  <c:v>47</c:v>
                </c:pt>
                <c:pt idx="1959">
                  <c:v>48</c:v>
                </c:pt>
                <c:pt idx="1960">
                  <c:v>49</c:v>
                </c:pt>
                <c:pt idx="1961">
                  <c:v>50</c:v>
                </c:pt>
                <c:pt idx="1962">
                  <c:v>51</c:v>
                </c:pt>
                <c:pt idx="1963">
                  <c:v>52</c:v>
                </c:pt>
                <c:pt idx="1964">
                  <c:v>53</c:v>
                </c:pt>
                <c:pt idx="1965">
                  <c:v>54</c:v>
                </c:pt>
                <c:pt idx="1966">
                  <c:v>55</c:v>
                </c:pt>
                <c:pt idx="1967">
                  <c:v>56</c:v>
                </c:pt>
                <c:pt idx="1968">
                  <c:v>57</c:v>
                </c:pt>
                <c:pt idx="1969">
                  <c:v>58</c:v>
                </c:pt>
                <c:pt idx="1970">
                  <c:v>59</c:v>
                </c:pt>
                <c:pt idx="1971">
                  <c:v>60</c:v>
                </c:pt>
                <c:pt idx="1972">
                  <c:v>61</c:v>
                </c:pt>
                <c:pt idx="1973">
                  <c:v>62</c:v>
                </c:pt>
                <c:pt idx="1974">
                  <c:v>63</c:v>
                </c:pt>
                <c:pt idx="1975">
                  <c:v>64</c:v>
                </c:pt>
                <c:pt idx="1976">
                  <c:v>65</c:v>
                </c:pt>
                <c:pt idx="1977">
                  <c:v>66</c:v>
                </c:pt>
                <c:pt idx="1978">
                  <c:v>67</c:v>
                </c:pt>
                <c:pt idx="1979">
                  <c:v>68</c:v>
                </c:pt>
                <c:pt idx="1980">
                  <c:v>0</c:v>
                </c:pt>
                <c:pt idx="1981">
                  <c:v>1</c:v>
                </c:pt>
                <c:pt idx="1982">
                  <c:v>12</c:v>
                </c:pt>
                <c:pt idx="1983">
                  <c:v>13</c:v>
                </c:pt>
                <c:pt idx="1984">
                  <c:v>14</c:v>
                </c:pt>
                <c:pt idx="1985">
                  <c:v>15</c:v>
                </c:pt>
                <c:pt idx="1986">
                  <c:v>16</c:v>
                </c:pt>
                <c:pt idx="1987">
                  <c:v>17</c:v>
                </c:pt>
                <c:pt idx="1988">
                  <c:v>18</c:v>
                </c:pt>
                <c:pt idx="1989">
                  <c:v>19</c:v>
                </c:pt>
                <c:pt idx="1990">
                  <c:v>20</c:v>
                </c:pt>
                <c:pt idx="1991">
                  <c:v>21</c:v>
                </c:pt>
                <c:pt idx="1992">
                  <c:v>22</c:v>
                </c:pt>
                <c:pt idx="1993">
                  <c:v>23</c:v>
                </c:pt>
                <c:pt idx="1994">
                  <c:v>24</c:v>
                </c:pt>
                <c:pt idx="1995">
                  <c:v>25</c:v>
                </c:pt>
                <c:pt idx="1996">
                  <c:v>26</c:v>
                </c:pt>
                <c:pt idx="1997">
                  <c:v>27</c:v>
                </c:pt>
                <c:pt idx="1998">
                  <c:v>28</c:v>
                </c:pt>
                <c:pt idx="1999">
                  <c:v>29</c:v>
                </c:pt>
                <c:pt idx="2000">
                  <c:v>30</c:v>
                </c:pt>
                <c:pt idx="2001">
                  <c:v>31</c:v>
                </c:pt>
                <c:pt idx="2002">
                  <c:v>32</c:v>
                </c:pt>
                <c:pt idx="2003">
                  <c:v>33</c:v>
                </c:pt>
                <c:pt idx="2004">
                  <c:v>34</c:v>
                </c:pt>
                <c:pt idx="2005">
                  <c:v>35</c:v>
                </c:pt>
                <c:pt idx="2006">
                  <c:v>36</c:v>
                </c:pt>
                <c:pt idx="2007">
                  <c:v>37</c:v>
                </c:pt>
                <c:pt idx="2008">
                  <c:v>38</c:v>
                </c:pt>
                <c:pt idx="2009">
                  <c:v>39</c:v>
                </c:pt>
                <c:pt idx="2010">
                  <c:v>40</c:v>
                </c:pt>
                <c:pt idx="2011">
                  <c:v>41</c:v>
                </c:pt>
                <c:pt idx="2012">
                  <c:v>42</c:v>
                </c:pt>
                <c:pt idx="2013">
                  <c:v>43</c:v>
                </c:pt>
                <c:pt idx="2014">
                  <c:v>44</c:v>
                </c:pt>
                <c:pt idx="2015">
                  <c:v>45</c:v>
                </c:pt>
                <c:pt idx="2016">
                  <c:v>46</c:v>
                </c:pt>
                <c:pt idx="2017">
                  <c:v>47</c:v>
                </c:pt>
                <c:pt idx="2018">
                  <c:v>48</c:v>
                </c:pt>
                <c:pt idx="2019">
                  <c:v>49</c:v>
                </c:pt>
                <c:pt idx="2020">
                  <c:v>50</c:v>
                </c:pt>
                <c:pt idx="2021">
                  <c:v>51</c:v>
                </c:pt>
                <c:pt idx="2022">
                  <c:v>52</c:v>
                </c:pt>
                <c:pt idx="2023">
                  <c:v>53</c:v>
                </c:pt>
                <c:pt idx="2024">
                  <c:v>54</c:v>
                </c:pt>
                <c:pt idx="2025">
                  <c:v>55</c:v>
                </c:pt>
                <c:pt idx="2026">
                  <c:v>56</c:v>
                </c:pt>
                <c:pt idx="2027">
                  <c:v>57</c:v>
                </c:pt>
                <c:pt idx="2028">
                  <c:v>58</c:v>
                </c:pt>
                <c:pt idx="2029">
                  <c:v>59</c:v>
                </c:pt>
                <c:pt idx="2030">
                  <c:v>60</c:v>
                </c:pt>
                <c:pt idx="2031">
                  <c:v>61</c:v>
                </c:pt>
                <c:pt idx="2032">
                  <c:v>62</c:v>
                </c:pt>
                <c:pt idx="2033">
                  <c:v>63</c:v>
                </c:pt>
                <c:pt idx="2034">
                  <c:v>64</c:v>
                </c:pt>
                <c:pt idx="2035">
                  <c:v>65</c:v>
                </c:pt>
                <c:pt idx="2036">
                  <c:v>66</c:v>
                </c:pt>
                <c:pt idx="2037">
                  <c:v>67</c:v>
                </c:pt>
                <c:pt idx="2038">
                  <c:v>68</c:v>
                </c:pt>
                <c:pt idx="2039">
                  <c:v>69</c:v>
                </c:pt>
                <c:pt idx="2040">
                  <c:v>70</c:v>
                </c:pt>
                <c:pt idx="2041">
                  <c:v>71</c:v>
                </c:pt>
                <c:pt idx="2042">
                  <c:v>10</c:v>
                </c:pt>
                <c:pt idx="2043">
                  <c:v>12</c:v>
                </c:pt>
                <c:pt idx="2044">
                  <c:v>13</c:v>
                </c:pt>
                <c:pt idx="2045">
                  <c:v>14</c:v>
                </c:pt>
                <c:pt idx="2046">
                  <c:v>15</c:v>
                </c:pt>
                <c:pt idx="2047">
                  <c:v>16</c:v>
                </c:pt>
                <c:pt idx="2048">
                  <c:v>17</c:v>
                </c:pt>
                <c:pt idx="2049">
                  <c:v>18</c:v>
                </c:pt>
                <c:pt idx="2050">
                  <c:v>19</c:v>
                </c:pt>
                <c:pt idx="2051">
                  <c:v>20</c:v>
                </c:pt>
                <c:pt idx="2052">
                  <c:v>21</c:v>
                </c:pt>
                <c:pt idx="2053">
                  <c:v>22</c:v>
                </c:pt>
                <c:pt idx="2054">
                  <c:v>23</c:v>
                </c:pt>
                <c:pt idx="2055">
                  <c:v>24</c:v>
                </c:pt>
                <c:pt idx="2056">
                  <c:v>25</c:v>
                </c:pt>
                <c:pt idx="2057">
                  <c:v>26</c:v>
                </c:pt>
                <c:pt idx="2058">
                  <c:v>27</c:v>
                </c:pt>
                <c:pt idx="2059">
                  <c:v>28</c:v>
                </c:pt>
                <c:pt idx="2060">
                  <c:v>29</c:v>
                </c:pt>
                <c:pt idx="2061">
                  <c:v>30</c:v>
                </c:pt>
                <c:pt idx="2062">
                  <c:v>31</c:v>
                </c:pt>
                <c:pt idx="2063">
                  <c:v>32</c:v>
                </c:pt>
                <c:pt idx="2064">
                  <c:v>33</c:v>
                </c:pt>
                <c:pt idx="2065">
                  <c:v>34</c:v>
                </c:pt>
                <c:pt idx="2066">
                  <c:v>35</c:v>
                </c:pt>
                <c:pt idx="2067">
                  <c:v>36</c:v>
                </c:pt>
                <c:pt idx="2068">
                  <c:v>37</c:v>
                </c:pt>
                <c:pt idx="2069">
                  <c:v>38</c:v>
                </c:pt>
                <c:pt idx="2070">
                  <c:v>39</c:v>
                </c:pt>
                <c:pt idx="2071">
                  <c:v>40</c:v>
                </c:pt>
                <c:pt idx="2072">
                  <c:v>41</c:v>
                </c:pt>
                <c:pt idx="2073">
                  <c:v>42</c:v>
                </c:pt>
                <c:pt idx="2074">
                  <c:v>43</c:v>
                </c:pt>
                <c:pt idx="2075">
                  <c:v>44</c:v>
                </c:pt>
                <c:pt idx="2076">
                  <c:v>45</c:v>
                </c:pt>
                <c:pt idx="2077">
                  <c:v>46</c:v>
                </c:pt>
                <c:pt idx="2078">
                  <c:v>47</c:v>
                </c:pt>
                <c:pt idx="2079">
                  <c:v>48</c:v>
                </c:pt>
                <c:pt idx="2080">
                  <c:v>49</c:v>
                </c:pt>
                <c:pt idx="2081">
                  <c:v>50</c:v>
                </c:pt>
                <c:pt idx="2082">
                  <c:v>51</c:v>
                </c:pt>
                <c:pt idx="2083">
                  <c:v>52</c:v>
                </c:pt>
                <c:pt idx="2084">
                  <c:v>53</c:v>
                </c:pt>
                <c:pt idx="2085">
                  <c:v>54</c:v>
                </c:pt>
                <c:pt idx="2086">
                  <c:v>55</c:v>
                </c:pt>
                <c:pt idx="2087">
                  <c:v>56</c:v>
                </c:pt>
                <c:pt idx="2088">
                  <c:v>57</c:v>
                </c:pt>
                <c:pt idx="2089">
                  <c:v>58</c:v>
                </c:pt>
                <c:pt idx="2090">
                  <c:v>59</c:v>
                </c:pt>
                <c:pt idx="2091">
                  <c:v>60</c:v>
                </c:pt>
                <c:pt idx="2092">
                  <c:v>61</c:v>
                </c:pt>
                <c:pt idx="2093">
                  <c:v>62</c:v>
                </c:pt>
                <c:pt idx="2094">
                  <c:v>63</c:v>
                </c:pt>
                <c:pt idx="2095">
                  <c:v>64</c:v>
                </c:pt>
                <c:pt idx="2096">
                  <c:v>65</c:v>
                </c:pt>
                <c:pt idx="2097">
                  <c:v>66</c:v>
                </c:pt>
                <c:pt idx="2098">
                  <c:v>67</c:v>
                </c:pt>
                <c:pt idx="2099">
                  <c:v>68</c:v>
                </c:pt>
                <c:pt idx="2100">
                  <c:v>1</c:v>
                </c:pt>
                <c:pt idx="2101">
                  <c:v>5</c:v>
                </c:pt>
                <c:pt idx="2102">
                  <c:v>10</c:v>
                </c:pt>
                <c:pt idx="2103">
                  <c:v>12</c:v>
                </c:pt>
                <c:pt idx="2104">
                  <c:v>13</c:v>
                </c:pt>
                <c:pt idx="2105">
                  <c:v>14</c:v>
                </c:pt>
                <c:pt idx="2106">
                  <c:v>15</c:v>
                </c:pt>
                <c:pt idx="2107">
                  <c:v>16</c:v>
                </c:pt>
                <c:pt idx="2108">
                  <c:v>17</c:v>
                </c:pt>
                <c:pt idx="2109">
                  <c:v>18</c:v>
                </c:pt>
                <c:pt idx="2110">
                  <c:v>19</c:v>
                </c:pt>
                <c:pt idx="2111">
                  <c:v>20</c:v>
                </c:pt>
                <c:pt idx="2112">
                  <c:v>21</c:v>
                </c:pt>
                <c:pt idx="2113">
                  <c:v>22</c:v>
                </c:pt>
                <c:pt idx="2114">
                  <c:v>23</c:v>
                </c:pt>
                <c:pt idx="2115">
                  <c:v>24</c:v>
                </c:pt>
                <c:pt idx="2116">
                  <c:v>25</c:v>
                </c:pt>
                <c:pt idx="2117">
                  <c:v>26</c:v>
                </c:pt>
                <c:pt idx="2118">
                  <c:v>27</c:v>
                </c:pt>
                <c:pt idx="2119">
                  <c:v>28</c:v>
                </c:pt>
                <c:pt idx="2120">
                  <c:v>29</c:v>
                </c:pt>
                <c:pt idx="2121">
                  <c:v>30</c:v>
                </c:pt>
                <c:pt idx="2122">
                  <c:v>31</c:v>
                </c:pt>
                <c:pt idx="2123">
                  <c:v>32</c:v>
                </c:pt>
                <c:pt idx="2124">
                  <c:v>33</c:v>
                </c:pt>
                <c:pt idx="2125">
                  <c:v>34</c:v>
                </c:pt>
                <c:pt idx="2126">
                  <c:v>35</c:v>
                </c:pt>
                <c:pt idx="2127">
                  <c:v>36</c:v>
                </c:pt>
                <c:pt idx="2128">
                  <c:v>37</c:v>
                </c:pt>
                <c:pt idx="2129">
                  <c:v>38</c:v>
                </c:pt>
                <c:pt idx="2130">
                  <c:v>39</c:v>
                </c:pt>
                <c:pt idx="2131">
                  <c:v>40</c:v>
                </c:pt>
                <c:pt idx="2132">
                  <c:v>41</c:v>
                </c:pt>
                <c:pt idx="2133">
                  <c:v>42</c:v>
                </c:pt>
                <c:pt idx="2134">
                  <c:v>43</c:v>
                </c:pt>
                <c:pt idx="2135">
                  <c:v>44</c:v>
                </c:pt>
                <c:pt idx="2136">
                  <c:v>45</c:v>
                </c:pt>
                <c:pt idx="2137">
                  <c:v>46</c:v>
                </c:pt>
                <c:pt idx="2138">
                  <c:v>47</c:v>
                </c:pt>
                <c:pt idx="2139">
                  <c:v>48</c:v>
                </c:pt>
                <c:pt idx="2140">
                  <c:v>49</c:v>
                </c:pt>
                <c:pt idx="2141">
                  <c:v>50</c:v>
                </c:pt>
                <c:pt idx="2142">
                  <c:v>51</c:v>
                </c:pt>
                <c:pt idx="2143">
                  <c:v>52</c:v>
                </c:pt>
                <c:pt idx="2144">
                  <c:v>53</c:v>
                </c:pt>
                <c:pt idx="2145">
                  <c:v>54</c:v>
                </c:pt>
                <c:pt idx="2146">
                  <c:v>55</c:v>
                </c:pt>
                <c:pt idx="2147">
                  <c:v>56</c:v>
                </c:pt>
                <c:pt idx="2148">
                  <c:v>57</c:v>
                </c:pt>
                <c:pt idx="2149">
                  <c:v>58</c:v>
                </c:pt>
                <c:pt idx="2150">
                  <c:v>59</c:v>
                </c:pt>
                <c:pt idx="2151">
                  <c:v>60</c:v>
                </c:pt>
                <c:pt idx="2152">
                  <c:v>61</c:v>
                </c:pt>
                <c:pt idx="2153">
                  <c:v>62</c:v>
                </c:pt>
                <c:pt idx="2154">
                  <c:v>63</c:v>
                </c:pt>
                <c:pt idx="2155">
                  <c:v>64</c:v>
                </c:pt>
                <c:pt idx="2156">
                  <c:v>65</c:v>
                </c:pt>
                <c:pt idx="2157">
                  <c:v>66</c:v>
                </c:pt>
                <c:pt idx="2158">
                  <c:v>67</c:v>
                </c:pt>
                <c:pt idx="2159">
                  <c:v>68</c:v>
                </c:pt>
                <c:pt idx="2160">
                  <c:v>69</c:v>
                </c:pt>
                <c:pt idx="2161">
                  <c:v>5</c:v>
                </c:pt>
                <c:pt idx="2162">
                  <c:v>12</c:v>
                </c:pt>
                <c:pt idx="2163">
                  <c:v>13</c:v>
                </c:pt>
                <c:pt idx="2164">
                  <c:v>14</c:v>
                </c:pt>
                <c:pt idx="2165">
                  <c:v>15</c:v>
                </c:pt>
                <c:pt idx="2166">
                  <c:v>16</c:v>
                </c:pt>
                <c:pt idx="2167">
                  <c:v>17</c:v>
                </c:pt>
                <c:pt idx="2168">
                  <c:v>18</c:v>
                </c:pt>
                <c:pt idx="2169">
                  <c:v>19</c:v>
                </c:pt>
                <c:pt idx="2170">
                  <c:v>20</c:v>
                </c:pt>
                <c:pt idx="2171">
                  <c:v>21</c:v>
                </c:pt>
                <c:pt idx="2172">
                  <c:v>22</c:v>
                </c:pt>
                <c:pt idx="2173">
                  <c:v>23</c:v>
                </c:pt>
                <c:pt idx="2174">
                  <c:v>24</c:v>
                </c:pt>
                <c:pt idx="2175">
                  <c:v>25</c:v>
                </c:pt>
                <c:pt idx="2176">
                  <c:v>26</c:v>
                </c:pt>
                <c:pt idx="2177">
                  <c:v>27</c:v>
                </c:pt>
                <c:pt idx="2178">
                  <c:v>28</c:v>
                </c:pt>
                <c:pt idx="2179">
                  <c:v>29</c:v>
                </c:pt>
                <c:pt idx="2180">
                  <c:v>30</c:v>
                </c:pt>
                <c:pt idx="2181">
                  <c:v>31</c:v>
                </c:pt>
                <c:pt idx="2182">
                  <c:v>32</c:v>
                </c:pt>
                <c:pt idx="2183">
                  <c:v>33</c:v>
                </c:pt>
                <c:pt idx="2184">
                  <c:v>34</c:v>
                </c:pt>
                <c:pt idx="2185">
                  <c:v>35</c:v>
                </c:pt>
                <c:pt idx="2186">
                  <c:v>36</c:v>
                </c:pt>
                <c:pt idx="2187">
                  <c:v>37</c:v>
                </c:pt>
                <c:pt idx="2188">
                  <c:v>38</c:v>
                </c:pt>
                <c:pt idx="2189">
                  <c:v>39</c:v>
                </c:pt>
                <c:pt idx="2190">
                  <c:v>40</c:v>
                </c:pt>
                <c:pt idx="2191">
                  <c:v>41</c:v>
                </c:pt>
                <c:pt idx="2192">
                  <c:v>42</c:v>
                </c:pt>
                <c:pt idx="2193">
                  <c:v>43</c:v>
                </c:pt>
                <c:pt idx="2194">
                  <c:v>44</c:v>
                </c:pt>
                <c:pt idx="2195">
                  <c:v>45</c:v>
                </c:pt>
                <c:pt idx="2196">
                  <c:v>46</c:v>
                </c:pt>
                <c:pt idx="2197">
                  <c:v>47</c:v>
                </c:pt>
                <c:pt idx="2198">
                  <c:v>48</c:v>
                </c:pt>
                <c:pt idx="2199">
                  <c:v>49</c:v>
                </c:pt>
                <c:pt idx="2200">
                  <c:v>50</c:v>
                </c:pt>
                <c:pt idx="2201">
                  <c:v>51</c:v>
                </c:pt>
                <c:pt idx="2202">
                  <c:v>52</c:v>
                </c:pt>
                <c:pt idx="2203">
                  <c:v>53</c:v>
                </c:pt>
                <c:pt idx="2204">
                  <c:v>54</c:v>
                </c:pt>
                <c:pt idx="2205">
                  <c:v>55</c:v>
                </c:pt>
                <c:pt idx="2206">
                  <c:v>56</c:v>
                </c:pt>
                <c:pt idx="2207">
                  <c:v>57</c:v>
                </c:pt>
                <c:pt idx="2208">
                  <c:v>58</c:v>
                </c:pt>
                <c:pt idx="2209">
                  <c:v>59</c:v>
                </c:pt>
                <c:pt idx="2210">
                  <c:v>60</c:v>
                </c:pt>
                <c:pt idx="2211">
                  <c:v>61</c:v>
                </c:pt>
                <c:pt idx="2212">
                  <c:v>62</c:v>
                </c:pt>
                <c:pt idx="2213">
                  <c:v>63</c:v>
                </c:pt>
                <c:pt idx="2214">
                  <c:v>64</c:v>
                </c:pt>
                <c:pt idx="2215">
                  <c:v>65</c:v>
                </c:pt>
                <c:pt idx="2216">
                  <c:v>67</c:v>
                </c:pt>
                <c:pt idx="2217">
                  <c:v>68</c:v>
                </c:pt>
                <c:pt idx="2218">
                  <c:v>69</c:v>
                </c:pt>
                <c:pt idx="2219">
                  <c:v>70</c:v>
                </c:pt>
                <c:pt idx="2220">
                  <c:v>11</c:v>
                </c:pt>
                <c:pt idx="2221">
                  <c:v>12</c:v>
                </c:pt>
                <c:pt idx="2222">
                  <c:v>13</c:v>
                </c:pt>
                <c:pt idx="2223">
                  <c:v>14</c:v>
                </c:pt>
                <c:pt idx="2224">
                  <c:v>15</c:v>
                </c:pt>
                <c:pt idx="2225">
                  <c:v>16</c:v>
                </c:pt>
                <c:pt idx="2226">
                  <c:v>17</c:v>
                </c:pt>
                <c:pt idx="2227">
                  <c:v>18</c:v>
                </c:pt>
                <c:pt idx="2228">
                  <c:v>19</c:v>
                </c:pt>
                <c:pt idx="2229">
                  <c:v>20</c:v>
                </c:pt>
                <c:pt idx="2230">
                  <c:v>21</c:v>
                </c:pt>
                <c:pt idx="2231">
                  <c:v>22</c:v>
                </c:pt>
                <c:pt idx="2232">
                  <c:v>23</c:v>
                </c:pt>
                <c:pt idx="2233">
                  <c:v>24</c:v>
                </c:pt>
                <c:pt idx="2234">
                  <c:v>25</c:v>
                </c:pt>
                <c:pt idx="2235">
                  <c:v>26</c:v>
                </c:pt>
                <c:pt idx="2236">
                  <c:v>27</c:v>
                </c:pt>
                <c:pt idx="2237">
                  <c:v>28</c:v>
                </c:pt>
                <c:pt idx="2238">
                  <c:v>29</c:v>
                </c:pt>
                <c:pt idx="2239">
                  <c:v>30</c:v>
                </c:pt>
                <c:pt idx="2240">
                  <c:v>31</c:v>
                </c:pt>
                <c:pt idx="2241">
                  <c:v>32</c:v>
                </c:pt>
                <c:pt idx="2242">
                  <c:v>33</c:v>
                </c:pt>
                <c:pt idx="2243">
                  <c:v>34</c:v>
                </c:pt>
                <c:pt idx="2244">
                  <c:v>35</c:v>
                </c:pt>
                <c:pt idx="2245">
                  <c:v>36</c:v>
                </c:pt>
                <c:pt idx="2246">
                  <c:v>37</c:v>
                </c:pt>
                <c:pt idx="2247">
                  <c:v>38</c:v>
                </c:pt>
                <c:pt idx="2248">
                  <c:v>39</c:v>
                </c:pt>
                <c:pt idx="2249">
                  <c:v>40</c:v>
                </c:pt>
                <c:pt idx="2250">
                  <c:v>41</c:v>
                </c:pt>
                <c:pt idx="2251">
                  <c:v>42</c:v>
                </c:pt>
                <c:pt idx="2252">
                  <c:v>43</c:v>
                </c:pt>
                <c:pt idx="2253">
                  <c:v>44</c:v>
                </c:pt>
                <c:pt idx="2254">
                  <c:v>45</c:v>
                </c:pt>
                <c:pt idx="2255">
                  <c:v>46</c:v>
                </c:pt>
                <c:pt idx="2256">
                  <c:v>47</c:v>
                </c:pt>
                <c:pt idx="2257">
                  <c:v>48</c:v>
                </c:pt>
                <c:pt idx="2258">
                  <c:v>49</c:v>
                </c:pt>
                <c:pt idx="2259">
                  <c:v>50</c:v>
                </c:pt>
                <c:pt idx="2260">
                  <c:v>51</c:v>
                </c:pt>
                <c:pt idx="2261">
                  <c:v>52</c:v>
                </c:pt>
                <c:pt idx="2262">
                  <c:v>53</c:v>
                </c:pt>
                <c:pt idx="2263">
                  <c:v>54</c:v>
                </c:pt>
                <c:pt idx="2264">
                  <c:v>55</c:v>
                </c:pt>
                <c:pt idx="2265">
                  <c:v>56</c:v>
                </c:pt>
                <c:pt idx="2266">
                  <c:v>57</c:v>
                </c:pt>
                <c:pt idx="2267">
                  <c:v>58</c:v>
                </c:pt>
                <c:pt idx="2268">
                  <c:v>59</c:v>
                </c:pt>
                <c:pt idx="2269">
                  <c:v>60</c:v>
                </c:pt>
                <c:pt idx="2270">
                  <c:v>61</c:v>
                </c:pt>
                <c:pt idx="2271">
                  <c:v>62</c:v>
                </c:pt>
                <c:pt idx="2272">
                  <c:v>63</c:v>
                </c:pt>
                <c:pt idx="2273">
                  <c:v>64</c:v>
                </c:pt>
                <c:pt idx="2274">
                  <c:v>65</c:v>
                </c:pt>
                <c:pt idx="2275">
                  <c:v>66</c:v>
                </c:pt>
                <c:pt idx="2276">
                  <c:v>67</c:v>
                </c:pt>
                <c:pt idx="2277">
                  <c:v>68</c:v>
                </c:pt>
                <c:pt idx="2278">
                  <c:v>10</c:v>
                </c:pt>
                <c:pt idx="2279">
                  <c:v>11</c:v>
                </c:pt>
                <c:pt idx="2280">
                  <c:v>12</c:v>
                </c:pt>
                <c:pt idx="2281">
                  <c:v>13</c:v>
                </c:pt>
                <c:pt idx="2282">
                  <c:v>14</c:v>
                </c:pt>
                <c:pt idx="2283">
                  <c:v>15</c:v>
                </c:pt>
                <c:pt idx="2284">
                  <c:v>16</c:v>
                </c:pt>
                <c:pt idx="2285">
                  <c:v>17</c:v>
                </c:pt>
                <c:pt idx="2286">
                  <c:v>18</c:v>
                </c:pt>
                <c:pt idx="2287">
                  <c:v>19</c:v>
                </c:pt>
                <c:pt idx="2288">
                  <c:v>20</c:v>
                </c:pt>
                <c:pt idx="2289">
                  <c:v>21</c:v>
                </c:pt>
                <c:pt idx="2290">
                  <c:v>22</c:v>
                </c:pt>
                <c:pt idx="2291">
                  <c:v>23</c:v>
                </c:pt>
                <c:pt idx="2292">
                  <c:v>24</c:v>
                </c:pt>
                <c:pt idx="2293">
                  <c:v>25</c:v>
                </c:pt>
                <c:pt idx="2294">
                  <c:v>26</c:v>
                </c:pt>
                <c:pt idx="2295">
                  <c:v>27</c:v>
                </c:pt>
                <c:pt idx="2296">
                  <c:v>28</c:v>
                </c:pt>
                <c:pt idx="2297">
                  <c:v>29</c:v>
                </c:pt>
                <c:pt idx="2298">
                  <c:v>30</c:v>
                </c:pt>
                <c:pt idx="2299">
                  <c:v>31</c:v>
                </c:pt>
                <c:pt idx="2300">
                  <c:v>32</c:v>
                </c:pt>
                <c:pt idx="2301">
                  <c:v>33</c:v>
                </c:pt>
                <c:pt idx="2302">
                  <c:v>34</c:v>
                </c:pt>
                <c:pt idx="2303">
                  <c:v>35</c:v>
                </c:pt>
                <c:pt idx="2304">
                  <c:v>36</c:v>
                </c:pt>
                <c:pt idx="2305">
                  <c:v>37</c:v>
                </c:pt>
                <c:pt idx="2306">
                  <c:v>38</c:v>
                </c:pt>
                <c:pt idx="2307">
                  <c:v>39</c:v>
                </c:pt>
                <c:pt idx="2308">
                  <c:v>40</c:v>
                </c:pt>
                <c:pt idx="2309">
                  <c:v>41</c:v>
                </c:pt>
                <c:pt idx="2310">
                  <c:v>42</c:v>
                </c:pt>
                <c:pt idx="2311">
                  <c:v>43</c:v>
                </c:pt>
                <c:pt idx="2312">
                  <c:v>44</c:v>
                </c:pt>
                <c:pt idx="2313">
                  <c:v>45</c:v>
                </c:pt>
                <c:pt idx="2314">
                  <c:v>46</c:v>
                </c:pt>
                <c:pt idx="2315">
                  <c:v>47</c:v>
                </c:pt>
                <c:pt idx="2316">
                  <c:v>48</c:v>
                </c:pt>
                <c:pt idx="2317">
                  <c:v>49</c:v>
                </c:pt>
                <c:pt idx="2318">
                  <c:v>50</c:v>
                </c:pt>
                <c:pt idx="2319">
                  <c:v>51</c:v>
                </c:pt>
                <c:pt idx="2320">
                  <c:v>52</c:v>
                </c:pt>
                <c:pt idx="2321">
                  <c:v>53</c:v>
                </c:pt>
                <c:pt idx="2322">
                  <c:v>54</c:v>
                </c:pt>
                <c:pt idx="2323">
                  <c:v>55</c:v>
                </c:pt>
                <c:pt idx="2324">
                  <c:v>56</c:v>
                </c:pt>
                <c:pt idx="2325">
                  <c:v>57</c:v>
                </c:pt>
                <c:pt idx="2326">
                  <c:v>58</c:v>
                </c:pt>
                <c:pt idx="2327">
                  <c:v>59</c:v>
                </c:pt>
                <c:pt idx="2328">
                  <c:v>60</c:v>
                </c:pt>
                <c:pt idx="2329">
                  <c:v>61</c:v>
                </c:pt>
                <c:pt idx="2330">
                  <c:v>62</c:v>
                </c:pt>
                <c:pt idx="2331">
                  <c:v>63</c:v>
                </c:pt>
                <c:pt idx="2332">
                  <c:v>64</c:v>
                </c:pt>
                <c:pt idx="2333">
                  <c:v>65</c:v>
                </c:pt>
                <c:pt idx="2334">
                  <c:v>66</c:v>
                </c:pt>
                <c:pt idx="2335">
                  <c:v>67</c:v>
                </c:pt>
                <c:pt idx="2336">
                  <c:v>68</c:v>
                </c:pt>
                <c:pt idx="2337">
                  <c:v>69</c:v>
                </c:pt>
                <c:pt idx="2338">
                  <c:v>71</c:v>
                </c:pt>
                <c:pt idx="2339">
                  <c:v>13</c:v>
                </c:pt>
                <c:pt idx="2340">
                  <c:v>14</c:v>
                </c:pt>
                <c:pt idx="2341">
                  <c:v>15</c:v>
                </c:pt>
                <c:pt idx="2342">
                  <c:v>16</c:v>
                </c:pt>
                <c:pt idx="2343">
                  <c:v>17</c:v>
                </c:pt>
                <c:pt idx="2344">
                  <c:v>18</c:v>
                </c:pt>
                <c:pt idx="2345">
                  <c:v>19</c:v>
                </c:pt>
                <c:pt idx="2346">
                  <c:v>20</c:v>
                </c:pt>
                <c:pt idx="2347">
                  <c:v>21</c:v>
                </c:pt>
                <c:pt idx="2348">
                  <c:v>22</c:v>
                </c:pt>
                <c:pt idx="2349">
                  <c:v>23</c:v>
                </c:pt>
                <c:pt idx="2350">
                  <c:v>24</c:v>
                </c:pt>
                <c:pt idx="2351">
                  <c:v>25</c:v>
                </c:pt>
                <c:pt idx="2352">
                  <c:v>26</c:v>
                </c:pt>
                <c:pt idx="2353">
                  <c:v>27</c:v>
                </c:pt>
                <c:pt idx="2354">
                  <c:v>28</c:v>
                </c:pt>
                <c:pt idx="2355">
                  <c:v>29</c:v>
                </c:pt>
                <c:pt idx="2356">
                  <c:v>30</c:v>
                </c:pt>
                <c:pt idx="2357">
                  <c:v>31</c:v>
                </c:pt>
                <c:pt idx="2358">
                  <c:v>32</c:v>
                </c:pt>
                <c:pt idx="2359">
                  <c:v>33</c:v>
                </c:pt>
                <c:pt idx="2360">
                  <c:v>34</c:v>
                </c:pt>
                <c:pt idx="2361">
                  <c:v>35</c:v>
                </c:pt>
                <c:pt idx="2362">
                  <c:v>36</c:v>
                </c:pt>
                <c:pt idx="2363">
                  <c:v>37</c:v>
                </c:pt>
                <c:pt idx="2364">
                  <c:v>38</c:v>
                </c:pt>
                <c:pt idx="2365">
                  <c:v>39</c:v>
                </c:pt>
                <c:pt idx="2366">
                  <c:v>40</c:v>
                </c:pt>
                <c:pt idx="2367">
                  <c:v>41</c:v>
                </c:pt>
                <c:pt idx="2368">
                  <c:v>42</c:v>
                </c:pt>
                <c:pt idx="2369">
                  <c:v>43</c:v>
                </c:pt>
                <c:pt idx="2370">
                  <c:v>44</c:v>
                </c:pt>
                <c:pt idx="2371">
                  <c:v>45</c:v>
                </c:pt>
                <c:pt idx="2372">
                  <c:v>46</c:v>
                </c:pt>
                <c:pt idx="2373">
                  <c:v>47</c:v>
                </c:pt>
                <c:pt idx="2374">
                  <c:v>48</c:v>
                </c:pt>
                <c:pt idx="2375">
                  <c:v>49</c:v>
                </c:pt>
                <c:pt idx="2376">
                  <c:v>50</c:v>
                </c:pt>
                <c:pt idx="2377">
                  <c:v>51</c:v>
                </c:pt>
                <c:pt idx="2378">
                  <c:v>52</c:v>
                </c:pt>
                <c:pt idx="2379">
                  <c:v>53</c:v>
                </c:pt>
                <c:pt idx="2380">
                  <c:v>54</c:v>
                </c:pt>
                <c:pt idx="2381">
                  <c:v>55</c:v>
                </c:pt>
                <c:pt idx="2382">
                  <c:v>56</c:v>
                </c:pt>
                <c:pt idx="2383">
                  <c:v>57</c:v>
                </c:pt>
                <c:pt idx="2384">
                  <c:v>58</c:v>
                </c:pt>
                <c:pt idx="2385">
                  <c:v>59</c:v>
                </c:pt>
                <c:pt idx="2386">
                  <c:v>60</c:v>
                </c:pt>
                <c:pt idx="2387">
                  <c:v>61</c:v>
                </c:pt>
                <c:pt idx="2388">
                  <c:v>62</c:v>
                </c:pt>
                <c:pt idx="2389">
                  <c:v>63</c:v>
                </c:pt>
                <c:pt idx="2390">
                  <c:v>64</c:v>
                </c:pt>
                <c:pt idx="2391">
                  <c:v>65</c:v>
                </c:pt>
                <c:pt idx="2392">
                  <c:v>66</c:v>
                </c:pt>
                <c:pt idx="2393">
                  <c:v>67</c:v>
                </c:pt>
                <c:pt idx="2394">
                  <c:v>69</c:v>
                </c:pt>
                <c:pt idx="2395">
                  <c:v>72</c:v>
                </c:pt>
                <c:pt idx="2396">
                  <c:v>5</c:v>
                </c:pt>
                <c:pt idx="2397">
                  <c:v>12</c:v>
                </c:pt>
                <c:pt idx="2398">
                  <c:v>13</c:v>
                </c:pt>
                <c:pt idx="2399">
                  <c:v>14</c:v>
                </c:pt>
                <c:pt idx="2400">
                  <c:v>15</c:v>
                </c:pt>
                <c:pt idx="2401">
                  <c:v>16</c:v>
                </c:pt>
                <c:pt idx="2402">
                  <c:v>17</c:v>
                </c:pt>
                <c:pt idx="2403">
                  <c:v>18</c:v>
                </c:pt>
                <c:pt idx="2404">
                  <c:v>19</c:v>
                </c:pt>
                <c:pt idx="2405">
                  <c:v>20</c:v>
                </c:pt>
                <c:pt idx="2406">
                  <c:v>21</c:v>
                </c:pt>
                <c:pt idx="2407">
                  <c:v>22</c:v>
                </c:pt>
                <c:pt idx="2408">
                  <c:v>23</c:v>
                </c:pt>
                <c:pt idx="2409">
                  <c:v>24</c:v>
                </c:pt>
                <c:pt idx="2410">
                  <c:v>25</c:v>
                </c:pt>
                <c:pt idx="2411">
                  <c:v>26</c:v>
                </c:pt>
                <c:pt idx="2412">
                  <c:v>27</c:v>
                </c:pt>
                <c:pt idx="2413">
                  <c:v>28</c:v>
                </c:pt>
                <c:pt idx="2414">
                  <c:v>29</c:v>
                </c:pt>
                <c:pt idx="2415">
                  <c:v>30</c:v>
                </c:pt>
                <c:pt idx="2416">
                  <c:v>31</c:v>
                </c:pt>
                <c:pt idx="2417">
                  <c:v>32</c:v>
                </c:pt>
                <c:pt idx="2418">
                  <c:v>33</c:v>
                </c:pt>
                <c:pt idx="2419">
                  <c:v>34</c:v>
                </c:pt>
                <c:pt idx="2420">
                  <c:v>35</c:v>
                </c:pt>
                <c:pt idx="2421">
                  <c:v>36</c:v>
                </c:pt>
                <c:pt idx="2422">
                  <c:v>37</c:v>
                </c:pt>
                <c:pt idx="2423">
                  <c:v>38</c:v>
                </c:pt>
                <c:pt idx="2424">
                  <c:v>39</c:v>
                </c:pt>
                <c:pt idx="2425">
                  <c:v>40</c:v>
                </c:pt>
                <c:pt idx="2426">
                  <c:v>41</c:v>
                </c:pt>
                <c:pt idx="2427">
                  <c:v>42</c:v>
                </c:pt>
                <c:pt idx="2428">
                  <c:v>43</c:v>
                </c:pt>
                <c:pt idx="2429">
                  <c:v>44</c:v>
                </c:pt>
                <c:pt idx="2430">
                  <c:v>45</c:v>
                </c:pt>
                <c:pt idx="2431">
                  <c:v>46</c:v>
                </c:pt>
                <c:pt idx="2432">
                  <c:v>47</c:v>
                </c:pt>
                <c:pt idx="2433">
                  <c:v>48</c:v>
                </c:pt>
                <c:pt idx="2434">
                  <c:v>49</c:v>
                </c:pt>
                <c:pt idx="2435">
                  <c:v>50</c:v>
                </c:pt>
                <c:pt idx="2436">
                  <c:v>51</c:v>
                </c:pt>
                <c:pt idx="2437">
                  <c:v>52</c:v>
                </c:pt>
                <c:pt idx="2438">
                  <c:v>53</c:v>
                </c:pt>
                <c:pt idx="2439">
                  <c:v>54</c:v>
                </c:pt>
                <c:pt idx="2440">
                  <c:v>55</c:v>
                </c:pt>
                <c:pt idx="2441">
                  <c:v>56</c:v>
                </c:pt>
                <c:pt idx="2442">
                  <c:v>57</c:v>
                </c:pt>
                <c:pt idx="2443">
                  <c:v>58</c:v>
                </c:pt>
                <c:pt idx="2444">
                  <c:v>59</c:v>
                </c:pt>
                <c:pt idx="2445">
                  <c:v>60</c:v>
                </c:pt>
                <c:pt idx="2446">
                  <c:v>61</c:v>
                </c:pt>
                <c:pt idx="2447">
                  <c:v>62</c:v>
                </c:pt>
                <c:pt idx="2448">
                  <c:v>63</c:v>
                </c:pt>
                <c:pt idx="2449">
                  <c:v>64</c:v>
                </c:pt>
                <c:pt idx="2450">
                  <c:v>65</c:v>
                </c:pt>
                <c:pt idx="2451">
                  <c:v>66</c:v>
                </c:pt>
                <c:pt idx="2452">
                  <c:v>67</c:v>
                </c:pt>
                <c:pt idx="2453">
                  <c:v>68</c:v>
                </c:pt>
                <c:pt idx="2454">
                  <c:v>69</c:v>
                </c:pt>
                <c:pt idx="2455">
                  <c:v>11</c:v>
                </c:pt>
                <c:pt idx="2456">
                  <c:v>12</c:v>
                </c:pt>
                <c:pt idx="2457">
                  <c:v>13</c:v>
                </c:pt>
                <c:pt idx="2458">
                  <c:v>14</c:v>
                </c:pt>
                <c:pt idx="2459">
                  <c:v>15</c:v>
                </c:pt>
                <c:pt idx="2460">
                  <c:v>16</c:v>
                </c:pt>
                <c:pt idx="2461">
                  <c:v>17</c:v>
                </c:pt>
                <c:pt idx="2462">
                  <c:v>18</c:v>
                </c:pt>
                <c:pt idx="2463">
                  <c:v>19</c:v>
                </c:pt>
                <c:pt idx="2464">
                  <c:v>20</c:v>
                </c:pt>
                <c:pt idx="2465">
                  <c:v>21</c:v>
                </c:pt>
                <c:pt idx="2466">
                  <c:v>22</c:v>
                </c:pt>
                <c:pt idx="2467">
                  <c:v>23</c:v>
                </c:pt>
                <c:pt idx="2468">
                  <c:v>24</c:v>
                </c:pt>
                <c:pt idx="2469">
                  <c:v>25</c:v>
                </c:pt>
                <c:pt idx="2470">
                  <c:v>26</c:v>
                </c:pt>
                <c:pt idx="2471">
                  <c:v>27</c:v>
                </c:pt>
                <c:pt idx="2472">
                  <c:v>28</c:v>
                </c:pt>
                <c:pt idx="2473">
                  <c:v>29</c:v>
                </c:pt>
                <c:pt idx="2474">
                  <c:v>30</c:v>
                </c:pt>
                <c:pt idx="2475">
                  <c:v>31</c:v>
                </c:pt>
                <c:pt idx="2476">
                  <c:v>32</c:v>
                </c:pt>
                <c:pt idx="2477">
                  <c:v>33</c:v>
                </c:pt>
                <c:pt idx="2478">
                  <c:v>34</c:v>
                </c:pt>
                <c:pt idx="2479">
                  <c:v>35</c:v>
                </c:pt>
                <c:pt idx="2480">
                  <c:v>36</c:v>
                </c:pt>
                <c:pt idx="2481">
                  <c:v>37</c:v>
                </c:pt>
                <c:pt idx="2482">
                  <c:v>38</c:v>
                </c:pt>
                <c:pt idx="2483">
                  <c:v>39</c:v>
                </c:pt>
                <c:pt idx="2484">
                  <c:v>40</c:v>
                </c:pt>
                <c:pt idx="2485">
                  <c:v>41</c:v>
                </c:pt>
                <c:pt idx="2486">
                  <c:v>42</c:v>
                </c:pt>
                <c:pt idx="2487">
                  <c:v>43</c:v>
                </c:pt>
                <c:pt idx="2488">
                  <c:v>44</c:v>
                </c:pt>
                <c:pt idx="2489">
                  <c:v>45</c:v>
                </c:pt>
                <c:pt idx="2490">
                  <c:v>46</c:v>
                </c:pt>
                <c:pt idx="2491">
                  <c:v>47</c:v>
                </c:pt>
                <c:pt idx="2492">
                  <c:v>48</c:v>
                </c:pt>
                <c:pt idx="2493">
                  <c:v>49</c:v>
                </c:pt>
                <c:pt idx="2494">
                  <c:v>50</c:v>
                </c:pt>
                <c:pt idx="2495">
                  <c:v>51</c:v>
                </c:pt>
                <c:pt idx="2496">
                  <c:v>52</c:v>
                </c:pt>
                <c:pt idx="2497">
                  <c:v>53</c:v>
                </c:pt>
                <c:pt idx="2498">
                  <c:v>54</c:v>
                </c:pt>
                <c:pt idx="2499">
                  <c:v>55</c:v>
                </c:pt>
                <c:pt idx="2500">
                  <c:v>56</c:v>
                </c:pt>
                <c:pt idx="2501">
                  <c:v>57</c:v>
                </c:pt>
                <c:pt idx="2502">
                  <c:v>58</c:v>
                </c:pt>
                <c:pt idx="2503">
                  <c:v>59</c:v>
                </c:pt>
                <c:pt idx="2504">
                  <c:v>60</c:v>
                </c:pt>
                <c:pt idx="2505">
                  <c:v>61</c:v>
                </c:pt>
                <c:pt idx="2506">
                  <c:v>62</c:v>
                </c:pt>
                <c:pt idx="2507">
                  <c:v>63</c:v>
                </c:pt>
                <c:pt idx="2508">
                  <c:v>64</c:v>
                </c:pt>
                <c:pt idx="2509">
                  <c:v>65</c:v>
                </c:pt>
                <c:pt idx="2510">
                  <c:v>66</c:v>
                </c:pt>
                <c:pt idx="2511">
                  <c:v>67</c:v>
                </c:pt>
                <c:pt idx="2512">
                  <c:v>68</c:v>
                </c:pt>
                <c:pt idx="2513">
                  <c:v>69</c:v>
                </c:pt>
                <c:pt idx="2514">
                  <c:v>70</c:v>
                </c:pt>
                <c:pt idx="2515">
                  <c:v>71</c:v>
                </c:pt>
                <c:pt idx="2516">
                  <c:v>72</c:v>
                </c:pt>
                <c:pt idx="2517">
                  <c:v>5</c:v>
                </c:pt>
                <c:pt idx="2518">
                  <c:v>12</c:v>
                </c:pt>
                <c:pt idx="2519">
                  <c:v>13</c:v>
                </c:pt>
                <c:pt idx="2520">
                  <c:v>14</c:v>
                </c:pt>
                <c:pt idx="2521">
                  <c:v>15</c:v>
                </c:pt>
                <c:pt idx="2522">
                  <c:v>16</c:v>
                </c:pt>
                <c:pt idx="2523">
                  <c:v>17</c:v>
                </c:pt>
                <c:pt idx="2524">
                  <c:v>18</c:v>
                </c:pt>
                <c:pt idx="2525">
                  <c:v>19</c:v>
                </c:pt>
                <c:pt idx="2526">
                  <c:v>20</c:v>
                </c:pt>
                <c:pt idx="2527">
                  <c:v>21</c:v>
                </c:pt>
                <c:pt idx="2528">
                  <c:v>22</c:v>
                </c:pt>
                <c:pt idx="2529">
                  <c:v>23</c:v>
                </c:pt>
                <c:pt idx="2530">
                  <c:v>24</c:v>
                </c:pt>
                <c:pt idx="2531">
                  <c:v>25</c:v>
                </c:pt>
                <c:pt idx="2532">
                  <c:v>26</c:v>
                </c:pt>
                <c:pt idx="2533">
                  <c:v>27</c:v>
                </c:pt>
                <c:pt idx="2534">
                  <c:v>28</c:v>
                </c:pt>
                <c:pt idx="2535">
                  <c:v>29</c:v>
                </c:pt>
                <c:pt idx="2536">
                  <c:v>30</c:v>
                </c:pt>
                <c:pt idx="2537">
                  <c:v>31</c:v>
                </c:pt>
                <c:pt idx="2538">
                  <c:v>32</c:v>
                </c:pt>
                <c:pt idx="2539">
                  <c:v>33</c:v>
                </c:pt>
                <c:pt idx="2540">
                  <c:v>34</c:v>
                </c:pt>
                <c:pt idx="2541">
                  <c:v>35</c:v>
                </c:pt>
                <c:pt idx="2542">
                  <c:v>36</c:v>
                </c:pt>
                <c:pt idx="2543">
                  <c:v>37</c:v>
                </c:pt>
                <c:pt idx="2544">
                  <c:v>38</c:v>
                </c:pt>
                <c:pt idx="2545">
                  <c:v>39</c:v>
                </c:pt>
                <c:pt idx="2546">
                  <c:v>40</c:v>
                </c:pt>
                <c:pt idx="2547">
                  <c:v>41</c:v>
                </c:pt>
                <c:pt idx="2548">
                  <c:v>42</c:v>
                </c:pt>
                <c:pt idx="2549">
                  <c:v>43</c:v>
                </c:pt>
                <c:pt idx="2550">
                  <c:v>44</c:v>
                </c:pt>
                <c:pt idx="2551">
                  <c:v>45</c:v>
                </c:pt>
                <c:pt idx="2552">
                  <c:v>46</c:v>
                </c:pt>
                <c:pt idx="2553">
                  <c:v>47</c:v>
                </c:pt>
                <c:pt idx="2554">
                  <c:v>48</c:v>
                </c:pt>
                <c:pt idx="2555">
                  <c:v>49</c:v>
                </c:pt>
                <c:pt idx="2556">
                  <c:v>50</c:v>
                </c:pt>
                <c:pt idx="2557">
                  <c:v>51</c:v>
                </c:pt>
                <c:pt idx="2558">
                  <c:v>52</c:v>
                </c:pt>
                <c:pt idx="2559">
                  <c:v>53</c:v>
                </c:pt>
                <c:pt idx="2560">
                  <c:v>54</c:v>
                </c:pt>
                <c:pt idx="2561">
                  <c:v>55</c:v>
                </c:pt>
                <c:pt idx="2562">
                  <c:v>56</c:v>
                </c:pt>
                <c:pt idx="2563">
                  <c:v>57</c:v>
                </c:pt>
                <c:pt idx="2564">
                  <c:v>58</c:v>
                </c:pt>
                <c:pt idx="2565">
                  <c:v>59</c:v>
                </c:pt>
                <c:pt idx="2566">
                  <c:v>60</c:v>
                </c:pt>
                <c:pt idx="2567">
                  <c:v>61</c:v>
                </c:pt>
                <c:pt idx="2568">
                  <c:v>62</c:v>
                </c:pt>
                <c:pt idx="2569">
                  <c:v>63</c:v>
                </c:pt>
                <c:pt idx="2570">
                  <c:v>64</c:v>
                </c:pt>
                <c:pt idx="2571">
                  <c:v>65</c:v>
                </c:pt>
                <c:pt idx="2572">
                  <c:v>66</c:v>
                </c:pt>
                <c:pt idx="2573">
                  <c:v>67</c:v>
                </c:pt>
                <c:pt idx="2574">
                  <c:v>68</c:v>
                </c:pt>
                <c:pt idx="2575">
                  <c:v>71</c:v>
                </c:pt>
                <c:pt idx="2576">
                  <c:v>11</c:v>
                </c:pt>
                <c:pt idx="2577">
                  <c:v>12</c:v>
                </c:pt>
                <c:pt idx="2578">
                  <c:v>13</c:v>
                </c:pt>
                <c:pt idx="2579">
                  <c:v>14</c:v>
                </c:pt>
                <c:pt idx="2580">
                  <c:v>15</c:v>
                </c:pt>
                <c:pt idx="2581">
                  <c:v>16</c:v>
                </c:pt>
                <c:pt idx="2582">
                  <c:v>17</c:v>
                </c:pt>
                <c:pt idx="2583">
                  <c:v>18</c:v>
                </c:pt>
                <c:pt idx="2584">
                  <c:v>19</c:v>
                </c:pt>
                <c:pt idx="2585">
                  <c:v>20</c:v>
                </c:pt>
                <c:pt idx="2586">
                  <c:v>21</c:v>
                </c:pt>
                <c:pt idx="2587">
                  <c:v>22</c:v>
                </c:pt>
                <c:pt idx="2588">
                  <c:v>23</c:v>
                </c:pt>
                <c:pt idx="2589">
                  <c:v>24</c:v>
                </c:pt>
                <c:pt idx="2590">
                  <c:v>25</c:v>
                </c:pt>
                <c:pt idx="2591">
                  <c:v>26</c:v>
                </c:pt>
                <c:pt idx="2592">
                  <c:v>27</c:v>
                </c:pt>
                <c:pt idx="2593">
                  <c:v>28</c:v>
                </c:pt>
                <c:pt idx="2594">
                  <c:v>29</c:v>
                </c:pt>
                <c:pt idx="2595">
                  <c:v>30</c:v>
                </c:pt>
                <c:pt idx="2596">
                  <c:v>31</c:v>
                </c:pt>
                <c:pt idx="2597">
                  <c:v>32</c:v>
                </c:pt>
                <c:pt idx="2598">
                  <c:v>33</c:v>
                </c:pt>
                <c:pt idx="2599">
                  <c:v>34</c:v>
                </c:pt>
                <c:pt idx="2600">
                  <c:v>35</c:v>
                </c:pt>
                <c:pt idx="2601">
                  <c:v>36</c:v>
                </c:pt>
                <c:pt idx="2602">
                  <c:v>37</c:v>
                </c:pt>
                <c:pt idx="2603">
                  <c:v>38</c:v>
                </c:pt>
                <c:pt idx="2604">
                  <c:v>39</c:v>
                </c:pt>
                <c:pt idx="2605">
                  <c:v>40</c:v>
                </c:pt>
                <c:pt idx="2606">
                  <c:v>41</c:v>
                </c:pt>
                <c:pt idx="2607">
                  <c:v>42</c:v>
                </c:pt>
                <c:pt idx="2608">
                  <c:v>43</c:v>
                </c:pt>
                <c:pt idx="2609">
                  <c:v>44</c:v>
                </c:pt>
                <c:pt idx="2610">
                  <c:v>45</c:v>
                </c:pt>
                <c:pt idx="2611">
                  <c:v>46</c:v>
                </c:pt>
                <c:pt idx="2612">
                  <c:v>47</c:v>
                </c:pt>
                <c:pt idx="2613">
                  <c:v>48</c:v>
                </c:pt>
                <c:pt idx="2614">
                  <c:v>49</c:v>
                </c:pt>
                <c:pt idx="2615">
                  <c:v>50</c:v>
                </c:pt>
                <c:pt idx="2616">
                  <c:v>51</c:v>
                </c:pt>
                <c:pt idx="2617">
                  <c:v>52</c:v>
                </c:pt>
                <c:pt idx="2618">
                  <c:v>53</c:v>
                </c:pt>
                <c:pt idx="2619">
                  <c:v>54</c:v>
                </c:pt>
                <c:pt idx="2620">
                  <c:v>55</c:v>
                </c:pt>
                <c:pt idx="2621">
                  <c:v>56</c:v>
                </c:pt>
                <c:pt idx="2622">
                  <c:v>57</c:v>
                </c:pt>
                <c:pt idx="2623">
                  <c:v>58</c:v>
                </c:pt>
                <c:pt idx="2624">
                  <c:v>59</c:v>
                </c:pt>
                <c:pt idx="2625">
                  <c:v>60</c:v>
                </c:pt>
                <c:pt idx="2626">
                  <c:v>61</c:v>
                </c:pt>
                <c:pt idx="2627">
                  <c:v>62</c:v>
                </c:pt>
                <c:pt idx="2628">
                  <c:v>63</c:v>
                </c:pt>
                <c:pt idx="2629">
                  <c:v>64</c:v>
                </c:pt>
                <c:pt idx="2630">
                  <c:v>65</c:v>
                </c:pt>
                <c:pt idx="2631">
                  <c:v>66</c:v>
                </c:pt>
                <c:pt idx="2632">
                  <c:v>67</c:v>
                </c:pt>
                <c:pt idx="2633">
                  <c:v>68</c:v>
                </c:pt>
                <c:pt idx="2634">
                  <c:v>69</c:v>
                </c:pt>
                <c:pt idx="2635">
                  <c:v>71</c:v>
                </c:pt>
                <c:pt idx="2636">
                  <c:v>12</c:v>
                </c:pt>
                <c:pt idx="2637">
                  <c:v>13</c:v>
                </c:pt>
                <c:pt idx="2638">
                  <c:v>14</c:v>
                </c:pt>
                <c:pt idx="2639">
                  <c:v>15</c:v>
                </c:pt>
                <c:pt idx="2640">
                  <c:v>16</c:v>
                </c:pt>
                <c:pt idx="2641">
                  <c:v>17</c:v>
                </c:pt>
                <c:pt idx="2642">
                  <c:v>18</c:v>
                </c:pt>
                <c:pt idx="2643">
                  <c:v>19</c:v>
                </c:pt>
                <c:pt idx="2644">
                  <c:v>20</c:v>
                </c:pt>
                <c:pt idx="2645">
                  <c:v>21</c:v>
                </c:pt>
                <c:pt idx="2646">
                  <c:v>22</c:v>
                </c:pt>
                <c:pt idx="2647">
                  <c:v>23</c:v>
                </c:pt>
                <c:pt idx="2648">
                  <c:v>24</c:v>
                </c:pt>
                <c:pt idx="2649">
                  <c:v>25</c:v>
                </c:pt>
                <c:pt idx="2650">
                  <c:v>26</c:v>
                </c:pt>
                <c:pt idx="2651">
                  <c:v>27</c:v>
                </c:pt>
                <c:pt idx="2652">
                  <c:v>28</c:v>
                </c:pt>
                <c:pt idx="2653">
                  <c:v>29</c:v>
                </c:pt>
                <c:pt idx="2654">
                  <c:v>30</c:v>
                </c:pt>
                <c:pt idx="2655">
                  <c:v>31</c:v>
                </c:pt>
                <c:pt idx="2656">
                  <c:v>32</c:v>
                </c:pt>
                <c:pt idx="2657">
                  <c:v>33</c:v>
                </c:pt>
                <c:pt idx="2658">
                  <c:v>34</c:v>
                </c:pt>
                <c:pt idx="2659">
                  <c:v>35</c:v>
                </c:pt>
                <c:pt idx="2660">
                  <c:v>36</c:v>
                </c:pt>
                <c:pt idx="2661">
                  <c:v>37</c:v>
                </c:pt>
                <c:pt idx="2662">
                  <c:v>38</c:v>
                </c:pt>
                <c:pt idx="2663">
                  <c:v>39</c:v>
                </c:pt>
                <c:pt idx="2664">
                  <c:v>40</c:v>
                </c:pt>
                <c:pt idx="2665">
                  <c:v>41</c:v>
                </c:pt>
                <c:pt idx="2666">
                  <c:v>42</c:v>
                </c:pt>
                <c:pt idx="2667">
                  <c:v>43</c:v>
                </c:pt>
                <c:pt idx="2668">
                  <c:v>44</c:v>
                </c:pt>
                <c:pt idx="2669">
                  <c:v>45</c:v>
                </c:pt>
                <c:pt idx="2670">
                  <c:v>46</c:v>
                </c:pt>
                <c:pt idx="2671">
                  <c:v>47</c:v>
                </c:pt>
                <c:pt idx="2672">
                  <c:v>48</c:v>
                </c:pt>
                <c:pt idx="2673">
                  <c:v>49</c:v>
                </c:pt>
                <c:pt idx="2674">
                  <c:v>50</c:v>
                </c:pt>
                <c:pt idx="2675">
                  <c:v>51</c:v>
                </c:pt>
                <c:pt idx="2676">
                  <c:v>52</c:v>
                </c:pt>
                <c:pt idx="2677">
                  <c:v>53</c:v>
                </c:pt>
                <c:pt idx="2678">
                  <c:v>54</c:v>
                </c:pt>
                <c:pt idx="2679">
                  <c:v>55</c:v>
                </c:pt>
                <c:pt idx="2680">
                  <c:v>56</c:v>
                </c:pt>
                <c:pt idx="2681">
                  <c:v>57</c:v>
                </c:pt>
                <c:pt idx="2682">
                  <c:v>58</c:v>
                </c:pt>
                <c:pt idx="2683">
                  <c:v>59</c:v>
                </c:pt>
                <c:pt idx="2684">
                  <c:v>60</c:v>
                </c:pt>
                <c:pt idx="2685">
                  <c:v>61</c:v>
                </c:pt>
                <c:pt idx="2686">
                  <c:v>62</c:v>
                </c:pt>
                <c:pt idx="2687">
                  <c:v>63</c:v>
                </c:pt>
                <c:pt idx="2688">
                  <c:v>64</c:v>
                </c:pt>
                <c:pt idx="2689">
                  <c:v>65</c:v>
                </c:pt>
                <c:pt idx="2690">
                  <c:v>66</c:v>
                </c:pt>
                <c:pt idx="2691">
                  <c:v>67</c:v>
                </c:pt>
                <c:pt idx="2692">
                  <c:v>68</c:v>
                </c:pt>
                <c:pt idx="2693">
                  <c:v>69</c:v>
                </c:pt>
                <c:pt idx="2694">
                  <c:v>13</c:v>
                </c:pt>
                <c:pt idx="2695">
                  <c:v>14</c:v>
                </c:pt>
                <c:pt idx="2696">
                  <c:v>15</c:v>
                </c:pt>
                <c:pt idx="2697">
                  <c:v>16</c:v>
                </c:pt>
                <c:pt idx="2698">
                  <c:v>17</c:v>
                </c:pt>
                <c:pt idx="2699">
                  <c:v>18</c:v>
                </c:pt>
                <c:pt idx="2700">
                  <c:v>19</c:v>
                </c:pt>
                <c:pt idx="2701">
                  <c:v>20</c:v>
                </c:pt>
                <c:pt idx="2702">
                  <c:v>21</c:v>
                </c:pt>
                <c:pt idx="2703">
                  <c:v>22</c:v>
                </c:pt>
                <c:pt idx="2704">
                  <c:v>23</c:v>
                </c:pt>
                <c:pt idx="2705">
                  <c:v>24</c:v>
                </c:pt>
                <c:pt idx="2706">
                  <c:v>25</c:v>
                </c:pt>
                <c:pt idx="2707">
                  <c:v>26</c:v>
                </c:pt>
                <c:pt idx="2708">
                  <c:v>27</c:v>
                </c:pt>
                <c:pt idx="2709">
                  <c:v>28</c:v>
                </c:pt>
                <c:pt idx="2710">
                  <c:v>29</c:v>
                </c:pt>
                <c:pt idx="2711">
                  <c:v>30</c:v>
                </c:pt>
                <c:pt idx="2712">
                  <c:v>31</c:v>
                </c:pt>
                <c:pt idx="2713">
                  <c:v>32</c:v>
                </c:pt>
                <c:pt idx="2714">
                  <c:v>33</c:v>
                </c:pt>
                <c:pt idx="2715">
                  <c:v>34</c:v>
                </c:pt>
                <c:pt idx="2716">
                  <c:v>35</c:v>
                </c:pt>
                <c:pt idx="2717">
                  <c:v>36</c:v>
                </c:pt>
                <c:pt idx="2718">
                  <c:v>37</c:v>
                </c:pt>
                <c:pt idx="2719">
                  <c:v>38</c:v>
                </c:pt>
                <c:pt idx="2720">
                  <c:v>39</c:v>
                </c:pt>
                <c:pt idx="2721">
                  <c:v>40</c:v>
                </c:pt>
                <c:pt idx="2722">
                  <c:v>41</c:v>
                </c:pt>
                <c:pt idx="2723">
                  <c:v>42</c:v>
                </c:pt>
                <c:pt idx="2724">
                  <c:v>43</c:v>
                </c:pt>
                <c:pt idx="2725">
                  <c:v>44</c:v>
                </c:pt>
                <c:pt idx="2726">
                  <c:v>45</c:v>
                </c:pt>
                <c:pt idx="2727">
                  <c:v>46</c:v>
                </c:pt>
                <c:pt idx="2728">
                  <c:v>47</c:v>
                </c:pt>
                <c:pt idx="2729">
                  <c:v>48</c:v>
                </c:pt>
                <c:pt idx="2730">
                  <c:v>49</c:v>
                </c:pt>
                <c:pt idx="2731">
                  <c:v>50</c:v>
                </c:pt>
                <c:pt idx="2732">
                  <c:v>51</c:v>
                </c:pt>
                <c:pt idx="2733">
                  <c:v>52</c:v>
                </c:pt>
                <c:pt idx="2734">
                  <c:v>53</c:v>
                </c:pt>
                <c:pt idx="2735">
                  <c:v>54</c:v>
                </c:pt>
                <c:pt idx="2736">
                  <c:v>55</c:v>
                </c:pt>
                <c:pt idx="2737">
                  <c:v>56</c:v>
                </c:pt>
                <c:pt idx="2738">
                  <c:v>57</c:v>
                </c:pt>
                <c:pt idx="2739">
                  <c:v>58</c:v>
                </c:pt>
                <c:pt idx="2740">
                  <c:v>59</c:v>
                </c:pt>
                <c:pt idx="2741">
                  <c:v>60</c:v>
                </c:pt>
                <c:pt idx="2742">
                  <c:v>61</c:v>
                </c:pt>
                <c:pt idx="2743">
                  <c:v>62</c:v>
                </c:pt>
                <c:pt idx="2744">
                  <c:v>63</c:v>
                </c:pt>
                <c:pt idx="2745">
                  <c:v>64</c:v>
                </c:pt>
                <c:pt idx="2746">
                  <c:v>65</c:v>
                </c:pt>
                <c:pt idx="2747">
                  <c:v>66</c:v>
                </c:pt>
                <c:pt idx="2748">
                  <c:v>67</c:v>
                </c:pt>
                <c:pt idx="2749">
                  <c:v>68</c:v>
                </c:pt>
                <c:pt idx="2750">
                  <c:v>69</c:v>
                </c:pt>
                <c:pt idx="2751">
                  <c:v>72</c:v>
                </c:pt>
                <c:pt idx="2752">
                  <c:v>1</c:v>
                </c:pt>
                <c:pt idx="2753">
                  <c:v>13</c:v>
                </c:pt>
                <c:pt idx="2754">
                  <c:v>14</c:v>
                </c:pt>
                <c:pt idx="2755">
                  <c:v>15</c:v>
                </c:pt>
                <c:pt idx="2756">
                  <c:v>16</c:v>
                </c:pt>
                <c:pt idx="2757">
                  <c:v>17</c:v>
                </c:pt>
                <c:pt idx="2758">
                  <c:v>18</c:v>
                </c:pt>
                <c:pt idx="2759">
                  <c:v>19</c:v>
                </c:pt>
                <c:pt idx="2760">
                  <c:v>20</c:v>
                </c:pt>
                <c:pt idx="2761">
                  <c:v>21</c:v>
                </c:pt>
                <c:pt idx="2762">
                  <c:v>22</c:v>
                </c:pt>
                <c:pt idx="2763">
                  <c:v>23</c:v>
                </c:pt>
                <c:pt idx="2764">
                  <c:v>24</c:v>
                </c:pt>
                <c:pt idx="2765">
                  <c:v>25</c:v>
                </c:pt>
                <c:pt idx="2766">
                  <c:v>26</c:v>
                </c:pt>
                <c:pt idx="2767">
                  <c:v>27</c:v>
                </c:pt>
                <c:pt idx="2768">
                  <c:v>28</c:v>
                </c:pt>
                <c:pt idx="2769">
                  <c:v>29</c:v>
                </c:pt>
                <c:pt idx="2770">
                  <c:v>30</c:v>
                </c:pt>
                <c:pt idx="2771">
                  <c:v>31</c:v>
                </c:pt>
                <c:pt idx="2772">
                  <c:v>32</c:v>
                </c:pt>
                <c:pt idx="2773">
                  <c:v>33</c:v>
                </c:pt>
                <c:pt idx="2774">
                  <c:v>34</c:v>
                </c:pt>
                <c:pt idx="2775">
                  <c:v>35</c:v>
                </c:pt>
                <c:pt idx="2776">
                  <c:v>36</c:v>
                </c:pt>
                <c:pt idx="2777">
                  <c:v>37</c:v>
                </c:pt>
                <c:pt idx="2778">
                  <c:v>38</c:v>
                </c:pt>
                <c:pt idx="2779">
                  <c:v>39</c:v>
                </c:pt>
                <c:pt idx="2780">
                  <c:v>40</c:v>
                </c:pt>
                <c:pt idx="2781">
                  <c:v>41</c:v>
                </c:pt>
                <c:pt idx="2782">
                  <c:v>42</c:v>
                </c:pt>
                <c:pt idx="2783">
                  <c:v>43</c:v>
                </c:pt>
                <c:pt idx="2784">
                  <c:v>44</c:v>
                </c:pt>
                <c:pt idx="2785">
                  <c:v>45</c:v>
                </c:pt>
                <c:pt idx="2786">
                  <c:v>46</c:v>
                </c:pt>
                <c:pt idx="2787">
                  <c:v>47</c:v>
                </c:pt>
                <c:pt idx="2788">
                  <c:v>48</c:v>
                </c:pt>
                <c:pt idx="2789">
                  <c:v>49</c:v>
                </c:pt>
                <c:pt idx="2790">
                  <c:v>50</c:v>
                </c:pt>
                <c:pt idx="2791">
                  <c:v>51</c:v>
                </c:pt>
                <c:pt idx="2792">
                  <c:v>52</c:v>
                </c:pt>
                <c:pt idx="2793">
                  <c:v>53</c:v>
                </c:pt>
                <c:pt idx="2794">
                  <c:v>54</c:v>
                </c:pt>
                <c:pt idx="2795">
                  <c:v>55</c:v>
                </c:pt>
                <c:pt idx="2796">
                  <c:v>56</c:v>
                </c:pt>
                <c:pt idx="2797">
                  <c:v>57</c:v>
                </c:pt>
                <c:pt idx="2798">
                  <c:v>58</c:v>
                </c:pt>
                <c:pt idx="2799">
                  <c:v>59</c:v>
                </c:pt>
                <c:pt idx="2800">
                  <c:v>60</c:v>
                </c:pt>
                <c:pt idx="2801">
                  <c:v>61</c:v>
                </c:pt>
                <c:pt idx="2802">
                  <c:v>62</c:v>
                </c:pt>
                <c:pt idx="2803">
                  <c:v>63</c:v>
                </c:pt>
                <c:pt idx="2804">
                  <c:v>64</c:v>
                </c:pt>
                <c:pt idx="2805">
                  <c:v>65</c:v>
                </c:pt>
                <c:pt idx="2806">
                  <c:v>66</c:v>
                </c:pt>
                <c:pt idx="2807">
                  <c:v>67</c:v>
                </c:pt>
                <c:pt idx="2808">
                  <c:v>68</c:v>
                </c:pt>
                <c:pt idx="2809">
                  <c:v>69</c:v>
                </c:pt>
                <c:pt idx="2810">
                  <c:v>70</c:v>
                </c:pt>
                <c:pt idx="2811">
                  <c:v>13</c:v>
                </c:pt>
                <c:pt idx="2812">
                  <c:v>15</c:v>
                </c:pt>
                <c:pt idx="2813">
                  <c:v>16</c:v>
                </c:pt>
                <c:pt idx="2814">
                  <c:v>17</c:v>
                </c:pt>
                <c:pt idx="2815">
                  <c:v>18</c:v>
                </c:pt>
                <c:pt idx="2816">
                  <c:v>19</c:v>
                </c:pt>
                <c:pt idx="2817">
                  <c:v>20</c:v>
                </c:pt>
                <c:pt idx="2818">
                  <c:v>21</c:v>
                </c:pt>
                <c:pt idx="2819">
                  <c:v>22</c:v>
                </c:pt>
                <c:pt idx="2820">
                  <c:v>23</c:v>
                </c:pt>
                <c:pt idx="2821">
                  <c:v>24</c:v>
                </c:pt>
                <c:pt idx="2822">
                  <c:v>25</c:v>
                </c:pt>
                <c:pt idx="2823">
                  <c:v>26</c:v>
                </c:pt>
                <c:pt idx="2824">
                  <c:v>27</c:v>
                </c:pt>
                <c:pt idx="2825">
                  <c:v>28</c:v>
                </c:pt>
                <c:pt idx="2826">
                  <c:v>29</c:v>
                </c:pt>
                <c:pt idx="2827">
                  <c:v>30</c:v>
                </c:pt>
                <c:pt idx="2828">
                  <c:v>31</c:v>
                </c:pt>
                <c:pt idx="2829">
                  <c:v>32</c:v>
                </c:pt>
                <c:pt idx="2830">
                  <c:v>33</c:v>
                </c:pt>
                <c:pt idx="2831">
                  <c:v>34</c:v>
                </c:pt>
                <c:pt idx="2832">
                  <c:v>35</c:v>
                </c:pt>
                <c:pt idx="2833">
                  <c:v>36</c:v>
                </c:pt>
                <c:pt idx="2834">
                  <c:v>37</c:v>
                </c:pt>
                <c:pt idx="2835">
                  <c:v>38</c:v>
                </c:pt>
                <c:pt idx="2836">
                  <c:v>39</c:v>
                </c:pt>
                <c:pt idx="2837">
                  <c:v>40</c:v>
                </c:pt>
                <c:pt idx="2838">
                  <c:v>41</c:v>
                </c:pt>
                <c:pt idx="2839">
                  <c:v>42</c:v>
                </c:pt>
                <c:pt idx="2840">
                  <c:v>43</c:v>
                </c:pt>
                <c:pt idx="2841">
                  <c:v>44</c:v>
                </c:pt>
                <c:pt idx="2842">
                  <c:v>45</c:v>
                </c:pt>
                <c:pt idx="2843">
                  <c:v>46</c:v>
                </c:pt>
                <c:pt idx="2844">
                  <c:v>47</c:v>
                </c:pt>
                <c:pt idx="2845">
                  <c:v>48</c:v>
                </c:pt>
                <c:pt idx="2846">
                  <c:v>49</c:v>
                </c:pt>
                <c:pt idx="2847">
                  <c:v>50</c:v>
                </c:pt>
                <c:pt idx="2848">
                  <c:v>51</c:v>
                </c:pt>
                <c:pt idx="2849">
                  <c:v>52</c:v>
                </c:pt>
                <c:pt idx="2850">
                  <c:v>53</c:v>
                </c:pt>
                <c:pt idx="2851">
                  <c:v>54</c:v>
                </c:pt>
                <c:pt idx="2852">
                  <c:v>55</c:v>
                </c:pt>
                <c:pt idx="2853">
                  <c:v>56</c:v>
                </c:pt>
                <c:pt idx="2854">
                  <c:v>57</c:v>
                </c:pt>
                <c:pt idx="2855">
                  <c:v>58</c:v>
                </c:pt>
                <c:pt idx="2856">
                  <c:v>59</c:v>
                </c:pt>
                <c:pt idx="2857">
                  <c:v>60</c:v>
                </c:pt>
                <c:pt idx="2858">
                  <c:v>61</c:v>
                </c:pt>
                <c:pt idx="2859">
                  <c:v>62</c:v>
                </c:pt>
                <c:pt idx="2860">
                  <c:v>63</c:v>
                </c:pt>
                <c:pt idx="2861">
                  <c:v>64</c:v>
                </c:pt>
                <c:pt idx="2862">
                  <c:v>65</c:v>
                </c:pt>
                <c:pt idx="2863">
                  <c:v>66</c:v>
                </c:pt>
                <c:pt idx="2864">
                  <c:v>68</c:v>
                </c:pt>
                <c:pt idx="2865">
                  <c:v>75</c:v>
                </c:pt>
                <c:pt idx="2866">
                  <c:v>13</c:v>
                </c:pt>
                <c:pt idx="2867">
                  <c:v>17</c:v>
                </c:pt>
                <c:pt idx="2868">
                  <c:v>18</c:v>
                </c:pt>
                <c:pt idx="2869">
                  <c:v>19</c:v>
                </c:pt>
                <c:pt idx="2870">
                  <c:v>20</c:v>
                </c:pt>
                <c:pt idx="2871">
                  <c:v>21</c:v>
                </c:pt>
                <c:pt idx="2872">
                  <c:v>22</c:v>
                </c:pt>
                <c:pt idx="2873">
                  <c:v>23</c:v>
                </c:pt>
                <c:pt idx="2874">
                  <c:v>24</c:v>
                </c:pt>
                <c:pt idx="2875">
                  <c:v>25</c:v>
                </c:pt>
                <c:pt idx="2876">
                  <c:v>26</c:v>
                </c:pt>
                <c:pt idx="2877">
                  <c:v>27</c:v>
                </c:pt>
                <c:pt idx="2878">
                  <c:v>28</c:v>
                </c:pt>
                <c:pt idx="2879">
                  <c:v>29</c:v>
                </c:pt>
                <c:pt idx="2880">
                  <c:v>30</c:v>
                </c:pt>
                <c:pt idx="2881">
                  <c:v>31</c:v>
                </c:pt>
                <c:pt idx="2882">
                  <c:v>32</c:v>
                </c:pt>
                <c:pt idx="2883">
                  <c:v>33</c:v>
                </c:pt>
                <c:pt idx="2884">
                  <c:v>34</c:v>
                </c:pt>
                <c:pt idx="2885">
                  <c:v>35</c:v>
                </c:pt>
                <c:pt idx="2886">
                  <c:v>36</c:v>
                </c:pt>
                <c:pt idx="2887">
                  <c:v>37</c:v>
                </c:pt>
                <c:pt idx="2888">
                  <c:v>38</c:v>
                </c:pt>
                <c:pt idx="2889">
                  <c:v>39</c:v>
                </c:pt>
                <c:pt idx="2890">
                  <c:v>40</c:v>
                </c:pt>
                <c:pt idx="2891">
                  <c:v>41</c:v>
                </c:pt>
                <c:pt idx="2892">
                  <c:v>42</c:v>
                </c:pt>
                <c:pt idx="2893">
                  <c:v>43</c:v>
                </c:pt>
                <c:pt idx="2894">
                  <c:v>44</c:v>
                </c:pt>
                <c:pt idx="2895">
                  <c:v>45</c:v>
                </c:pt>
                <c:pt idx="2896">
                  <c:v>46</c:v>
                </c:pt>
                <c:pt idx="2897">
                  <c:v>47</c:v>
                </c:pt>
                <c:pt idx="2898">
                  <c:v>48</c:v>
                </c:pt>
                <c:pt idx="2899">
                  <c:v>49</c:v>
                </c:pt>
                <c:pt idx="2900">
                  <c:v>50</c:v>
                </c:pt>
                <c:pt idx="2901">
                  <c:v>51</c:v>
                </c:pt>
                <c:pt idx="2902">
                  <c:v>52</c:v>
                </c:pt>
                <c:pt idx="2903">
                  <c:v>53</c:v>
                </c:pt>
                <c:pt idx="2904">
                  <c:v>55</c:v>
                </c:pt>
                <c:pt idx="2905">
                  <c:v>56</c:v>
                </c:pt>
                <c:pt idx="2906">
                  <c:v>57</c:v>
                </c:pt>
                <c:pt idx="2907">
                  <c:v>59</c:v>
                </c:pt>
                <c:pt idx="2908">
                  <c:v>60</c:v>
                </c:pt>
                <c:pt idx="2909">
                  <c:v>61</c:v>
                </c:pt>
                <c:pt idx="2910">
                  <c:v>63</c:v>
                </c:pt>
                <c:pt idx="2911">
                  <c:v>64</c:v>
                </c:pt>
                <c:pt idx="2912">
                  <c:v>67</c:v>
                </c:pt>
                <c:pt idx="2913">
                  <c:v>69</c:v>
                </c:pt>
                <c:pt idx="2914">
                  <c:v>75</c:v>
                </c:pt>
                <c:pt idx="2915">
                  <c:v>11</c:v>
                </c:pt>
                <c:pt idx="2916">
                  <c:v>14</c:v>
                </c:pt>
                <c:pt idx="2917">
                  <c:v>16</c:v>
                </c:pt>
                <c:pt idx="2918">
                  <c:v>17</c:v>
                </c:pt>
                <c:pt idx="2919">
                  <c:v>18</c:v>
                </c:pt>
                <c:pt idx="2920">
                  <c:v>19</c:v>
                </c:pt>
                <c:pt idx="2921">
                  <c:v>20</c:v>
                </c:pt>
                <c:pt idx="2922">
                  <c:v>21</c:v>
                </c:pt>
                <c:pt idx="2923">
                  <c:v>22</c:v>
                </c:pt>
                <c:pt idx="2924">
                  <c:v>23</c:v>
                </c:pt>
                <c:pt idx="2925">
                  <c:v>25</c:v>
                </c:pt>
                <c:pt idx="2926">
                  <c:v>26</c:v>
                </c:pt>
                <c:pt idx="2927">
                  <c:v>27</c:v>
                </c:pt>
                <c:pt idx="2928">
                  <c:v>29</c:v>
                </c:pt>
                <c:pt idx="2929">
                  <c:v>30</c:v>
                </c:pt>
                <c:pt idx="2930">
                  <c:v>31</c:v>
                </c:pt>
                <c:pt idx="2931">
                  <c:v>32</c:v>
                </c:pt>
                <c:pt idx="2932">
                  <c:v>33</c:v>
                </c:pt>
                <c:pt idx="2933">
                  <c:v>34</c:v>
                </c:pt>
                <c:pt idx="2934">
                  <c:v>35</c:v>
                </c:pt>
                <c:pt idx="2935">
                  <c:v>36</c:v>
                </c:pt>
                <c:pt idx="2936">
                  <c:v>37</c:v>
                </c:pt>
                <c:pt idx="2937">
                  <c:v>38</c:v>
                </c:pt>
                <c:pt idx="2938">
                  <c:v>39</c:v>
                </c:pt>
                <c:pt idx="2939">
                  <c:v>40</c:v>
                </c:pt>
                <c:pt idx="2940">
                  <c:v>41</c:v>
                </c:pt>
                <c:pt idx="2941">
                  <c:v>42</c:v>
                </c:pt>
                <c:pt idx="2942">
                  <c:v>43</c:v>
                </c:pt>
                <c:pt idx="2943">
                  <c:v>44</c:v>
                </c:pt>
                <c:pt idx="2944">
                  <c:v>45</c:v>
                </c:pt>
                <c:pt idx="2945">
                  <c:v>46</c:v>
                </c:pt>
                <c:pt idx="2946">
                  <c:v>48</c:v>
                </c:pt>
                <c:pt idx="2947">
                  <c:v>49</c:v>
                </c:pt>
                <c:pt idx="2948">
                  <c:v>50</c:v>
                </c:pt>
                <c:pt idx="2949">
                  <c:v>51</c:v>
                </c:pt>
                <c:pt idx="2950">
                  <c:v>52</c:v>
                </c:pt>
                <c:pt idx="2951">
                  <c:v>54</c:v>
                </c:pt>
                <c:pt idx="2952">
                  <c:v>55</c:v>
                </c:pt>
                <c:pt idx="2953">
                  <c:v>56</c:v>
                </c:pt>
                <c:pt idx="2954">
                  <c:v>57</c:v>
                </c:pt>
                <c:pt idx="2955">
                  <c:v>58</c:v>
                </c:pt>
                <c:pt idx="2956">
                  <c:v>59</c:v>
                </c:pt>
                <c:pt idx="2957">
                  <c:v>61</c:v>
                </c:pt>
                <c:pt idx="2958">
                  <c:v>63</c:v>
                </c:pt>
                <c:pt idx="2959">
                  <c:v>64</c:v>
                </c:pt>
                <c:pt idx="2960">
                  <c:v>65</c:v>
                </c:pt>
                <c:pt idx="2961">
                  <c:v>15</c:v>
                </c:pt>
                <c:pt idx="2962">
                  <c:v>16</c:v>
                </c:pt>
                <c:pt idx="2963">
                  <c:v>17</c:v>
                </c:pt>
                <c:pt idx="2964">
                  <c:v>19</c:v>
                </c:pt>
                <c:pt idx="2965">
                  <c:v>20</c:v>
                </c:pt>
                <c:pt idx="2966">
                  <c:v>23</c:v>
                </c:pt>
                <c:pt idx="2967">
                  <c:v>24</c:v>
                </c:pt>
                <c:pt idx="2968">
                  <c:v>26</c:v>
                </c:pt>
                <c:pt idx="2969">
                  <c:v>27</c:v>
                </c:pt>
                <c:pt idx="2970">
                  <c:v>28</c:v>
                </c:pt>
                <c:pt idx="2971">
                  <c:v>30</c:v>
                </c:pt>
                <c:pt idx="2972">
                  <c:v>32</c:v>
                </c:pt>
                <c:pt idx="2973">
                  <c:v>33</c:v>
                </c:pt>
                <c:pt idx="2974">
                  <c:v>36</c:v>
                </c:pt>
                <c:pt idx="2975">
                  <c:v>37</c:v>
                </c:pt>
                <c:pt idx="2976">
                  <c:v>38</c:v>
                </c:pt>
                <c:pt idx="2977">
                  <c:v>40</c:v>
                </c:pt>
                <c:pt idx="2978">
                  <c:v>41</c:v>
                </c:pt>
                <c:pt idx="2979">
                  <c:v>42</c:v>
                </c:pt>
                <c:pt idx="2980">
                  <c:v>43</c:v>
                </c:pt>
                <c:pt idx="2981">
                  <c:v>44</c:v>
                </c:pt>
                <c:pt idx="2982">
                  <c:v>45</c:v>
                </c:pt>
                <c:pt idx="2983">
                  <c:v>46</c:v>
                </c:pt>
                <c:pt idx="2984">
                  <c:v>47</c:v>
                </c:pt>
                <c:pt idx="2985">
                  <c:v>48</c:v>
                </c:pt>
                <c:pt idx="2986">
                  <c:v>49</c:v>
                </c:pt>
                <c:pt idx="2987">
                  <c:v>50</c:v>
                </c:pt>
                <c:pt idx="2988">
                  <c:v>52</c:v>
                </c:pt>
                <c:pt idx="2989">
                  <c:v>53</c:v>
                </c:pt>
                <c:pt idx="2990">
                  <c:v>54</c:v>
                </c:pt>
                <c:pt idx="2991">
                  <c:v>55</c:v>
                </c:pt>
                <c:pt idx="2992">
                  <c:v>56</c:v>
                </c:pt>
                <c:pt idx="2993">
                  <c:v>57</c:v>
                </c:pt>
                <c:pt idx="2994">
                  <c:v>58</c:v>
                </c:pt>
                <c:pt idx="2995">
                  <c:v>59</c:v>
                </c:pt>
                <c:pt idx="2996">
                  <c:v>61</c:v>
                </c:pt>
                <c:pt idx="2997">
                  <c:v>62</c:v>
                </c:pt>
                <c:pt idx="2998">
                  <c:v>64</c:v>
                </c:pt>
                <c:pt idx="2999">
                  <c:v>16</c:v>
                </c:pt>
                <c:pt idx="3000">
                  <c:v>17</c:v>
                </c:pt>
                <c:pt idx="3001">
                  <c:v>18</c:v>
                </c:pt>
                <c:pt idx="3002">
                  <c:v>19</c:v>
                </c:pt>
                <c:pt idx="3003">
                  <c:v>20</c:v>
                </c:pt>
                <c:pt idx="3004">
                  <c:v>24</c:v>
                </c:pt>
                <c:pt idx="3005">
                  <c:v>27</c:v>
                </c:pt>
                <c:pt idx="3006">
                  <c:v>28</c:v>
                </c:pt>
                <c:pt idx="3007">
                  <c:v>29</c:v>
                </c:pt>
                <c:pt idx="3008">
                  <c:v>32</c:v>
                </c:pt>
                <c:pt idx="3009">
                  <c:v>34</c:v>
                </c:pt>
                <c:pt idx="3010">
                  <c:v>35</c:v>
                </c:pt>
                <c:pt idx="3011">
                  <c:v>36</c:v>
                </c:pt>
                <c:pt idx="3012">
                  <c:v>37</c:v>
                </c:pt>
                <c:pt idx="3013">
                  <c:v>38</c:v>
                </c:pt>
                <c:pt idx="3014">
                  <c:v>39</c:v>
                </c:pt>
                <c:pt idx="3015">
                  <c:v>41</c:v>
                </c:pt>
                <c:pt idx="3016">
                  <c:v>43</c:v>
                </c:pt>
                <c:pt idx="3017">
                  <c:v>44</c:v>
                </c:pt>
                <c:pt idx="3018">
                  <c:v>45</c:v>
                </c:pt>
                <c:pt idx="3019">
                  <c:v>50</c:v>
                </c:pt>
                <c:pt idx="3020">
                  <c:v>51</c:v>
                </c:pt>
                <c:pt idx="3021">
                  <c:v>54</c:v>
                </c:pt>
                <c:pt idx="3022">
                  <c:v>56</c:v>
                </c:pt>
                <c:pt idx="3023">
                  <c:v>57</c:v>
                </c:pt>
                <c:pt idx="3024">
                  <c:v>58</c:v>
                </c:pt>
                <c:pt idx="3025">
                  <c:v>59</c:v>
                </c:pt>
                <c:pt idx="3026">
                  <c:v>61</c:v>
                </c:pt>
                <c:pt idx="3027">
                  <c:v>62</c:v>
                </c:pt>
                <c:pt idx="3028">
                  <c:v>68</c:v>
                </c:pt>
                <c:pt idx="3029">
                  <c:v>17</c:v>
                </c:pt>
                <c:pt idx="3030">
                  <c:v>18</c:v>
                </c:pt>
                <c:pt idx="3031">
                  <c:v>26</c:v>
                </c:pt>
                <c:pt idx="3032">
                  <c:v>28</c:v>
                </c:pt>
                <c:pt idx="3033">
                  <c:v>31</c:v>
                </c:pt>
                <c:pt idx="3034">
                  <c:v>36</c:v>
                </c:pt>
                <c:pt idx="3035">
                  <c:v>39</c:v>
                </c:pt>
                <c:pt idx="3036">
                  <c:v>40</c:v>
                </c:pt>
                <c:pt idx="3037">
                  <c:v>44</c:v>
                </c:pt>
                <c:pt idx="3038">
                  <c:v>47</c:v>
                </c:pt>
                <c:pt idx="3039">
                  <c:v>49</c:v>
                </c:pt>
                <c:pt idx="3040">
                  <c:v>50</c:v>
                </c:pt>
                <c:pt idx="3041">
                  <c:v>51</c:v>
                </c:pt>
                <c:pt idx="3042">
                  <c:v>55</c:v>
                </c:pt>
                <c:pt idx="3043">
                  <c:v>63</c:v>
                </c:pt>
                <c:pt idx="3044">
                  <c:v>20</c:v>
                </c:pt>
                <c:pt idx="3045">
                  <c:v>26</c:v>
                </c:pt>
                <c:pt idx="3046">
                  <c:v>37</c:v>
                </c:pt>
                <c:pt idx="3047">
                  <c:v>42</c:v>
                </c:pt>
                <c:pt idx="3048">
                  <c:v>43</c:v>
                </c:pt>
                <c:pt idx="3049">
                  <c:v>45</c:v>
                </c:pt>
                <c:pt idx="3050">
                  <c:v>50</c:v>
                </c:pt>
                <c:pt idx="3051">
                  <c:v>55</c:v>
                </c:pt>
                <c:pt idx="3052">
                  <c:v>20</c:v>
                </c:pt>
                <c:pt idx="3053">
                  <c:v>29</c:v>
                </c:pt>
                <c:pt idx="3054">
                  <c:v>34</c:v>
                </c:pt>
                <c:pt idx="3055">
                  <c:v>43</c:v>
                </c:pt>
                <c:pt idx="3056">
                  <c:v>22</c:v>
                </c:pt>
                <c:pt idx="3057">
                  <c:v>32</c:v>
                </c:pt>
                <c:pt idx="3058">
                  <c:v>36</c:v>
                </c:pt>
                <c:pt idx="3059">
                  <c:v>32</c:v>
                </c:pt>
                <c:pt idx="3060">
                  <c:v>50</c:v>
                </c:pt>
              </c:numCache>
            </c:numRef>
          </c:yVal>
          <c:bubbleSize>
            <c:numRef>
              <c:f>Sheet1!$C$2:$C$3015</c:f>
              <c:numCache>
                <c:formatCode>General</c:formatCode>
                <c:ptCount val="3014"/>
                <c:pt idx="0">
                  <c:v>1</c:v>
                </c:pt>
                <c:pt idx="1">
                  <c:v>1</c:v>
                </c:pt>
                <c:pt idx="2">
                  <c:v>2</c:v>
                </c:pt>
                <c:pt idx="3">
                  <c:v>6</c:v>
                </c:pt>
                <c:pt idx="4">
                  <c:v>1</c:v>
                </c:pt>
                <c:pt idx="5">
                  <c:v>13</c:v>
                </c:pt>
                <c:pt idx="6">
                  <c:v>11</c:v>
                </c:pt>
                <c:pt idx="7">
                  <c:v>11</c:v>
                </c:pt>
                <c:pt idx="8">
                  <c:v>16</c:v>
                </c:pt>
                <c:pt idx="9">
                  <c:v>16</c:v>
                </c:pt>
                <c:pt idx="10">
                  <c:v>14</c:v>
                </c:pt>
                <c:pt idx="11">
                  <c:v>9</c:v>
                </c:pt>
                <c:pt idx="12">
                  <c:v>5</c:v>
                </c:pt>
                <c:pt idx="13">
                  <c:v>12</c:v>
                </c:pt>
                <c:pt idx="14">
                  <c:v>11</c:v>
                </c:pt>
                <c:pt idx="15">
                  <c:v>8</c:v>
                </c:pt>
                <c:pt idx="16">
                  <c:v>6</c:v>
                </c:pt>
                <c:pt idx="17">
                  <c:v>7</c:v>
                </c:pt>
                <c:pt idx="18">
                  <c:v>9</c:v>
                </c:pt>
                <c:pt idx="19">
                  <c:v>2</c:v>
                </c:pt>
                <c:pt idx="20">
                  <c:v>5</c:v>
                </c:pt>
                <c:pt idx="21">
                  <c:v>3</c:v>
                </c:pt>
                <c:pt idx="22">
                  <c:v>7</c:v>
                </c:pt>
                <c:pt idx="23">
                  <c:v>5</c:v>
                </c:pt>
                <c:pt idx="24">
                  <c:v>4</c:v>
                </c:pt>
                <c:pt idx="25">
                  <c:v>4</c:v>
                </c:pt>
                <c:pt idx="26">
                  <c:v>4</c:v>
                </c:pt>
                <c:pt idx="27">
                  <c:v>5</c:v>
                </c:pt>
                <c:pt idx="28">
                  <c:v>3</c:v>
                </c:pt>
                <c:pt idx="29">
                  <c:v>2</c:v>
                </c:pt>
                <c:pt idx="30">
                  <c:v>2</c:v>
                </c:pt>
                <c:pt idx="31">
                  <c:v>3</c:v>
                </c:pt>
                <c:pt idx="32">
                  <c:v>1</c:v>
                </c:pt>
                <c:pt idx="33">
                  <c:v>3</c:v>
                </c:pt>
                <c:pt idx="34">
                  <c:v>1</c:v>
                </c:pt>
                <c:pt idx="35">
                  <c:v>4</c:v>
                </c:pt>
                <c:pt idx="36">
                  <c:v>2</c:v>
                </c:pt>
                <c:pt idx="37">
                  <c:v>3</c:v>
                </c:pt>
                <c:pt idx="38">
                  <c:v>2</c:v>
                </c:pt>
                <c:pt idx="39">
                  <c:v>4</c:v>
                </c:pt>
                <c:pt idx="40">
                  <c:v>4</c:v>
                </c:pt>
                <c:pt idx="41">
                  <c:v>1</c:v>
                </c:pt>
                <c:pt idx="42">
                  <c:v>2</c:v>
                </c:pt>
                <c:pt idx="43">
                  <c:v>2</c:v>
                </c:pt>
                <c:pt idx="44">
                  <c:v>2</c:v>
                </c:pt>
                <c:pt idx="45">
                  <c:v>3</c:v>
                </c:pt>
                <c:pt idx="46">
                  <c:v>3</c:v>
                </c:pt>
                <c:pt idx="47">
                  <c:v>2</c:v>
                </c:pt>
                <c:pt idx="48">
                  <c:v>1</c:v>
                </c:pt>
                <c:pt idx="49">
                  <c:v>2</c:v>
                </c:pt>
                <c:pt idx="50">
                  <c:v>2</c:v>
                </c:pt>
                <c:pt idx="51">
                  <c:v>1</c:v>
                </c:pt>
                <c:pt idx="52">
                  <c:v>7</c:v>
                </c:pt>
                <c:pt idx="53">
                  <c:v>1</c:v>
                </c:pt>
                <c:pt idx="54">
                  <c:v>6</c:v>
                </c:pt>
                <c:pt idx="55">
                  <c:v>5</c:v>
                </c:pt>
                <c:pt idx="56">
                  <c:v>12</c:v>
                </c:pt>
                <c:pt idx="57">
                  <c:v>12</c:v>
                </c:pt>
                <c:pt idx="58">
                  <c:v>12</c:v>
                </c:pt>
                <c:pt idx="59">
                  <c:v>11</c:v>
                </c:pt>
                <c:pt idx="60">
                  <c:v>9</c:v>
                </c:pt>
                <c:pt idx="61">
                  <c:v>8</c:v>
                </c:pt>
                <c:pt idx="62">
                  <c:v>9</c:v>
                </c:pt>
                <c:pt idx="63">
                  <c:v>6</c:v>
                </c:pt>
                <c:pt idx="64">
                  <c:v>6</c:v>
                </c:pt>
                <c:pt idx="65">
                  <c:v>5</c:v>
                </c:pt>
                <c:pt idx="66">
                  <c:v>6</c:v>
                </c:pt>
                <c:pt idx="67">
                  <c:v>5</c:v>
                </c:pt>
                <c:pt idx="68">
                  <c:v>7</c:v>
                </c:pt>
                <c:pt idx="69">
                  <c:v>5</c:v>
                </c:pt>
                <c:pt idx="70">
                  <c:v>2</c:v>
                </c:pt>
                <c:pt idx="71">
                  <c:v>5</c:v>
                </c:pt>
                <c:pt idx="72">
                  <c:v>3</c:v>
                </c:pt>
                <c:pt idx="73">
                  <c:v>2</c:v>
                </c:pt>
                <c:pt idx="74">
                  <c:v>9</c:v>
                </c:pt>
                <c:pt idx="75">
                  <c:v>3</c:v>
                </c:pt>
                <c:pt idx="76">
                  <c:v>6</c:v>
                </c:pt>
                <c:pt idx="77">
                  <c:v>6</c:v>
                </c:pt>
                <c:pt idx="78">
                  <c:v>2</c:v>
                </c:pt>
                <c:pt idx="79">
                  <c:v>1</c:v>
                </c:pt>
                <c:pt idx="80">
                  <c:v>5</c:v>
                </c:pt>
                <c:pt idx="81">
                  <c:v>4</c:v>
                </c:pt>
                <c:pt idx="82">
                  <c:v>1</c:v>
                </c:pt>
                <c:pt idx="83">
                  <c:v>3</c:v>
                </c:pt>
                <c:pt idx="84">
                  <c:v>3</c:v>
                </c:pt>
                <c:pt idx="85">
                  <c:v>6</c:v>
                </c:pt>
                <c:pt idx="86">
                  <c:v>4</c:v>
                </c:pt>
                <c:pt idx="87">
                  <c:v>1</c:v>
                </c:pt>
                <c:pt idx="88">
                  <c:v>9</c:v>
                </c:pt>
                <c:pt idx="89">
                  <c:v>4</c:v>
                </c:pt>
                <c:pt idx="90">
                  <c:v>1</c:v>
                </c:pt>
                <c:pt idx="91">
                  <c:v>1</c:v>
                </c:pt>
                <c:pt idx="92">
                  <c:v>1</c:v>
                </c:pt>
                <c:pt idx="93">
                  <c:v>1</c:v>
                </c:pt>
                <c:pt idx="94">
                  <c:v>2</c:v>
                </c:pt>
                <c:pt idx="95">
                  <c:v>3</c:v>
                </c:pt>
                <c:pt idx="96">
                  <c:v>1</c:v>
                </c:pt>
                <c:pt idx="97">
                  <c:v>4</c:v>
                </c:pt>
                <c:pt idx="98">
                  <c:v>3</c:v>
                </c:pt>
                <c:pt idx="99">
                  <c:v>2</c:v>
                </c:pt>
                <c:pt idx="100">
                  <c:v>5</c:v>
                </c:pt>
                <c:pt idx="101">
                  <c:v>5</c:v>
                </c:pt>
                <c:pt idx="102">
                  <c:v>1</c:v>
                </c:pt>
                <c:pt idx="103">
                  <c:v>10</c:v>
                </c:pt>
                <c:pt idx="104">
                  <c:v>7</c:v>
                </c:pt>
                <c:pt idx="105">
                  <c:v>10</c:v>
                </c:pt>
                <c:pt idx="106">
                  <c:v>10</c:v>
                </c:pt>
                <c:pt idx="107">
                  <c:v>7</c:v>
                </c:pt>
                <c:pt idx="108">
                  <c:v>10</c:v>
                </c:pt>
                <c:pt idx="109">
                  <c:v>10</c:v>
                </c:pt>
                <c:pt idx="110">
                  <c:v>5</c:v>
                </c:pt>
                <c:pt idx="111">
                  <c:v>9</c:v>
                </c:pt>
                <c:pt idx="112">
                  <c:v>5</c:v>
                </c:pt>
                <c:pt idx="113">
                  <c:v>8</c:v>
                </c:pt>
                <c:pt idx="114">
                  <c:v>5</c:v>
                </c:pt>
                <c:pt idx="115">
                  <c:v>7</c:v>
                </c:pt>
                <c:pt idx="116">
                  <c:v>5</c:v>
                </c:pt>
                <c:pt idx="117">
                  <c:v>2</c:v>
                </c:pt>
                <c:pt idx="118">
                  <c:v>4</c:v>
                </c:pt>
                <c:pt idx="119">
                  <c:v>7</c:v>
                </c:pt>
                <c:pt idx="120">
                  <c:v>7</c:v>
                </c:pt>
                <c:pt idx="121">
                  <c:v>6</c:v>
                </c:pt>
                <c:pt idx="122">
                  <c:v>6</c:v>
                </c:pt>
                <c:pt idx="123">
                  <c:v>8</c:v>
                </c:pt>
                <c:pt idx="124">
                  <c:v>2</c:v>
                </c:pt>
                <c:pt idx="125">
                  <c:v>4</c:v>
                </c:pt>
                <c:pt idx="126">
                  <c:v>3</c:v>
                </c:pt>
                <c:pt idx="127">
                  <c:v>4</c:v>
                </c:pt>
                <c:pt idx="128">
                  <c:v>6</c:v>
                </c:pt>
                <c:pt idx="129">
                  <c:v>1</c:v>
                </c:pt>
                <c:pt idx="130">
                  <c:v>6</c:v>
                </c:pt>
                <c:pt idx="131">
                  <c:v>3</c:v>
                </c:pt>
                <c:pt idx="132">
                  <c:v>7</c:v>
                </c:pt>
                <c:pt idx="133">
                  <c:v>6</c:v>
                </c:pt>
                <c:pt idx="134">
                  <c:v>3</c:v>
                </c:pt>
                <c:pt idx="135">
                  <c:v>2</c:v>
                </c:pt>
                <c:pt idx="136">
                  <c:v>2</c:v>
                </c:pt>
                <c:pt idx="137">
                  <c:v>2</c:v>
                </c:pt>
                <c:pt idx="138">
                  <c:v>2</c:v>
                </c:pt>
                <c:pt idx="139">
                  <c:v>2</c:v>
                </c:pt>
                <c:pt idx="140">
                  <c:v>1</c:v>
                </c:pt>
                <c:pt idx="141">
                  <c:v>1</c:v>
                </c:pt>
                <c:pt idx="142">
                  <c:v>1</c:v>
                </c:pt>
                <c:pt idx="143">
                  <c:v>1</c:v>
                </c:pt>
                <c:pt idx="144">
                  <c:v>1</c:v>
                </c:pt>
                <c:pt idx="145">
                  <c:v>1</c:v>
                </c:pt>
                <c:pt idx="146">
                  <c:v>3</c:v>
                </c:pt>
                <c:pt idx="147">
                  <c:v>5</c:v>
                </c:pt>
                <c:pt idx="148">
                  <c:v>5</c:v>
                </c:pt>
                <c:pt idx="149">
                  <c:v>5</c:v>
                </c:pt>
                <c:pt idx="150">
                  <c:v>7</c:v>
                </c:pt>
                <c:pt idx="151">
                  <c:v>6</c:v>
                </c:pt>
                <c:pt idx="152">
                  <c:v>12</c:v>
                </c:pt>
                <c:pt idx="153">
                  <c:v>6</c:v>
                </c:pt>
                <c:pt idx="154">
                  <c:v>10</c:v>
                </c:pt>
                <c:pt idx="155">
                  <c:v>13</c:v>
                </c:pt>
                <c:pt idx="156">
                  <c:v>7</c:v>
                </c:pt>
                <c:pt idx="157">
                  <c:v>5</c:v>
                </c:pt>
                <c:pt idx="158">
                  <c:v>5</c:v>
                </c:pt>
                <c:pt idx="159">
                  <c:v>4</c:v>
                </c:pt>
                <c:pt idx="160">
                  <c:v>7</c:v>
                </c:pt>
                <c:pt idx="161">
                  <c:v>5</c:v>
                </c:pt>
                <c:pt idx="162">
                  <c:v>6</c:v>
                </c:pt>
                <c:pt idx="163">
                  <c:v>9</c:v>
                </c:pt>
                <c:pt idx="164">
                  <c:v>9</c:v>
                </c:pt>
                <c:pt idx="165">
                  <c:v>7</c:v>
                </c:pt>
                <c:pt idx="166">
                  <c:v>9</c:v>
                </c:pt>
                <c:pt idx="167">
                  <c:v>4</c:v>
                </c:pt>
                <c:pt idx="168">
                  <c:v>6</c:v>
                </c:pt>
                <c:pt idx="169">
                  <c:v>9</c:v>
                </c:pt>
                <c:pt idx="170">
                  <c:v>5</c:v>
                </c:pt>
                <c:pt idx="171">
                  <c:v>8</c:v>
                </c:pt>
                <c:pt idx="172">
                  <c:v>2</c:v>
                </c:pt>
                <c:pt idx="173">
                  <c:v>4</c:v>
                </c:pt>
                <c:pt idx="174">
                  <c:v>4</c:v>
                </c:pt>
                <c:pt idx="175">
                  <c:v>5</c:v>
                </c:pt>
                <c:pt idx="176">
                  <c:v>8</c:v>
                </c:pt>
                <c:pt idx="177">
                  <c:v>4</c:v>
                </c:pt>
                <c:pt idx="178">
                  <c:v>1</c:v>
                </c:pt>
                <c:pt idx="179">
                  <c:v>3</c:v>
                </c:pt>
                <c:pt idx="180">
                  <c:v>3</c:v>
                </c:pt>
                <c:pt idx="181">
                  <c:v>3</c:v>
                </c:pt>
                <c:pt idx="182">
                  <c:v>2</c:v>
                </c:pt>
                <c:pt idx="183">
                  <c:v>1</c:v>
                </c:pt>
                <c:pt idx="184">
                  <c:v>1</c:v>
                </c:pt>
                <c:pt idx="185">
                  <c:v>3</c:v>
                </c:pt>
                <c:pt idx="186">
                  <c:v>1</c:v>
                </c:pt>
                <c:pt idx="187">
                  <c:v>2</c:v>
                </c:pt>
                <c:pt idx="188">
                  <c:v>1</c:v>
                </c:pt>
                <c:pt idx="189">
                  <c:v>1</c:v>
                </c:pt>
                <c:pt idx="190">
                  <c:v>2</c:v>
                </c:pt>
                <c:pt idx="191">
                  <c:v>2</c:v>
                </c:pt>
                <c:pt idx="192">
                  <c:v>1</c:v>
                </c:pt>
                <c:pt idx="193">
                  <c:v>1</c:v>
                </c:pt>
                <c:pt idx="194">
                  <c:v>2</c:v>
                </c:pt>
                <c:pt idx="195">
                  <c:v>5</c:v>
                </c:pt>
                <c:pt idx="196">
                  <c:v>3</c:v>
                </c:pt>
                <c:pt idx="197">
                  <c:v>4</c:v>
                </c:pt>
                <c:pt idx="198">
                  <c:v>11</c:v>
                </c:pt>
                <c:pt idx="199">
                  <c:v>10</c:v>
                </c:pt>
                <c:pt idx="200">
                  <c:v>10</c:v>
                </c:pt>
                <c:pt idx="201">
                  <c:v>11</c:v>
                </c:pt>
                <c:pt idx="202">
                  <c:v>8</c:v>
                </c:pt>
                <c:pt idx="203">
                  <c:v>10</c:v>
                </c:pt>
                <c:pt idx="204">
                  <c:v>8</c:v>
                </c:pt>
                <c:pt idx="205">
                  <c:v>4</c:v>
                </c:pt>
                <c:pt idx="206">
                  <c:v>7</c:v>
                </c:pt>
                <c:pt idx="207">
                  <c:v>4</c:v>
                </c:pt>
                <c:pt idx="208">
                  <c:v>7</c:v>
                </c:pt>
                <c:pt idx="209">
                  <c:v>5</c:v>
                </c:pt>
                <c:pt idx="210">
                  <c:v>6</c:v>
                </c:pt>
                <c:pt idx="211">
                  <c:v>8</c:v>
                </c:pt>
                <c:pt idx="212">
                  <c:v>6</c:v>
                </c:pt>
                <c:pt idx="213">
                  <c:v>7</c:v>
                </c:pt>
                <c:pt idx="214">
                  <c:v>3</c:v>
                </c:pt>
                <c:pt idx="215">
                  <c:v>5</c:v>
                </c:pt>
                <c:pt idx="216">
                  <c:v>3</c:v>
                </c:pt>
                <c:pt idx="217">
                  <c:v>7</c:v>
                </c:pt>
                <c:pt idx="218">
                  <c:v>7</c:v>
                </c:pt>
                <c:pt idx="219">
                  <c:v>6</c:v>
                </c:pt>
                <c:pt idx="220">
                  <c:v>5</c:v>
                </c:pt>
                <c:pt idx="221">
                  <c:v>3</c:v>
                </c:pt>
                <c:pt idx="222">
                  <c:v>2</c:v>
                </c:pt>
                <c:pt idx="223">
                  <c:v>3</c:v>
                </c:pt>
                <c:pt idx="224">
                  <c:v>2</c:v>
                </c:pt>
                <c:pt idx="225">
                  <c:v>6</c:v>
                </c:pt>
                <c:pt idx="226">
                  <c:v>4</c:v>
                </c:pt>
                <c:pt idx="227">
                  <c:v>7</c:v>
                </c:pt>
                <c:pt idx="228">
                  <c:v>1</c:v>
                </c:pt>
                <c:pt idx="229">
                  <c:v>6</c:v>
                </c:pt>
                <c:pt idx="230">
                  <c:v>3</c:v>
                </c:pt>
                <c:pt idx="231">
                  <c:v>5</c:v>
                </c:pt>
                <c:pt idx="232">
                  <c:v>3</c:v>
                </c:pt>
                <c:pt idx="233">
                  <c:v>3</c:v>
                </c:pt>
                <c:pt idx="234">
                  <c:v>3</c:v>
                </c:pt>
                <c:pt idx="235">
                  <c:v>3</c:v>
                </c:pt>
                <c:pt idx="236">
                  <c:v>1</c:v>
                </c:pt>
                <c:pt idx="237">
                  <c:v>1</c:v>
                </c:pt>
                <c:pt idx="238">
                  <c:v>1</c:v>
                </c:pt>
                <c:pt idx="239">
                  <c:v>1</c:v>
                </c:pt>
                <c:pt idx="240">
                  <c:v>1</c:v>
                </c:pt>
                <c:pt idx="241">
                  <c:v>2</c:v>
                </c:pt>
                <c:pt idx="242">
                  <c:v>6</c:v>
                </c:pt>
                <c:pt idx="243">
                  <c:v>5</c:v>
                </c:pt>
                <c:pt idx="244">
                  <c:v>11</c:v>
                </c:pt>
                <c:pt idx="245">
                  <c:v>15</c:v>
                </c:pt>
                <c:pt idx="246">
                  <c:v>8</c:v>
                </c:pt>
                <c:pt idx="247">
                  <c:v>11</c:v>
                </c:pt>
                <c:pt idx="248">
                  <c:v>5</c:v>
                </c:pt>
                <c:pt idx="249">
                  <c:v>8</c:v>
                </c:pt>
                <c:pt idx="250">
                  <c:v>6</c:v>
                </c:pt>
                <c:pt idx="251">
                  <c:v>6</c:v>
                </c:pt>
                <c:pt idx="252">
                  <c:v>10</c:v>
                </c:pt>
                <c:pt idx="253">
                  <c:v>4</c:v>
                </c:pt>
                <c:pt idx="254">
                  <c:v>7</c:v>
                </c:pt>
                <c:pt idx="255">
                  <c:v>11</c:v>
                </c:pt>
                <c:pt idx="256">
                  <c:v>6</c:v>
                </c:pt>
                <c:pt idx="257">
                  <c:v>6</c:v>
                </c:pt>
                <c:pt idx="258">
                  <c:v>4</c:v>
                </c:pt>
                <c:pt idx="259">
                  <c:v>6</c:v>
                </c:pt>
                <c:pt idx="260">
                  <c:v>4</c:v>
                </c:pt>
                <c:pt idx="261">
                  <c:v>6</c:v>
                </c:pt>
                <c:pt idx="262">
                  <c:v>6</c:v>
                </c:pt>
                <c:pt idx="263">
                  <c:v>4</c:v>
                </c:pt>
                <c:pt idx="264">
                  <c:v>9</c:v>
                </c:pt>
                <c:pt idx="265">
                  <c:v>4</c:v>
                </c:pt>
                <c:pt idx="266">
                  <c:v>5</c:v>
                </c:pt>
                <c:pt idx="267">
                  <c:v>6</c:v>
                </c:pt>
                <c:pt idx="268">
                  <c:v>3</c:v>
                </c:pt>
                <c:pt idx="269">
                  <c:v>6</c:v>
                </c:pt>
                <c:pt idx="270">
                  <c:v>3</c:v>
                </c:pt>
                <c:pt idx="271">
                  <c:v>2</c:v>
                </c:pt>
                <c:pt idx="272">
                  <c:v>1</c:v>
                </c:pt>
                <c:pt idx="273">
                  <c:v>3</c:v>
                </c:pt>
                <c:pt idx="274">
                  <c:v>3</c:v>
                </c:pt>
                <c:pt idx="275">
                  <c:v>4</c:v>
                </c:pt>
                <c:pt idx="276">
                  <c:v>4</c:v>
                </c:pt>
                <c:pt idx="277">
                  <c:v>3</c:v>
                </c:pt>
                <c:pt idx="278">
                  <c:v>1</c:v>
                </c:pt>
                <c:pt idx="279">
                  <c:v>2</c:v>
                </c:pt>
                <c:pt idx="280">
                  <c:v>1</c:v>
                </c:pt>
                <c:pt idx="281">
                  <c:v>1</c:v>
                </c:pt>
                <c:pt idx="282">
                  <c:v>4</c:v>
                </c:pt>
                <c:pt idx="283">
                  <c:v>1</c:v>
                </c:pt>
                <c:pt idx="284">
                  <c:v>2</c:v>
                </c:pt>
                <c:pt idx="285">
                  <c:v>1</c:v>
                </c:pt>
                <c:pt idx="286">
                  <c:v>3</c:v>
                </c:pt>
                <c:pt idx="287">
                  <c:v>2</c:v>
                </c:pt>
                <c:pt idx="288">
                  <c:v>6</c:v>
                </c:pt>
                <c:pt idx="289">
                  <c:v>8</c:v>
                </c:pt>
                <c:pt idx="290">
                  <c:v>13</c:v>
                </c:pt>
                <c:pt idx="291">
                  <c:v>8</c:v>
                </c:pt>
                <c:pt idx="292">
                  <c:v>11</c:v>
                </c:pt>
                <c:pt idx="293">
                  <c:v>8</c:v>
                </c:pt>
                <c:pt idx="294">
                  <c:v>5</c:v>
                </c:pt>
                <c:pt idx="295">
                  <c:v>6</c:v>
                </c:pt>
                <c:pt idx="296">
                  <c:v>6</c:v>
                </c:pt>
                <c:pt idx="297">
                  <c:v>5</c:v>
                </c:pt>
                <c:pt idx="298">
                  <c:v>9</c:v>
                </c:pt>
                <c:pt idx="299">
                  <c:v>9</c:v>
                </c:pt>
                <c:pt idx="300">
                  <c:v>4</c:v>
                </c:pt>
                <c:pt idx="301">
                  <c:v>7</c:v>
                </c:pt>
                <c:pt idx="302">
                  <c:v>2</c:v>
                </c:pt>
                <c:pt idx="303">
                  <c:v>8</c:v>
                </c:pt>
                <c:pt idx="304">
                  <c:v>8</c:v>
                </c:pt>
                <c:pt idx="305">
                  <c:v>5</c:v>
                </c:pt>
                <c:pt idx="306">
                  <c:v>7</c:v>
                </c:pt>
                <c:pt idx="307">
                  <c:v>3</c:v>
                </c:pt>
                <c:pt idx="308">
                  <c:v>3</c:v>
                </c:pt>
                <c:pt idx="309">
                  <c:v>5</c:v>
                </c:pt>
                <c:pt idx="310">
                  <c:v>5</c:v>
                </c:pt>
                <c:pt idx="311">
                  <c:v>5</c:v>
                </c:pt>
                <c:pt idx="312">
                  <c:v>5</c:v>
                </c:pt>
                <c:pt idx="313">
                  <c:v>2</c:v>
                </c:pt>
                <c:pt idx="314">
                  <c:v>5</c:v>
                </c:pt>
                <c:pt idx="315">
                  <c:v>5</c:v>
                </c:pt>
                <c:pt idx="316">
                  <c:v>6</c:v>
                </c:pt>
                <c:pt idx="317">
                  <c:v>4</c:v>
                </c:pt>
                <c:pt idx="318">
                  <c:v>1</c:v>
                </c:pt>
                <c:pt idx="319">
                  <c:v>6</c:v>
                </c:pt>
                <c:pt idx="320">
                  <c:v>5</c:v>
                </c:pt>
                <c:pt idx="321">
                  <c:v>2</c:v>
                </c:pt>
                <c:pt idx="322">
                  <c:v>1</c:v>
                </c:pt>
                <c:pt idx="323">
                  <c:v>4</c:v>
                </c:pt>
                <c:pt idx="324">
                  <c:v>3</c:v>
                </c:pt>
                <c:pt idx="325">
                  <c:v>1</c:v>
                </c:pt>
                <c:pt idx="326">
                  <c:v>3</c:v>
                </c:pt>
                <c:pt idx="327">
                  <c:v>2</c:v>
                </c:pt>
                <c:pt idx="328">
                  <c:v>1</c:v>
                </c:pt>
                <c:pt idx="329">
                  <c:v>2</c:v>
                </c:pt>
                <c:pt idx="330">
                  <c:v>1</c:v>
                </c:pt>
                <c:pt idx="331">
                  <c:v>1</c:v>
                </c:pt>
                <c:pt idx="332">
                  <c:v>1</c:v>
                </c:pt>
                <c:pt idx="333">
                  <c:v>1</c:v>
                </c:pt>
                <c:pt idx="334">
                  <c:v>1</c:v>
                </c:pt>
                <c:pt idx="335">
                  <c:v>1</c:v>
                </c:pt>
                <c:pt idx="336">
                  <c:v>3</c:v>
                </c:pt>
                <c:pt idx="337">
                  <c:v>2</c:v>
                </c:pt>
                <c:pt idx="338">
                  <c:v>2</c:v>
                </c:pt>
                <c:pt idx="339">
                  <c:v>8</c:v>
                </c:pt>
                <c:pt idx="340">
                  <c:v>11</c:v>
                </c:pt>
                <c:pt idx="341">
                  <c:v>8</c:v>
                </c:pt>
                <c:pt idx="342">
                  <c:v>5</c:v>
                </c:pt>
                <c:pt idx="343">
                  <c:v>15</c:v>
                </c:pt>
                <c:pt idx="344">
                  <c:v>6</c:v>
                </c:pt>
                <c:pt idx="345">
                  <c:v>6</c:v>
                </c:pt>
                <c:pt idx="346">
                  <c:v>8</c:v>
                </c:pt>
                <c:pt idx="347">
                  <c:v>6</c:v>
                </c:pt>
                <c:pt idx="348">
                  <c:v>7</c:v>
                </c:pt>
                <c:pt idx="349">
                  <c:v>4</c:v>
                </c:pt>
                <c:pt idx="350">
                  <c:v>8</c:v>
                </c:pt>
                <c:pt idx="351">
                  <c:v>8</c:v>
                </c:pt>
                <c:pt idx="352">
                  <c:v>14</c:v>
                </c:pt>
                <c:pt idx="353">
                  <c:v>4</c:v>
                </c:pt>
                <c:pt idx="354">
                  <c:v>2</c:v>
                </c:pt>
                <c:pt idx="355">
                  <c:v>8</c:v>
                </c:pt>
                <c:pt idx="356">
                  <c:v>3</c:v>
                </c:pt>
                <c:pt idx="357">
                  <c:v>3</c:v>
                </c:pt>
                <c:pt idx="358">
                  <c:v>6</c:v>
                </c:pt>
                <c:pt idx="359">
                  <c:v>1</c:v>
                </c:pt>
                <c:pt idx="360">
                  <c:v>8</c:v>
                </c:pt>
                <c:pt idx="361">
                  <c:v>5</c:v>
                </c:pt>
                <c:pt idx="362">
                  <c:v>6</c:v>
                </c:pt>
                <c:pt idx="363">
                  <c:v>7</c:v>
                </c:pt>
                <c:pt idx="364">
                  <c:v>3</c:v>
                </c:pt>
                <c:pt idx="365">
                  <c:v>4</c:v>
                </c:pt>
                <c:pt idx="366">
                  <c:v>8</c:v>
                </c:pt>
                <c:pt idx="367">
                  <c:v>4</c:v>
                </c:pt>
                <c:pt idx="368">
                  <c:v>1</c:v>
                </c:pt>
                <c:pt idx="369">
                  <c:v>5</c:v>
                </c:pt>
                <c:pt idx="370">
                  <c:v>2</c:v>
                </c:pt>
                <c:pt idx="371">
                  <c:v>4</c:v>
                </c:pt>
                <c:pt idx="372">
                  <c:v>2</c:v>
                </c:pt>
                <c:pt idx="373">
                  <c:v>1</c:v>
                </c:pt>
                <c:pt idx="374">
                  <c:v>2</c:v>
                </c:pt>
                <c:pt idx="375">
                  <c:v>3</c:v>
                </c:pt>
                <c:pt idx="376">
                  <c:v>3</c:v>
                </c:pt>
                <c:pt idx="377">
                  <c:v>4</c:v>
                </c:pt>
                <c:pt idx="378">
                  <c:v>1</c:v>
                </c:pt>
                <c:pt idx="379">
                  <c:v>4</c:v>
                </c:pt>
                <c:pt idx="380">
                  <c:v>1</c:v>
                </c:pt>
                <c:pt idx="381">
                  <c:v>1</c:v>
                </c:pt>
                <c:pt idx="382">
                  <c:v>1</c:v>
                </c:pt>
                <c:pt idx="383">
                  <c:v>1</c:v>
                </c:pt>
                <c:pt idx="384">
                  <c:v>1</c:v>
                </c:pt>
                <c:pt idx="385">
                  <c:v>1</c:v>
                </c:pt>
                <c:pt idx="386">
                  <c:v>2</c:v>
                </c:pt>
                <c:pt idx="387">
                  <c:v>1</c:v>
                </c:pt>
                <c:pt idx="388">
                  <c:v>4</c:v>
                </c:pt>
                <c:pt idx="389">
                  <c:v>5</c:v>
                </c:pt>
                <c:pt idx="390">
                  <c:v>3</c:v>
                </c:pt>
                <c:pt idx="391">
                  <c:v>6</c:v>
                </c:pt>
                <c:pt idx="392">
                  <c:v>6</c:v>
                </c:pt>
                <c:pt idx="393">
                  <c:v>13</c:v>
                </c:pt>
                <c:pt idx="394">
                  <c:v>11</c:v>
                </c:pt>
                <c:pt idx="395">
                  <c:v>11</c:v>
                </c:pt>
                <c:pt idx="396">
                  <c:v>11</c:v>
                </c:pt>
                <c:pt idx="397">
                  <c:v>11</c:v>
                </c:pt>
                <c:pt idx="398">
                  <c:v>3</c:v>
                </c:pt>
                <c:pt idx="399">
                  <c:v>10</c:v>
                </c:pt>
                <c:pt idx="400">
                  <c:v>7</c:v>
                </c:pt>
                <c:pt idx="401">
                  <c:v>3</c:v>
                </c:pt>
                <c:pt idx="402">
                  <c:v>8</c:v>
                </c:pt>
                <c:pt idx="403">
                  <c:v>5</c:v>
                </c:pt>
                <c:pt idx="404">
                  <c:v>5</c:v>
                </c:pt>
                <c:pt idx="405">
                  <c:v>7</c:v>
                </c:pt>
                <c:pt idx="406">
                  <c:v>6</c:v>
                </c:pt>
                <c:pt idx="407">
                  <c:v>7</c:v>
                </c:pt>
                <c:pt idx="408">
                  <c:v>5</c:v>
                </c:pt>
                <c:pt idx="409">
                  <c:v>6</c:v>
                </c:pt>
                <c:pt idx="410">
                  <c:v>2</c:v>
                </c:pt>
                <c:pt idx="411">
                  <c:v>5</c:v>
                </c:pt>
                <c:pt idx="412">
                  <c:v>7</c:v>
                </c:pt>
                <c:pt idx="413">
                  <c:v>4</c:v>
                </c:pt>
                <c:pt idx="414">
                  <c:v>3</c:v>
                </c:pt>
                <c:pt idx="415">
                  <c:v>6</c:v>
                </c:pt>
                <c:pt idx="416">
                  <c:v>4</c:v>
                </c:pt>
                <c:pt idx="417">
                  <c:v>3</c:v>
                </c:pt>
                <c:pt idx="418">
                  <c:v>5</c:v>
                </c:pt>
                <c:pt idx="419">
                  <c:v>5</c:v>
                </c:pt>
                <c:pt idx="420">
                  <c:v>4</c:v>
                </c:pt>
                <c:pt idx="421">
                  <c:v>5</c:v>
                </c:pt>
                <c:pt idx="422">
                  <c:v>6</c:v>
                </c:pt>
                <c:pt idx="423">
                  <c:v>1</c:v>
                </c:pt>
                <c:pt idx="424">
                  <c:v>1</c:v>
                </c:pt>
                <c:pt idx="425">
                  <c:v>2</c:v>
                </c:pt>
                <c:pt idx="426">
                  <c:v>3</c:v>
                </c:pt>
                <c:pt idx="427">
                  <c:v>1</c:v>
                </c:pt>
                <c:pt idx="428">
                  <c:v>3</c:v>
                </c:pt>
                <c:pt idx="429">
                  <c:v>1</c:v>
                </c:pt>
                <c:pt idx="430">
                  <c:v>1</c:v>
                </c:pt>
                <c:pt idx="431">
                  <c:v>2</c:v>
                </c:pt>
                <c:pt idx="432">
                  <c:v>1</c:v>
                </c:pt>
                <c:pt idx="433">
                  <c:v>1</c:v>
                </c:pt>
                <c:pt idx="434">
                  <c:v>1</c:v>
                </c:pt>
                <c:pt idx="435">
                  <c:v>2</c:v>
                </c:pt>
                <c:pt idx="436">
                  <c:v>6</c:v>
                </c:pt>
                <c:pt idx="437">
                  <c:v>2</c:v>
                </c:pt>
                <c:pt idx="438">
                  <c:v>4</c:v>
                </c:pt>
                <c:pt idx="439">
                  <c:v>5</c:v>
                </c:pt>
                <c:pt idx="440">
                  <c:v>8</c:v>
                </c:pt>
                <c:pt idx="441">
                  <c:v>13</c:v>
                </c:pt>
                <c:pt idx="442">
                  <c:v>7</c:v>
                </c:pt>
                <c:pt idx="443">
                  <c:v>8</c:v>
                </c:pt>
                <c:pt idx="444">
                  <c:v>9</c:v>
                </c:pt>
                <c:pt idx="445">
                  <c:v>8</c:v>
                </c:pt>
                <c:pt idx="446">
                  <c:v>11</c:v>
                </c:pt>
                <c:pt idx="447">
                  <c:v>5</c:v>
                </c:pt>
                <c:pt idx="448">
                  <c:v>3</c:v>
                </c:pt>
                <c:pt idx="449">
                  <c:v>8</c:v>
                </c:pt>
                <c:pt idx="450">
                  <c:v>6</c:v>
                </c:pt>
                <c:pt idx="451">
                  <c:v>7</c:v>
                </c:pt>
                <c:pt idx="452">
                  <c:v>5</c:v>
                </c:pt>
                <c:pt idx="453">
                  <c:v>7</c:v>
                </c:pt>
                <c:pt idx="454">
                  <c:v>7</c:v>
                </c:pt>
                <c:pt idx="455">
                  <c:v>3</c:v>
                </c:pt>
                <c:pt idx="456">
                  <c:v>5</c:v>
                </c:pt>
                <c:pt idx="457">
                  <c:v>6</c:v>
                </c:pt>
                <c:pt idx="458">
                  <c:v>7</c:v>
                </c:pt>
                <c:pt idx="459">
                  <c:v>5</c:v>
                </c:pt>
                <c:pt idx="460">
                  <c:v>12</c:v>
                </c:pt>
                <c:pt idx="461">
                  <c:v>6</c:v>
                </c:pt>
                <c:pt idx="462">
                  <c:v>7</c:v>
                </c:pt>
                <c:pt idx="463">
                  <c:v>7</c:v>
                </c:pt>
                <c:pt idx="464">
                  <c:v>2</c:v>
                </c:pt>
                <c:pt idx="465">
                  <c:v>5</c:v>
                </c:pt>
                <c:pt idx="466">
                  <c:v>5</c:v>
                </c:pt>
                <c:pt idx="467">
                  <c:v>3</c:v>
                </c:pt>
                <c:pt idx="468">
                  <c:v>4</c:v>
                </c:pt>
                <c:pt idx="469">
                  <c:v>3</c:v>
                </c:pt>
                <c:pt idx="470">
                  <c:v>9</c:v>
                </c:pt>
                <c:pt idx="471">
                  <c:v>5</c:v>
                </c:pt>
                <c:pt idx="472">
                  <c:v>5</c:v>
                </c:pt>
                <c:pt idx="473">
                  <c:v>2</c:v>
                </c:pt>
                <c:pt idx="474">
                  <c:v>1</c:v>
                </c:pt>
                <c:pt idx="475">
                  <c:v>3</c:v>
                </c:pt>
                <c:pt idx="476">
                  <c:v>1</c:v>
                </c:pt>
                <c:pt idx="477">
                  <c:v>3</c:v>
                </c:pt>
                <c:pt idx="478">
                  <c:v>2</c:v>
                </c:pt>
                <c:pt idx="479">
                  <c:v>1</c:v>
                </c:pt>
                <c:pt idx="480">
                  <c:v>2</c:v>
                </c:pt>
                <c:pt idx="481">
                  <c:v>1</c:v>
                </c:pt>
                <c:pt idx="482">
                  <c:v>2</c:v>
                </c:pt>
                <c:pt idx="483">
                  <c:v>2</c:v>
                </c:pt>
                <c:pt idx="484">
                  <c:v>2</c:v>
                </c:pt>
                <c:pt idx="485">
                  <c:v>5</c:v>
                </c:pt>
                <c:pt idx="486">
                  <c:v>4</c:v>
                </c:pt>
                <c:pt idx="487">
                  <c:v>5</c:v>
                </c:pt>
                <c:pt idx="488">
                  <c:v>7</c:v>
                </c:pt>
                <c:pt idx="489">
                  <c:v>5</c:v>
                </c:pt>
                <c:pt idx="490">
                  <c:v>8</c:v>
                </c:pt>
                <c:pt idx="491">
                  <c:v>2</c:v>
                </c:pt>
                <c:pt idx="492">
                  <c:v>10</c:v>
                </c:pt>
                <c:pt idx="493">
                  <c:v>9</c:v>
                </c:pt>
                <c:pt idx="494">
                  <c:v>9</c:v>
                </c:pt>
                <c:pt idx="495">
                  <c:v>9</c:v>
                </c:pt>
                <c:pt idx="496">
                  <c:v>5</c:v>
                </c:pt>
                <c:pt idx="497">
                  <c:v>7</c:v>
                </c:pt>
                <c:pt idx="498">
                  <c:v>7</c:v>
                </c:pt>
                <c:pt idx="499">
                  <c:v>4</c:v>
                </c:pt>
                <c:pt idx="500">
                  <c:v>7</c:v>
                </c:pt>
                <c:pt idx="501">
                  <c:v>11</c:v>
                </c:pt>
                <c:pt idx="502">
                  <c:v>6</c:v>
                </c:pt>
                <c:pt idx="503">
                  <c:v>7</c:v>
                </c:pt>
                <c:pt idx="504">
                  <c:v>7</c:v>
                </c:pt>
                <c:pt idx="505">
                  <c:v>6</c:v>
                </c:pt>
                <c:pt idx="506">
                  <c:v>4</c:v>
                </c:pt>
                <c:pt idx="507">
                  <c:v>8</c:v>
                </c:pt>
                <c:pt idx="508">
                  <c:v>4</c:v>
                </c:pt>
                <c:pt idx="509">
                  <c:v>8</c:v>
                </c:pt>
                <c:pt idx="510">
                  <c:v>6</c:v>
                </c:pt>
                <c:pt idx="511">
                  <c:v>3</c:v>
                </c:pt>
                <c:pt idx="512">
                  <c:v>6</c:v>
                </c:pt>
                <c:pt idx="513">
                  <c:v>4</c:v>
                </c:pt>
                <c:pt idx="514">
                  <c:v>3</c:v>
                </c:pt>
                <c:pt idx="515">
                  <c:v>5</c:v>
                </c:pt>
                <c:pt idx="516">
                  <c:v>6</c:v>
                </c:pt>
                <c:pt idx="517">
                  <c:v>4</c:v>
                </c:pt>
                <c:pt idx="518">
                  <c:v>3</c:v>
                </c:pt>
                <c:pt idx="519">
                  <c:v>4</c:v>
                </c:pt>
                <c:pt idx="520">
                  <c:v>4</c:v>
                </c:pt>
                <c:pt idx="521">
                  <c:v>2</c:v>
                </c:pt>
                <c:pt idx="522">
                  <c:v>5</c:v>
                </c:pt>
                <c:pt idx="523">
                  <c:v>1</c:v>
                </c:pt>
                <c:pt idx="524">
                  <c:v>4</c:v>
                </c:pt>
                <c:pt idx="525">
                  <c:v>1</c:v>
                </c:pt>
                <c:pt idx="526">
                  <c:v>1</c:v>
                </c:pt>
                <c:pt idx="527">
                  <c:v>2</c:v>
                </c:pt>
                <c:pt idx="528">
                  <c:v>2</c:v>
                </c:pt>
                <c:pt idx="529">
                  <c:v>1</c:v>
                </c:pt>
                <c:pt idx="530">
                  <c:v>1</c:v>
                </c:pt>
                <c:pt idx="531">
                  <c:v>1</c:v>
                </c:pt>
                <c:pt idx="532">
                  <c:v>1</c:v>
                </c:pt>
                <c:pt idx="533">
                  <c:v>1</c:v>
                </c:pt>
                <c:pt idx="534">
                  <c:v>3</c:v>
                </c:pt>
                <c:pt idx="535">
                  <c:v>4</c:v>
                </c:pt>
                <c:pt idx="536">
                  <c:v>3</c:v>
                </c:pt>
                <c:pt idx="537">
                  <c:v>7</c:v>
                </c:pt>
                <c:pt idx="538">
                  <c:v>5</c:v>
                </c:pt>
                <c:pt idx="539">
                  <c:v>6</c:v>
                </c:pt>
                <c:pt idx="540">
                  <c:v>5</c:v>
                </c:pt>
                <c:pt idx="541">
                  <c:v>11</c:v>
                </c:pt>
                <c:pt idx="542">
                  <c:v>4</c:v>
                </c:pt>
                <c:pt idx="543">
                  <c:v>5</c:v>
                </c:pt>
                <c:pt idx="544">
                  <c:v>10</c:v>
                </c:pt>
                <c:pt idx="545">
                  <c:v>4</c:v>
                </c:pt>
                <c:pt idx="546">
                  <c:v>10</c:v>
                </c:pt>
                <c:pt idx="547">
                  <c:v>12</c:v>
                </c:pt>
                <c:pt idx="548">
                  <c:v>6</c:v>
                </c:pt>
                <c:pt idx="549">
                  <c:v>4</c:v>
                </c:pt>
                <c:pt idx="550">
                  <c:v>7</c:v>
                </c:pt>
                <c:pt idx="551">
                  <c:v>9</c:v>
                </c:pt>
                <c:pt idx="552">
                  <c:v>4</c:v>
                </c:pt>
                <c:pt idx="553">
                  <c:v>8</c:v>
                </c:pt>
                <c:pt idx="554">
                  <c:v>6</c:v>
                </c:pt>
                <c:pt idx="555">
                  <c:v>11</c:v>
                </c:pt>
                <c:pt idx="556">
                  <c:v>8</c:v>
                </c:pt>
                <c:pt idx="557">
                  <c:v>7</c:v>
                </c:pt>
                <c:pt idx="558">
                  <c:v>2</c:v>
                </c:pt>
                <c:pt idx="559">
                  <c:v>5</c:v>
                </c:pt>
                <c:pt idx="560">
                  <c:v>2</c:v>
                </c:pt>
                <c:pt idx="561">
                  <c:v>3</c:v>
                </c:pt>
                <c:pt idx="562">
                  <c:v>3</c:v>
                </c:pt>
                <c:pt idx="563">
                  <c:v>5</c:v>
                </c:pt>
                <c:pt idx="564">
                  <c:v>5</c:v>
                </c:pt>
                <c:pt idx="565">
                  <c:v>4</c:v>
                </c:pt>
                <c:pt idx="566">
                  <c:v>2</c:v>
                </c:pt>
                <c:pt idx="567">
                  <c:v>8</c:v>
                </c:pt>
                <c:pt idx="568">
                  <c:v>4</c:v>
                </c:pt>
                <c:pt idx="569">
                  <c:v>5</c:v>
                </c:pt>
                <c:pt idx="570">
                  <c:v>4</c:v>
                </c:pt>
                <c:pt idx="571">
                  <c:v>5</c:v>
                </c:pt>
                <c:pt idx="572">
                  <c:v>2</c:v>
                </c:pt>
                <c:pt idx="573">
                  <c:v>2</c:v>
                </c:pt>
                <c:pt idx="574">
                  <c:v>1</c:v>
                </c:pt>
                <c:pt idx="575">
                  <c:v>2</c:v>
                </c:pt>
                <c:pt idx="576">
                  <c:v>2</c:v>
                </c:pt>
                <c:pt idx="577">
                  <c:v>2</c:v>
                </c:pt>
                <c:pt idx="578">
                  <c:v>2</c:v>
                </c:pt>
                <c:pt idx="579">
                  <c:v>1</c:v>
                </c:pt>
                <c:pt idx="580">
                  <c:v>1</c:v>
                </c:pt>
                <c:pt idx="581">
                  <c:v>1</c:v>
                </c:pt>
                <c:pt idx="582">
                  <c:v>1</c:v>
                </c:pt>
                <c:pt idx="583">
                  <c:v>5</c:v>
                </c:pt>
                <c:pt idx="584">
                  <c:v>2</c:v>
                </c:pt>
                <c:pt idx="585">
                  <c:v>3</c:v>
                </c:pt>
                <c:pt idx="586">
                  <c:v>8</c:v>
                </c:pt>
                <c:pt idx="587">
                  <c:v>9</c:v>
                </c:pt>
                <c:pt idx="588">
                  <c:v>10</c:v>
                </c:pt>
                <c:pt idx="589">
                  <c:v>12</c:v>
                </c:pt>
                <c:pt idx="590">
                  <c:v>16</c:v>
                </c:pt>
                <c:pt idx="591">
                  <c:v>8</c:v>
                </c:pt>
                <c:pt idx="592">
                  <c:v>5</c:v>
                </c:pt>
                <c:pt idx="593">
                  <c:v>10</c:v>
                </c:pt>
                <c:pt idx="594">
                  <c:v>10</c:v>
                </c:pt>
                <c:pt idx="595">
                  <c:v>5</c:v>
                </c:pt>
                <c:pt idx="596">
                  <c:v>8</c:v>
                </c:pt>
                <c:pt idx="597">
                  <c:v>4</c:v>
                </c:pt>
                <c:pt idx="598">
                  <c:v>14</c:v>
                </c:pt>
                <c:pt idx="599">
                  <c:v>7</c:v>
                </c:pt>
                <c:pt idx="600">
                  <c:v>4</c:v>
                </c:pt>
                <c:pt idx="601">
                  <c:v>7</c:v>
                </c:pt>
                <c:pt idx="602">
                  <c:v>8</c:v>
                </c:pt>
                <c:pt idx="603">
                  <c:v>9</c:v>
                </c:pt>
                <c:pt idx="604">
                  <c:v>8</c:v>
                </c:pt>
                <c:pt idx="605">
                  <c:v>4</c:v>
                </c:pt>
                <c:pt idx="606">
                  <c:v>6</c:v>
                </c:pt>
                <c:pt idx="607">
                  <c:v>5</c:v>
                </c:pt>
                <c:pt idx="608">
                  <c:v>6</c:v>
                </c:pt>
                <c:pt idx="609">
                  <c:v>9</c:v>
                </c:pt>
                <c:pt idx="610">
                  <c:v>6</c:v>
                </c:pt>
                <c:pt idx="611">
                  <c:v>4</c:v>
                </c:pt>
                <c:pt idx="612">
                  <c:v>3</c:v>
                </c:pt>
                <c:pt idx="613">
                  <c:v>5</c:v>
                </c:pt>
                <c:pt idx="614">
                  <c:v>5</c:v>
                </c:pt>
                <c:pt idx="615">
                  <c:v>2</c:v>
                </c:pt>
                <c:pt idx="616">
                  <c:v>9</c:v>
                </c:pt>
                <c:pt idx="617">
                  <c:v>11</c:v>
                </c:pt>
                <c:pt idx="618">
                  <c:v>5</c:v>
                </c:pt>
                <c:pt idx="619">
                  <c:v>2</c:v>
                </c:pt>
                <c:pt idx="620">
                  <c:v>4</c:v>
                </c:pt>
                <c:pt idx="621">
                  <c:v>4</c:v>
                </c:pt>
                <c:pt idx="622">
                  <c:v>2</c:v>
                </c:pt>
                <c:pt idx="623">
                  <c:v>3</c:v>
                </c:pt>
                <c:pt idx="624">
                  <c:v>6</c:v>
                </c:pt>
                <c:pt idx="625">
                  <c:v>2</c:v>
                </c:pt>
                <c:pt idx="626">
                  <c:v>2</c:v>
                </c:pt>
                <c:pt idx="627">
                  <c:v>3</c:v>
                </c:pt>
                <c:pt idx="628">
                  <c:v>4</c:v>
                </c:pt>
                <c:pt idx="629">
                  <c:v>1</c:v>
                </c:pt>
                <c:pt idx="630">
                  <c:v>1</c:v>
                </c:pt>
                <c:pt idx="631">
                  <c:v>1</c:v>
                </c:pt>
                <c:pt idx="632">
                  <c:v>1</c:v>
                </c:pt>
                <c:pt idx="633">
                  <c:v>3</c:v>
                </c:pt>
                <c:pt idx="634">
                  <c:v>1</c:v>
                </c:pt>
                <c:pt idx="635">
                  <c:v>2</c:v>
                </c:pt>
                <c:pt idx="636">
                  <c:v>3</c:v>
                </c:pt>
                <c:pt idx="637">
                  <c:v>5</c:v>
                </c:pt>
                <c:pt idx="638">
                  <c:v>2</c:v>
                </c:pt>
                <c:pt idx="639">
                  <c:v>10</c:v>
                </c:pt>
                <c:pt idx="640">
                  <c:v>6</c:v>
                </c:pt>
                <c:pt idx="641">
                  <c:v>7</c:v>
                </c:pt>
                <c:pt idx="642">
                  <c:v>7</c:v>
                </c:pt>
                <c:pt idx="643">
                  <c:v>5</c:v>
                </c:pt>
                <c:pt idx="644">
                  <c:v>18</c:v>
                </c:pt>
                <c:pt idx="645">
                  <c:v>14</c:v>
                </c:pt>
                <c:pt idx="646">
                  <c:v>10</c:v>
                </c:pt>
                <c:pt idx="647">
                  <c:v>15</c:v>
                </c:pt>
                <c:pt idx="648">
                  <c:v>7</c:v>
                </c:pt>
                <c:pt idx="649">
                  <c:v>7</c:v>
                </c:pt>
                <c:pt idx="650">
                  <c:v>7</c:v>
                </c:pt>
                <c:pt idx="651">
                  <c:v>8</c:v>
                </c:pt>
                <c:pt idx="652">
                  <c:v>6</c:v>
                </c:pt>
                <c:pt idx="653">
                  <c:v>3</c:v>
                </c:pt>
                <c:pt idx="654">
                  <c:v>4</c:v>
                </c:pt>
                <c:pt idx="655">
                  <c:v>4</c:v>
                </c:pt>
                <c:pt idx="656">
                  <c:v>7</c:v>
                </c:pt>
                <c:pt idx="657">
                  <c:v>7</c:v>
                </c:pt>
                <c:pt idx="658">
                  <c:v>6</c:v>
                </c:pt>
                <c:pt idx="659">
                  <c:v>4</c:v>
                </c:pt>
                <c:pt idx="660">
                  <c:v>4</c:v>
                </c:pt>
                <c:pt idx="661">
                  <c:v>6</c:v>
                </c:pt>
                <c:pt idx="662">
                  <c:v>3</c:v>
                </c:pt>
                <c:pt idx="663">
                  <c:v>4</c:v>
                </c:pt>
                <c:pt idx="664">
                  <c:v>5</c:v>
                </c:pt>
                <c:pt idx="665">
                  <c:v>9</c:v>
                </c:pt>
                <c:pt idx="666">
                  <c:v>7</c:v>
                </c:pt>
                <c:pt idx="667">
                  <c:v>5</c:v>
                </c:pt>
                <c:pt idx="668">
                  <c:v>9</c:v>
                </c:pt>
                <c:pt idx="669">
                  <c:v>6</c:v>
                </c:pt>
                <c:pt idx="670">
                  <c:v>8</c:v>
                </c:pt>
                <c:pt idx="671">
                  <c:v>4</c:v>
                </c:pt>
                <c:pt idx="672">
                  <c:v>5</c:v>
                </c:pt>
                <c:pt idx="673">
                  <c:v>3</c:v>
                </c:pt>
                <c:pt idx="674">
                  <c:v>5</c:v>
                </c:pt>
                <c:pt idx="675">
                  <c:v>3</c:v>
                </c:pt>
                <c:pt idx="676">
                  <c:v>3</c:v>
                </c:pt>
                <c:pt idx="677">
                  <c:v>1</c:v>
                </c:pt>
                <c:pt idx="678">
                  <c:v>2</c:v>
                </c:pt>
                <c:pt idx="679">
                  <c:v>1</c:v>
                </c:pt>
                <c:pt idx="680">
                  <c:v>1</c:v>
                </c:pt>
                <c:pt idx="681">
                  <c:v>1</c:v>
                </c:pt>
                <c:pt idx="682">
                  <c:v>2</c:v>
                </c:pt>
                <c:pt idx="683">
                  <c:v>2</c:v>
                </c:pt>
                <c:pt idx="684">
                  <c:v>3</c:v>
                </c:pt>
                <c:pt idx="685">
                  <c:v>11</c:v>
                </c:pt>
                <c:pt idx="686">
                  <c:v>8</c:v>
                </c:pt>
                <c:pt idx="687">
                  <c:v>10</c:v>
                </c:pt>
                <c:pt idx="688">
                  <c:v>8</c:v>
                </c:pt>
                <c:pt idx="689">
                  <c:v>16</c:v>
                </c:pt>
                <c:pt idx="690">
                  <c:v>10</c:v>
                </c:pt>
                <c:pt idx="691">
                  <c:v>14</c:v>
                </c:pt>
                <c:pt idx="692">
                  <c:v>7</c:v>
                </c:pt>
                <c:pt idx="693">
                  <c:v>9</c:v>
                </c:pt>
                <c:pt idx="694">
                  <c:v>8</c:v>
                </c:pt>
                <c:pt idx="695">
                  <c:v>10</c:v>
                </c:pt>
                <c:pt idx="696">
                  <c:v>5</c:v>
                </c:pt>
                <c:pt idx="697">
                  <c:v>3</c:v>
                </c:pt>
                <c:pt idx="698">
                  <c:v>7</c:v>
                </c:pt>
                <c:pt idx="699">
                  <c:v>13</c:v>
                </c:pt>
                <c:pt idx="700">
                  <c:v>9</c:v>
                </c:pt>
                <c:pt idx="701">
                  <c:v>7</c:v>
                </c:pt>
                <c:pt idx="702">
                  <c:v>4</c:v>
                </c:pt>
                <c:pt idx="703">
                  <c:v>9</c:v>
                </c:pt>
                <c:pt idx="704">
                  <c:v>4</c:v>
                </c:pt>
                <c:pt idx="705">
                  <c:v>7</c:v>
                </c:pt>
                <c:pt idx="706">
                  <c:v>7</c:v>
                </c:pt>
                <c:pt idx="707">
                  <c:v>5</c:v>
                </c:pt>
                <c:pt idx="708">
                  <c:v>8</c:v>
                </c:pt>
                <c:pt idx="709">
                  <c:v>3</c:v>
                </c:pt>
                <c:pt idx="710">
                  <c:v>11</c:v>
                </c:pt>
                <c:pt idx="711">
                  <c:v>9</c:v>
                </c:pt>
                <c:pt idx="712">
                  <c:v>3</c:v>
                </c:pt>
                <c:pt idx="713">
                  <c:v>6</c:v>
                </c:pt>
                <c:pt idx="714">
                  <c:v>4</c:v>
                </c:pt>
                <c:pt idx="715">
                  <c:v>7</c:v>
                </c:pt>
                <c:pt idx="716">
                  <c:v>8</c:v>
                </c:pt>
                <c:pt idx="717">
                  <c:v>6</c:v>
                </c:pt>
                <c:pt idx="718">
                  <c:v>2</c:v>
                </c:pt>
                <c:pt idx="719">
                  <c:v>3</c:v>
                </c:pt>
                <c:pt idx="720">
                  <c:v>4</c:v>
                </c:pt>
                <c:pt idx="721">
                  <c:v>2</c:v>
                </c:pt>
                <c:pt idx="722">
                  <c:v>4</c:v>
                </c:pt>
                <c:pt idx="723">
                  <c:v>2</c:v>
                </c:pt>
                <c:pt idx="724">
                  <c:v>3</c:v>
                </c:pt>
                <c:pt idx="725">
                  <c:v>1</c:v>
                </c:pt>
                <c:pt idx="726">
                  <c:v>4</c:v>
                </c:pt>
                <c:pt idx="727">
                  <c:v>1</c:v>
                </c:pt>
                <c:pt idx="728">
                  <c:v>1</c:v>
                </c:pt>
                <c:pt idx="729">
                  <c:v>1</c:v>
                </c:pt>
                <c:pt idx="730">
                  <c:v>1</c:v>
                </c:pt>
                <c:pt idx="731">
                  <c:v>2</c:v>
                </c:pt>
                <c:pt idx="732">
                  <c:v>2</c:v>
                </c:pt>
                <c:pt idx="733">
                  <c:v>7</c:v>
                </c:pt>
                <c:pt idx="734">
                  <c:v>3</c:v>
                </c:pt>
                <c:pt idx="735">
                  <c:v>8</c:v>
                </c:pt>
                <c:pt idx="736">
                  <c:v>9</c:v>
                </c:pt>
                <c:pt idx="737">
                  <c:v>10</c:v>
                </c:pt>
                <c:pt idx="738">
                  <c:v>14</c:v>
                </c:pt>
                <c:pt idx="739">
                  <c:v>9</c:v>
                </c:pt>
                <c:pt idx="740">
                  <c:v>9</c:v>
                </c:pt>
                <c:pt idx="741">
                  <c:v>9</c:v>
                </c:pt>
                <c:pt idx="742">
                  <c:v>9</c:v>
                </c:pt>
                <c:pt idx="743">
                  <c:v>7</c:v>
                </c:pt>
                <c:pt idx="744">
                  <c:v>7</c:v>
                </c:pt>
                <c:pt idx="745">
                  <c:v>10</c:v>
                </c:pt>
                <c:pt idx="746">
                  <c:v>3</c:v>
                </c:pt>
                <c:pt idx="747">
                  <c:v>9</c:v>
                </c:pt>
                <c:pt idx="748">
                  <c:v>6</c:v>
                </c:pt>
                <c:pt idx="749">
                  <c:v>2</c:v>
                </c:pt>
                <c:pt idx="750">
                  <c:v>2</c:v>
                </c:pt>
                <c:pt idx="751">
                  <c:v>8</c:v>
                </c:pt>
                <c:pt idx="752">
                  <c:v>10</c:v>
                </c:pt>
                <c:pt idx="753">
                  <c:v>6</c:v>
                </c:pt>
                <c:pt idx="754">
                  <c:v>9</c:v>
                </c:pt>
                <c:pt idx="755">
                  <c:v>9</c:v>
                </c:pt>
                <c:pt idx="756">
                  <c:v>8</c:v>
                </c:pt>
                <c:pt idx="757">
                  <c:v>3</c:v>
                </c:pt>
                <c:pt idx="758">
                  <c:v>11</c:v>
                </c:pt>
                <c:pt idx="759">
                  <c:v>5</c:v>
                </c:pt>
                <c:pt idx="760">
                  <c:v>8</c:v>
                </c:pt>
                <c:pt idx="761">
                  <c:v>6</c:v>
                </c:pt>
                <c:pt idx="762">
                  <c:v>6</c:v>
                </c:pt>
                <c:pt idx="763">
                  <c:v>8</c:v>
                </c:pt>
                <c:pt idx="764">
                  <c:v>3</c:v>
                </c:pt>
                <c:pt idx="765">
                  <c:v>3</c:v>
                </c:pt>
                <c:pt idx="766">
                  <c:v>6</c:v>
                </c:pt>
                <c:pt idx="767">
                  <c:v>8</c:v>
                </c:pt>
                <c:pt idx="768">
                  <c:v>2</c:v>
                </c:pt>
                <c:pt idx="769">
                  <c:v>4</c:v>
                </c:pt>
                <c:pt idx="770">
                  <c:v>10</c:v>
                </c:pt>
                <c:pt idx="771">
                  <c:v>4</c:v>
                </c:pt>
                <c:pt idx="772">
                  <c:v>3</c:v>
                </c:pt>
                <c:pt idx="773">
                  <c:v>3</c:v>
                </c:pt>
                <c:pt idx="774">
                  <c:v>1</c:v>
                </c:pt>
                <c:pt idx="775">
                  <c:v>3</c:v>
                </c:pt>
                <c:pt idx="776">
                  <c:v>3</c:v>
                </c:pt>
                <c:pt idx="777">
                  <c:v>1</c:v>
                </c:pt>
                <c:pt idx="778">
                  <c:v>1</c:v>
                </c:pt>
                <c:pt idx="779">
                  <c:v>2</c:v>
                </c:pt>
                <c:pt idx="780">
                  <c:v>4</c:v>
                </c:pt>
                <c:pt idx="781">
                  <c:v>2</c:v>
                </c:pt>
                <c:pt idx="782">
                  <c:v>4</c:v>
                </c:pt>
                <c:pt idx="783">
                  <c:v>6</c:v>
                </c:pt>
                <c:pt idx="784">
                  <c:v>7</c:v>
                </c:pt>
                <c:pt idx="785">
                  <c:v>17</c:v>
                </c:pt>
                <c:pt idx="786">
                  <c:v>13</c:v>
                </c:pt>
                <c:pt idx="787">
                  <c:v>17</c:v>
                </c:pt>
                <c:pt idx="788">
                  <c:v>11</c:v>
                </c:pt>
                <c:pt idx="789">
                  <c:v>10</c:v>
                </c:pt>
                <c:pt idx="790">
                  <c:v>9</c:v>
                </c:pt>
                <c:pt idx="791">
                  <c:v>8</c:v>
                </c:pt>
                <c:pt idx="792">
                  <c:v>14</c:v>
                </c:pt>
                <c:pt idx="793">
                  <c:v>8</c:v>
                </c:pt>
                <c:pt idx="794">
                  <c:v>6</c:v>
                </c:pt>
                <c:pt idx="795">
                  <c:v>9</c:v>
                </c:pt>
                <c:pt idx="796">
                  <c:v>9</c:v>
                </c:pt>
                <c:pt idx="797">
                  <c:v>11</c:v>
                </c:pt>
                <c:pt idx="798">
                  <c:v>6</c:v>
                </c:pt>
                <c:pt idx="799">
                  <c:v>15</c:v>
                </c:pt>
                <c:pt idx="800">
                  <c:v>5</c:v>
                </c:pt>
                <c:pt idx="801">
                  <c:v>7</c:v>
                </c:pt>
                <c:pt idx="802">
                  <c:v>5</c:v>
                </c:pt>
                <c:pt idx="803">
                  <c:v>8</c:v>
                </c:pt>
                <c:pt idx="804">
                  <c:v>8</c:v>
                </c:pt>
                <c:pt idx="805">
                  <c:v>3</c:v>
                </c:pt>
                <c:pt idx="806">
                  <c:v>3</c:v>
                </c:pt>
                <c:pt idx="807">
                  <c:v>5</c:v>
                </c:pt>
                <c:pt idx="808">
                  <c:v>5</c:v>
                </c:pt>
                <c:pt idx="809">
                  <c:v>8</c:v>
                </c:pt>
                <c:pt idx="810">
                  <c:v>10</c:v>
                </c:pt>
                <c:pt idx="811">
                  <c:v>8</c:v>
                </c:pt>
                <c:pt idx="812">
                  <c:v>6</c:v>
                </c:pt>
                <c:pt idx="813">
                  <c:v>7</c:v>
                </c:pt>
                <c:pt idx="814">
                  <c:v>10</c:v>
                </c:pt>
                <c:pt idx="815">
                  <c:v>4</c:v>
                </c:pt>
                <c:pt idx="816">
                  <c:v>8</c:v>
                </c:pt>
                <c:pt idx="817">
                  <c:v>2</c:v>
                </c:pt>
                <c:pt idx="818">
                  <c:v>9</c:v>
                </c:pt>
                <c:pt idx="819">
                  <c:v>1</c:v>
                </c:pt>
                <c:pt idx="820">
                  <c:v>3</c:v>
                </c:pt>
                <c:pt idx="821">
                  <c:v>3</c:v>
                </c:pt>
                <c:pt idx="822">
                  <c:v>4</c:v>
                </c:pt>
                <c:pt idx="823">
                  <c:v>6</c:v>
                </c:pt>
                <c:pt idx="824">
                  <c:v>3</c:v>
                </c:pt>
                <c:pt idx="825">
                  <c:v>2</c:v>
                </c:pt>
                <c:pt idx="826">
                  <c:v>4</c:v>
                </c:pt>
                <c:pt idx="827">
                  <c:v>1</c:v>
                </c:pt>
                <c:pt idx="828">
                  <c:v>3</c:v>
                </c:pt>
                <c:pt idx="829">
                  <c:v>1</c:v>
                </c:pt>
                <c:pt idx="830">
                  <c:v>2</c:v>
                </c:pt>
                <c:pt idx="831">
                  <c:v>2</c:v>
                </c:pt>
                <c:pt idx="832">
                  <c:v>1</c:v>
                </c:pt>
                <c:pt idx="833">
                  <c:v>1</c:v>
                </c:pt>
                <c:pt idx="834">
                  <c:v>1</c:v>
                </c:pt>
                <c:pt idx="835">
                  <c:v>1</c:v>
                </c:pt>
                <c:pt idx="836">
                  <c:v>4</c:v>
                </c:pt>
                <c:pt idx="837">
                  <c:v>5</c:v>
                </c:pt>
                <c:pt idx="838">
                  <c:v>10</c:v>
                </c:pt>
                <c:pt idx="839">
                  <c:v>11</c:v>
                </c:pt>
                <c:pt idx="840">
                  <c:v>9</c:v>
                </c:pt>
                <c:pt idx="841">
                  <c:v>13</c:v>
                </c:pt>
                <c:pt idx="842">
                  <c:v>8</c:v>
                </c:pt>
                <c:pt idx="843">
                  <c:v>16</c:v>
                </c:pt>
                <c:pt idx="844">
                  <c:v>18</c:v>
                </c:pt>
                <c:pt idx="845">
                  <c:v>6</c:v>
                </c:pt>
                <c:pt idx="846">
                  <c:v>7</c:v>
                </c:pt>
                <c:pt idx="847">
                  <c:v>9</c:v>
                </c:pt>
                <c:pt idx="848">
                  <c:v>11</c:v>
                </c:pt>
                <c:pt idx="849">
                  <c:v>10</c:v>
                </c:pt>
                <c:pt idx="850">
                  <c:v>8</c:v>
                </c:pt>
                <c:pt idx="851">
                  <c:v>8</c:v>
                </c:pt>
                <c:pt idx="852">
                  <c:v>6</c:v>
                </c:pt>
                <c:pt idx="853">
                  <c:v>4</c:v>
                </c:pt>
                <c:pt idx="854">
                  <c:v>4</c:v>
                </c:pt>
                <c:pt idx="855">
                  <c:v>12</c:v>
                </c:pt>
                <c:pt idx="856">
                  <c:v>6</c:v>
                </c:pt>
                <c:pt idx="857">
                  <c:v>5</c:v>
                </c:pt>
                <c:pt idx="858">
                  <c:v>11</c:v>
                </c:pt>
                <c:pt idx="859">
                  <c:v>6</c:v>
                </c:pt>
                <c:pt idx="860">
                  <c:v>7</c:v>
                </c:pt>
                <c:pt idx="861">
                  <c:v>6</c:v>
                </c:pt>
                <c:pt idx="862">
                  <c:v>7</c:v>
                </c:pt>
                <c:pt idx="863">
                  <c:v>12</c:v>
                </c:pt>
                <c:pt idx="864">
                  <c:v>14</c:v>
                </c:pt>
                <c:pt idx="865">
                  <c:v>9</c:v>
                </c:pt>
                <c:pt idx="866">
                  <c:v>9</c:v>
                </c:pt>
                <c:pt idx="867">
                  <c:v>7</c:v>
                </c:pt>
                <c:pt idx="868">
                  <c:v>9</c:v>
                </c:pt>
                <c:pt idx="869">
                  <c:v>6</c:v>
                </c:pt>
                <c:pt idx="870">
                  <c:v>4</c:v>
                </c:pt>
                <c:pt idx="871">
                  <c:v>10</c:v>
                </c:pt>
                <c:pt idx="872">
                  <c:v>3</c:v>
                </c:pt>
                <c:pt idx="873">
                  <c:v>7</c:v>
                </c:pt>
                <c:pt idx="874">
                  <c:v>3</c:v>
                </c:pt>
                <c:pt idx="875">
                  <c:v>6</c:v>
                </c:pt>
                <c:pt idx="876">
                  <c:v>4</c:v>
                </c:pt>
                <c:pt idx="877">
                  <c:v>3</c:v>
                </c:pt>
                <c:pt idx="878">
                  <c:v>1</c:v>
                </c:pt>
                <c:pt idx="879">
                  <c:v>1</c:v>
                </c:pt>
                <c:pt idx="880">
                  <c:v>2</c:v>
                </c:pt>
                <c:pt idx="881">
                  <c:v>2</c:v>
                </c:pt>
                <c:pt idx="882">
                  <c:v>2</c:v>
                </c:pt>
                <c:pt idx="883">
                  <c:v>1</c:v>
                </c:pt>
                <c:pt idx="884">
                  <c:v>1</c:v>
                </c:pt>
                <c:pt idx="885">
                  <c:v>2</c:v>
                </c:pt>
                <c:pt idx="886">
                  <c:v>2</c:v>
                </c:pt>
                <c:pt idx="887">
                  <c:v>9</c:v>
                </c:pt>
                <c:pt idx="888">
                  <c:v>7</c:v>
                </c:pt>
                <c:pt idx="889">
                  <c:v>12</c:v>
                </c:pt>
                <c:pt idx="890">
                  <c:v>14</c:v>
                </c:pt>
                <c:pt idx="891">
                  <c:v>17</c:v>
                </c:pt>
                <c:pt idx="892">
                  <c:v>17</c:v>
                </c:pt>
                <c:pt idx="893">
                  <c:v>10</c:v>
                </c:pt>
                <c:pt idx="894">
                  <c:v>6</c:v>
                </c:pt>
                <c:pt idx="895">
                  <c:v>14</c:v>
                </c:pt>
                <c:pt idx="896">
                  <c:v>12</c:v>
                </c:pt>
                <c:pt idx="897">
                  <c:v>8</c:v>
                </c:pt>
                <c:pt idx="898">
                  <c:v>10</c:v>
                </c:pt>
                <c:pt idx="899">
                  <c:v>7</c:v>
                </c:pt>
                <c:pt idx="900">
                  <c:v>3</c:v>
                </c:pt>
                <c:pt idx="901">
                  <c:v>10</c:v>
                </c:pt>
                <c:pt idx="902">
                  <c:v>6</c:v>
                </c:pt>
                <c:pt idx="903">
                  <c:v>8</c:v>
                </c:pt>
                <c:pt idx="904">
                  <c:v>8</c:v>
                </c:pt>
                <c:pt idx="905">
                  <c:v>11</c:v>
                </c:pt>
                <c:pt idx="906">
                  <c:v>11</c:v>
                </c:pt>
                <c:pt idx="907">
                  <c:v>9</c:v>
                </c:pt>
                <c:pt idx="908">
                  <c:v>9</c:v>
                </c:pt>
                <c:pt idx="909">
                  <c:v>5</c:v>
                </c:pt>
                <c:pt idx="910">
                  <c:v>12</c:v>
                </c:pt>
                <c:pt idx="911">
                  <c:v>7</c:v>
                </c:pt>
                <c:pt idx="912">
                  <c:v>14</c:v>
                </c:pt>
                <c:pt idx="913">
                  <c:v>6</c:v>
                </c:pt>
                <c:pt idx="914">
                  <c:v>9</c:v>
                </c:pt>
                <c:pt idx="915">
                  <c:v>6</c:v>
                </c:pt>
                <c:pt idx="916">
                  <c:v>9</c:v>
                </c:pt>
                <c:pt idx="917">
                  <c:v>17</c:v>
                </c:pt>
                <c:pt idx="918">
                  <c:v>5</c:v>
                </c:pt>
                <c:pt idx="919">
                  <c:v>3</c:v>
                </c:pt>
                <c:pt idx="920">
                  <c:v>3</c:v>
                </c:pt>
                <c:pt idx="921">
                  <c:v>2</c:v>
                </c:pt>
                <c:pt idx="922">
                  <c:v>2</c:v>
                </c:pt>
                <c:pt idx="923">
                  <c:v>6</c:v>
                </c:pt>
                <c:pt idx="924">
                  <c:v>4</c:v>
                </c:pt>
                <c:pt idx="925">
                  <c:v>10</c:v>
                </c:pt>
                <c:pt idx="926">
                  <c:v>3</c:v>
                </c:pt>
                <c:pt idx="927">
                  <c:v>3</c:v>
                </c:pt>
                <c:pt idx="928">
                  <c:v>3</c:v>
                </c:pt>
                <c:pt idx="929">
                  <c:v>3</c:v>
                </c:pt>
                <c:pt idx="930">
                  <c:v>1</c:v>
                </c:pt>
                <c:pt idx="931">
                  <c:v>1</c:v>
                </c:pt>
                <c:pt idx="932">
                  <c:v>1</c:v>
                </c:pt>
                <c:pt idx="933">
                  <c:v>1</c:v>
                </c:pt>
                <c:pt idx="934">
                  <c:v>1</c:v>
                </c:pt>
                <c:pt idx="935">
                  <c:v>1</c:v>
                </c:pt>
                <c:pt idx="936">
                  <c:v>3</c:v>
                </c:pt>
                <c:pt idx="937">
                  <c:v>4</c:v>
                </c:pt>
                <c:pt idx="938">
                  <c:v>2</c:v>
                </c:pt>
                <c:pt idx="939">
                  <c:v>17</c:v>
                </c:pt>
                <c:pt idx="940">
                  <c:v>17</c:v>
                </c:pt>
                <c:pt idx="941">
                  <c:v>13</c:v>
                </c:pt>
                <c:pt idx="942">
                  <c:v>11</c:v>
                </c:pt>
                <c:pt idx="943">
                  <c:v>15</c:v>
                </c:pt>
                <c:pt idx="944">
                  <c:v>14</c:v>
                </c:pt>
                <c:pt idx="945">
                  <c:v>14</c:v>
                </c:pt>
                <c:pt idx="946">
                  <c:v>10</c:v>
                </c:pt>
                <c:pt idx="947">
                  <c:v>9</c:v>
                </c:pt>
                <c:pt idx="948">
                  <c:v>9</c:v>
                </c:pt>
                <c:pt idx="949">
                  <c:v>7</c:v>
                </c:pt>
                <c:pt idx="950">
                  <c:v>9</c:v>
                </c:pt>
                <c:pt idx="951">
                  <c:v>7</c:v>
                </c:pt>
                <c:pt idx="952">
                  <c:v>12</c:v>
                </c:pt>
                <c:pt idx="953">
                  <c:v>7</c:v>
                </c:pt>
                <c:pt idx="954">
                  <c:v>3</c:v>
                </c:pt>
                <c:pt idx="955">
                  <c:v>7</c:v>
                </c:pt>
                <c:pt idx="956">
                  <c:v>11</c:v>
                </c:pt>
                <c:pt idx="957">
                  <c:v>14</c:v>
                </c:pt>
                <c:pt idx="958">
                  <c:v>10</c:v>
                </c:pt>
                <c:pt idx="959">
                  <c:v>8</c:v>
                </c:pt>
                <c:pt idx="960">
                  <c:v>7</c:v>
                </c:pt>
                <c:pt idx="961">
                  <c:v>11</c:v>
                </c:pt>
                <c:pt idx="962">
                  <c:v>7</c:v>
                </c:pt>
                <c:pt idx="963">
                  <c:v>6</c:v>
                </c:pt>
                <c:pt idx="964">
                  <c:v>7</c:v>
                </c:pt>
                <c:pt idx="965">
                  <c:v>10</c:v>
                </c:pt>
                <c:pt idx="966">
                  <c:v>16</c:v>
                </c:pt>
                <c:pt idx="967">
                  <c:v>11</c:v>
                </c:pt>
                <c:pt idx="968">
                  <c:v>11</c:v>
                </c:pt>
                <c:pt idx="969">
                  <c:v>8</c:v>
                </c:pt>
                <c:pt idx="970">
                  <c:v>9</c:v>
                </c:pt>
                <c:pt idx="971">
                  <c:v>3</c:v>
                </c:pt>
                <c:pt idx="972">
                  <c:v>5</c:v>
                </c:pt>
                <c:pt idx="973">
                  <c:v>7</c:v>
                </c:pt>
                <c:pt idx="974">
                  <c:v>8</c:v>
                </c:pt>
                <c:pt idx="975">
                  <c:v>3</c:v>
                </c:pt>
                <c:pt idx="976">
                  <c:v>5</c:v>
                </c:pt>
                <c:pt idx="977">
                  <c:v>4</c:v>
                </c:pt>
                <c:pt idx="978">
                  <c:v>3</c:v>
                </c:pt>
                <c:pt idx="979">
                  <c:v>1</c:v>
                </c:pt>
                <c:pt idx="980">
                  <c:v>4</c:v>
                </c:pt>
                <c:pt idx="981">
                  <c:v>1</c:v>
                </c:pt>
                <c:pt idx="982">
                  <c:v>1</c:v>
                </c:pt>
                <c:pt idx="983">
                  <c:v>2</c:v>
                </c:pt>
                <c:pt idx="984">
                  <c:v>1</c:v>
                </c:pt>
                <c:pt idx="985">
                  <c:v>3</c:v>
                </c:pt>
                <c:pt idx="986">
                  <c:v>1</c:v>
                </c:pt>
                <c:pt idx="987">
                  <c:v>2</c:v>
                </c:pt>
                <c:pt idx="988">
                  <c:v>5</c:v>
                </c:pt>
                <c:pt idx="989">
                  <c:v>8</c:v>
                </c:pt>
                <c:pt idx="990">
                  <c:v>16</c:v>
                </c:pt>
                <c:pt idx="991">
                  <c:v>8</c:v>
                </c:pt>
                <c:pt idx="992">
                  <c:v>10</c:v>
                </c:pt>
                <c:pt idx="993">
                  <c:v>14</c:v>
                </c:pt>
                <c:pt idx="994">
                  <c:v>11</c:v>
                </c:pt>
                <c:pt idx="995">
                  <c:v>9</c:v>
                </c:pt>
                <c:pt idx="996">
                  <c:v>10</c:v>
                </c:pt>
                <c:pt idx="997">
                  <c:v>12</c:v>
                </c:pt>
                <c:pt idx="998">
                  <c:v>10</c:v>
                </c:pt>
                <c:pt idx="999">
                  <c:v>8</c:v>
                </c:pt>
                <c:pt idx="1000">
                  <c:v>13</c:v>
                </c:pt>
                <c:pt idx="1001">
                  <c:v>6</c:v>
                </c:pt>
                <c:pt idx="1002">
                  <c:v>15</c:v>
                </c:pt>
                <c:pt idx="1003">
                  <c:v>12</c:v>
                </c:pt>
                <c:pt idx="1004">
                  <c:v>7</c:v>
                </c:pt>
                <c:pt idx="1005">
                  <c:v>6</c:v>
                </c:pt>
                <c:pt idx="1006">
                  <c:v>10</c:v>
                </c:pt>
                <c:pt idx="1007">
                  <c:v>8</c:v>
                </c:pt>
                <c:pt idx="1008">
                  <c:v>13</c:v>
                </c:pt>
                <c:pt idx="1009">
                  <c:v>11</c:v>
                </c:pt>
                <c:pt idx="1010">
                  <c:v>7</c:v>
                </c:pt>
                <c:pt idx="1011">
                  <c:v>5</c:v>
                </c:pt>
                <c:pt idx="1012">
                  <c:v>6</c:v>
                </c:pt>
                <c:pt idx="1013">
                  <c:v>6</c:v>
                </c:pt>
                <c:pt idx="1014">
                  <c:v>3</c:v>
                </c:pt>
                <c:pt idx="1015">
                  <c:v>11</c:v>
                </c:pt>
                <c:pt idx="1016">
                  <c:v>11</c:v>
                </c:pt>
                <c:pt idx="1017">
                  <c:v>9</c:v>
                </c:pt>
                <c:pt idx="1018">
                  <c:v>9</c:v>
                </c:pt>
                <c:pt idx="1019">
                  <c:v>11</c:v>
                </c:pt>
                <c:pt idx="1020">
                  <c:v>10</c:v>
                </c:pt>
                <c:pt idx="1021">
                  <c:v>5</c:v>
                </c:pt>
                <c:pt idx="1022">
                  <c:v>10</c:v>
                </c:pt>
                <c:pt idx="1023">
                  <c:v>13</c:v>
                </c:pt>
                <c:pt idx="1024">
                  <c:v>6</c:v>
                </c:pt>
                <c:pt idx="1025">
                  <c:v>6</c:v>
                </c:pt>
                <c:pt idx="1026">
                  <c:v>4</c:v>
                </c:pt>
                <c:pt idx="1027">
                  <c:v>6</c:v>
                </c:pt>
                <c:pt idx="1028">
                  <c:v>5</c:v>
                </c:pt>
                <c:pt idx="1029">
                  <c:v>1</c:v>
                </c:pt>
                <c:pt idx="1030">
                  <c:v>1</c:v>
                </c:pt>
                <c:pt idx="1031">
                  <c:v>1</c:v>
                </c:pt>
                <c:pt idx="1032">
                  <c:v>1</c:v>
                </c:pt>
                <c:pt idx="1033">
                  <c:v>1</c:v>
                </c:pt>
                <c:pt idx="1034">
                  <c:v>2</c:v>
                </c:pt>
                <c:pt idx="1035">
                  <c:v>1</c:v>
                </c:pt>
                <c:pt idx="1036">
                  <c:v>1</c:v>
                </c:pt>
                <c:pt idx="1037">
                  <c:v>1</c:v>
                </c:pt>
                <c:pt idx="1038">
                  <c:v>1</c:v>
                </c:pt>
                <c:pt idx="1039">
                  <c:v>1</c:v>
                </c:pt>
                <c:pt idx="1040">
                  <c:v>4</c:v>
                </c:pt>
                <c:pt idx="1041">
                  <c:v>4</c:v>
                </c:pt>
                <c:pt idx="1042">
                  <c:v>12</c:v>
                </c:pt>
                <c:pt idx="1043">
                  <c:v>7</c:v>
                </c:pt>
                <c:pt idx="1044">
                  <c:v>14</c:v>
                </c:pt>
                <c:pt idx="1045">
                  <c:v>16</c:v>
                </c:pt>
                <c:pt idx="1046">
                  <c:v>14</c:v>
                </c:pt>
                <c:pt idx="1047">
                  <c:v>11</c:v>
                </c:pt>
                <c:pt idx="1048">
                  <c:v>23</c:v>
                </c:pt>
                <c:pt idx="1049">
                  <c:v>15</c:v>
                </c:pt>
                <c:pt idx="1050">
                  <c:v>12</c:v>
                </c:pt>
                <c:pt idx="1051">
                  <c:v>8</c:v>
                </c:pt>
                <c:pt idx="1052">
                  <c:v>6</c:v>
                </c:pt>
                <c:pt idx="1053">
                  <c:v>9</c:v>
                </c:pt>
                <c:pt idx="1054">
                  <c:v>12</c:v>
                </c:pt>
                <c:pt idx="1055">
                  <c:v>10</c:v>
                </c:pt>
                <c:pt idx="1056">
                  <c:v>6</c:v>
                </c:pt>
                <c:pt idx="1057">
                  <c:v>12</c:v>
                </c:pt>
                <c:pt idx="1058">
                  <c:v>14</c:v>
                </c:pt>
                <c:pt idx="1059">
                  <c:v>16</c:v>
                </c:pt>
                <c:pt idx="1060">
                  <c:v>11</c:v>
                </c:pt>
                <c:pt idx="1061">
                  <c:v>14</c:v>
                </c:pt>
                <c:pt idx="1062">
                  <c:v>11</c:v>
                </c:pt>
                <c:pt idx="1063">
                  <c:v>9</c:v>
                </c:pt>
                <c:pt idx="1064">
                  <c:v>12</c:v>
                </c:pt>
                <c:pt idx="1065">
                  <c:v>9</c:v>
                </c:pt>
                <c:pt idx="1066">
                  <c:v>10</c:v>
                </c:pt>
                <c:pt idx="1067">
                  <c:v>11</c:v>
                </c:pt>
                <c:pt idx="1068">
                  <c:v>7</c:v>
                </c:pt>
                <c:pt idx="1069">
                  <c:v>10</c:v>
                </c:pt>
                <c:pt idx="1070">
                  <c:v>14</c:v>
                </c:pt>
                <c:pt idx="1071">
                  <c:v>10</c:v>
                </c:pt>
                <c:pt idx="1072">
                  <c:v>15</c:v>
                </c:pt>
                <c:pt idx="1073">
                  <c:v>8</c:v>
                </c:pt>
                <c:pt idx="1074">
                  <c:v>11</c:v>
                </c:pt>
                <c:pt idx="1075">
                  <c:v>5</c:v>
                </c:pt>
                <c:pt idx="1076">
                  <c:v>10</c:v>
                </c:pt>
                <c:pt idx="1077">
                  <c:v>4</c:v>
                </c:pt>
                <c:pt idx="1078">
                  <c:v>6</c:v>
                </c:pt>
                <c:pt idx="1079">
                  <c:v>12</c:v>
                </c:pt>
                <c:pt idx="1080">
                  <c:v>4</c:v>
                </c:pt>
                <c:pt idx="1081">
                  <c:v>1</c:v>
                </c:pt>
                <c:pt idx="1082">
                  <c:v>2</c:v>
                </c:pt>
                <c:pt idx="1083">
                  <c:v>7</c:v>
                </c:pt>
                <c:pt idx="1084">
                  <c:v>3</c:v>
                </c:pt>
                <c:pt idx="1085">
                  <c:v>3</c:v>
                </c:pt>
                <c:pt idx="1086">
                  <c:v>1</c:v>
                </c:pt>
                <c:pt idx="1087">
                  <c:v>1</c:v>
                </c:pt>
                <c:pt idx="1088">
                  <c:v>1</c:v>
                </c:pt>
                <c:pt idx="1089">
                  <c:v>1</c:v>
                </c:pt>
                <c:pt idx="1090">
                  <c:v>1</c:v>
                </c:pt>
                <c:pt idx="1091">
                  <c:v>2</c:v>
                </c:pt>
                <c:pt idx="1092">
                  <c:v>2</c:v>
                </c:pt>
                <c:pt idx="1093">
                  <c:v>8</c:v>
                </c:pt>
                <c:pt idx="1094">
                  <c:v>10</c:v>
                </c:pt>
                <c:pt idx="1095">
                  <c:v>15</c:v>
                </c:pt>
                <c:pt idx="1096">
                  <c:v>8</c:v>
                </c:pt>
                <c:pt idx="1097">
                  <c:v>14</c:v>
                </c:pt>
                <c:pt idx="1098">
                  <c:v>19</c:v>
                </c:pt>
                <c:pt idx="1099">
                  <c:v>7</c:v>
                </c:pt>
                <c:pt idx="1100">
                  <c:v>18</c:v>
                </c:pt>
                <c:pt idx="1101">
                  <c:v>12</c:v>
                </c:pt>
                <c:pt idx="1102">
                  <c:v>15</c:v>
                </c:pt>
                <c:pt idx="1103">
                  <c:v>17</c:v>
                </c:pt>
                <c:pt idx="1104">
                  <c:v>18</c:v>
                </c:pt>
                <c:pt idx="1105">
                  <c:v>14</c:v>
                </c:pt>
                <c:pt idx="1106">
                  <c:v>9</c:v>
                </c:pt>
                <c:pt idx="1107">
                  <c:v>7</c:v>
                </c:pt>
                <c:pt idx="1108">
                  <c:v>8</c:v>
                </c:pt>
                <c:pt idx="1109">
                  <c:v>7</c:v>
                </c:pt>
                <c:pt idx="1110">
                  <c:v>9</c:v>
                </c:pt>
                <c:pt idx="1111">
                  <c:v>9</c:v>
                </c:pt>
                <c:pt idx="1112">
                  <c:v>7</c:v>
                </c:pt>
                <c:pt idx="1113">
                  <c:v>8</c:v>
                </c:pt>
                <c:pt idx="1114">
                  <c:v>3</c:v>
                </c:pt>
                <c:pt idx="1115">
                  <c:v>10</c:v>
                </c:pt>
                <c:pt idx="1116">
                  <c:v>13</c:v>
                </c:pt>
                <c:pt idx="1117">
                  <c:v>9</c:v>
                </c:pt>
                <c:pt idx="1118">
                  <c:v>7</c:v>
                </c:pt>
                <c:pt idx="1119">
                  <c:v>7</c:v>
                </c:pt>
                <c:pt idx="1120">
                  <c:v>13</c:v>
                </c:pt>
                <c:pt idx="1121">
                  <c:v>15</c:v>
                </c:pt>
                <c:pt idx="1122">
                  <c:v>10</c:v>
                </c:pt>
                <c:pt idx="1123">
                  <c:v>17</c:v>
                </c:pt>
                <c:pt idx="1124">
                  <c:v>9</c:v>
                </c:pt>
                <c:pt idx="1125">
                  <c:v>13</c:v>
                </c:pt>
                <c:pt idx="1126">
                  <c:v>10</c:v>
                </c:pt>
                <c:pt idx="1127">
                  <c:v>13</c:v>
                </c:pt>
                <c:pt idx="1128">
                  <c:v>4</c:v>
                </c:pt>
                <c:pt idx="1129">
                  <c:v>4</c:v>
                </c:pt>
                <c:pt idx="1130">
                  <c:v>8</c:v>
                </c:pt>
                <c:pt idx="1131">
                  <c:v>4</c:v>
                </c:pt>
                <c:pt idx="1132">
                  <c:v>2</c:v>
                </c:pt>
                <c:pt idx="1133">
                  <c:v>5</c:v>
                </c:pt>
                <c:pt idx="1134">
                  <c:v>6</c:v>
                </c:pt>
                <c:pt idx="1135">
                  <c:v>3</c:v>
                </c:pt>
                <c:pt idx="1136">
                  <c:v>5</c:v>
                </c:pt>
                <c:pt idx="1137">
                  <c:v>3</c:v>
                </c:pt>
                <c:pt idx="1138">
                  <c:v>3</c:v>
                </c:pt>
                <c:pt idx="1139">
                  <c:v>2</c:v>
                </c:pt>
                <c:pt idx="1140">
                  <c:v>2</c:v>
                </c:pt>
                <c:pt idx="1141">
                  <c:v>2</c:v>
                </c:pt>
                <c:pt idx="1142">
                  <c:v>1</c:v>
                </c:pt>
                <c:pt idx="1143">
                  <c:v>1</c:v>
                </c:pt>
                <c:pt idx="1144">
                  <c:v>1</c:v>
                </c:pt>
                <c:pt idx="1145">
                  <c:v>2</c:v>
                </c:pt>
                <c:pt idx="1146">
                  <c:v>3</c:v>
                </c:pt>
                <c:pt idx="1147">
                  <c:v>8</c:v>
                </c:pt>
                <c:pt idx="1148">
                  <c:v>13</c:v>
                </c:pt>
                <c:pt idx="1149">
                  <c:v>17</c:v>
                </c:pt>
                <c:pt idx="1150">
                  <c:v>13</c:v>
                </c:pt>
                <c:pt idx="1151">
                  <c:v>12</c:v>
                </c:pt>
                <c:pt idx="1152">
                  <c:v>17</c:v>
                </c:pt>
                <c:pt idx="1153">
                  <c:v>12</c:v>
                </c:pt>
                <c:pt idx="1154">
                  <c:v>16</c:v>
                </c:pt>
                <c:pt idx="1155">
                  <c:v>18</c:v>
                </c:pt>
                <c:pt idx="1156">
                  <c:v>17</c:v>
                </c:pt>
                <c:pt idx="1157">
                  <c:v>9</c:v>
                </c:pt>
                <c:pt idx="1158">
                  <c:v>11</c:v>
                </c:pt>
                <c:pt idx="1159">
                  <c:v>11</c:v>
                </c:pt>
                <c:pt idx="1160">
                  <c:v>8</c:v>
                </c:pt>
                <c:pt idx="1161">
                  <c:v>19</c:v>
                </c:pt>
                <c:pt idx="1162">
                  <c:v>12</c:v>
                </c:pt>
                <c:pt idx="1163">
                  <c:v>9</c:v>
                </c:pt>
                <c:pt idx="1164">
                  <c:v>6</c:v>
                </c:pt>
                <c:pt idx="1165">
                  <c:v>8</c:v>
                </c:pt>
                <c:pt idx="1166">
                  <c:v>8</c:v>
                </c:pt>
                <c:pt idx="1167">
                  <c:v>8</c:v>
                </c:pt>
                <c:pt idx="1168">
                  <c:v>13</c:v>
                </c:pt>
                <c:pt idx="1169">
                  <c:v>12</c:v>
                </c:pt>
                <c:pt idx="1170">
                  <c:v>9</c:v>
                </c:pt>
                <c:pt idx="1171">
                  <c:v>6</c:v>
                </c:pt>
                <c:pt idx="1172">
                  <c:v>11</c:v>
                </c:pt>
                <c:pt idx="1173">
                  <c:v>8</c:v>
                </c:pt>
                <c:pt idx="1174">
                  <c:v>10</c:v>
                </c:pt>
                <c:pt idx="1175">
                  <c:v>8</c:v>
                </c:pt>
                <c:pt idx="1176">
                  <c:v>6</c:v>
                </c:pt>
                <c:pt idx="1177">
                  <c:v>8</c:v>
                </c:pt>
                <c:pt idx="1178">
                  <c:v>11</c:v>
                </c:pt>
                <c:pt idx="1179">
                  <c:v>11</c:v>
                </c:pt>
                <c:pt idx="1180">
                  <c:v>16</c:v>
                </c:pt>
                <c:pt idx="1181">
                  <c:v>17</c:v>
                </c:pt>
                <c:pt idx="1182">
                  <c:v>7</c:v>
                </c:pt>
                <c:pt idx="1183">
                  <c:v>8</c:v>
                </c:pt>
                <c:pt idx="1184">
                  <c:v>8</c:v>
                </c:pt>
                <c:pt idx="1185">
                  <c:v>6</c:v>
                </c:pt>
                <c:pt idx="1186">
                  <c:v>5</c:v>
                </c:pt>
                <c:pt idx="1187">
                  <c:v>2</c:v>
                </c:pt>
                <c:pt idx="1188">
                  <c:v>4</c:v>
                </c:pt>
                <c:pt idx="1189">
                  <c:v>3</c:v>
                </c:pt>
                <c:pt idx="1190">
                  <c:v>2</c:v>
                </c:pt>
                <c:pt idx="1191">
                  <c:v>2</c:v>
                </c:pt>
                <c:pt idx="1192">
                  <c:v>2</c:v>
                </c:pt>
                <c:pt idx="1193">
                  <c:v>2</c:v>
                </c:pt>
                <c:pt idx="1194">
                  <c:v>1</c:v>
                </c:pt>
                <c:pt idx="1195">
                  <c:v>1</c:v>
                </c:pt>
                <c:pt idx="1196">
                  <c:v>2</c:v>
                </c:pt>
                <c:pt idx="1197">
                  <c:v>1</c:v>
                </c:pt>
                <c:pt idx="1198">
                  <c:v>5</c:v>
                </c:pt>
                <c:pt idx="1199">
                  <c:v>3</c:v>
                </c:pt>
                <c:pt idx="1200">
                  <c:v>10</c:v>
                </c:pt>
                <c:pt idx="1201">
                  <c:v>8</c:v>
                </c:pt>
                <c:pt idx="1202">
                  <c:v>21</c:v>
                </c:pt>
                <c:pt idx="1203">
                  <c:v>22</c:v>
                </c:pt>
                <c:pt idx="1204">
                  <c:v>18</c:v>
                </c:pt>
                <c:pt idx="1205">
                  <c:v>13</c:v>
                </c:pt>
                <c:pt idx="1206">
                  <c:v>11</c:v>
                </c:pt>
                <c:pt idx="1207">
                  <c:v>21</c:v>
                </c:pt>
                <c:pt idx="1208">
                  <c:v>13</c:v>
                </c:pt>
                <c:pt idx="1209">
                  <c:v>18</c:v>
                </c:pt>
                <c:pt idx="1210">
                  <c:v>10</c:v>
                </c:pt>
                <c:pt idx="1211">
                  <c:v>12</c:v>
                </c:pt>
                <c:pt idx="1212">
                  <c:v>12</c:v>
                </c:pt>
                <c:pt idx="1213">
                  <c:v>8</c:v>
                </c:pt>
                <c:pt idx="1214">
                  <c:v>16</c:v>
                </c:pt>
                <c:pt idx="1215">
                  <c:v>11</c:v>
                </c:pt>
                <c:pt idx="1216">
                  <c:v>10</c:v>
                </c:pt>
                <c:pt idx="1217">
                  <c:v>11</c:v>
                </c:pt>
                <c:pt idx="1218">
                  <c:v>12</c:v>
                </c:pt>
                <c:pt idx="1219">
                  <c:v>16</c:v>
                </c:pt>
                <c:pt idx="1220">
                  <c:v>11</c:v>
                </c:pt>
                <c:pt idx="1221">
                  <c:v>12</c:v>
                </c:pt>
                <c:pt idx="1222">
                  <c:v>14</c:v>
                </c:pt>
                <c:pt idx="1223">
                  <c:v>12</c:v>
                </c:pt>
                <c:pt idx="1224">
                  <c:v>10</c:v>
                </c:pt>
                <c:pt idx="1225">
                  <c:v>16</c:v>
                </c:pt>
                <c:pt idx="1226">
                  <c:v>13</c:v>
                </c:pt>
                <c:pt idx="1227">
                  <c:v>9</c:v>
                </c:pt>
                <c:pt idx="1228">
                  <c:v>21</c:v>
                </c:pt>
                <c:pt idx="1229">
                  <c:v>22</c:v>
                </c:pt>
                <c:pt idx="1230">
                  <c:v>13</c:v>
                </c:pt>
                <c:pt idx="1231">
                  <c:v>15</c:v>
                </c:pt>
                <c:pt idx="1232">
                  <c:v>15</c:v>
                </c:pt>
                <c:pt idx="1233">
                  <c:v>18</c:v>
                </c:pt>
                <c:pt idx="1234">
                  <c:v>11</c:v>
                </c:pt>
                <c:pt idx="1235">
                  <c:v>4</c:v>
                </c:pt>
                <c:pt idx="1236">
                  <c:v>5</c:v>
                </c:pt>
                <c:pt idx="1237">
                  <c:v>10</c:v>
                </c:pt>
                <c:pt idx="1238">
                  <c:v>10</c:v>
                </c:pt>
                <c:pt idx="1239">
                  <c:v>4</c:v>
                </c:pt>
                <c:pt idx="1240">
                  <c:v>7</c:v>
                </c:pt>
                <c:pt idx="1241">
                  <c:v>5</c:v>
                </c:pt>
                <c:pt idx="1242">
                  <c:v>5</c:v>
                </c:pt>
                <c:pt idx="1243">
                  <c:v>2</c:v>
                </c:pt>
                <c:pt idx="1244">
                  <c:v>1</c:v>
                </c:pt>
                <c:pt idx="1245">
                  <c:v>2</c:v>
                </c:pt>
                <c:pt idx="1246">
                  <c:v>1</c:v>
                </c:pt>
                <c:pt idx="1247">
                  <c:v>1</c:v>
                </c:pt>
                <c:pt idx="1248">
                  <c:v>1</c:v>
                </c:pt>
                <c:pt idx="1249">
                  <c:v>3</c:v>
                </c:pt>
                <c:pt idx="1250">
                  <c:v>7</c:v>
                </c:pt>
                <c:pt idx="1251">
                  <c:v>4</c:v>
                </c:pt>
                <c:pt idx="1252">
                  <c:v>4</c:v>
                </c:pt>
                <c:pt idx="1253">
                  <c:v>9</c:v>
                </c:pt>
                <c:pt idx="1254">
                  <c:v>16</c:v>
                </c:pt>
                <c:pt idx="1255">
                  <c:v>19</c:v>
                </c:pt>
                <c:pt idx="1256">
                  <c:v>16</c:v>
                </c:pt>
                <c:pt idx="1257">
                  <c:v>17</c:v>
                </c:pt>
                <c:pt idx="1258">
                  <c:v>12</c:v>
                </c:pt>
                <c:pt idx="1259">
                  <c:v>19</c:v>
                </c:pt>
                <c:pt idx="1260">
                  <c:v>21</c:v>
                </c:pt>
                <c:pt idx="1261">
                  <c:v>18</c:v>
                </c:pt>
                <c:pt idx="1262">
                  <c:v>16</c:v>
                </c:pt>
                <c:pt idx="1263">
                  <c:v>12</c:v>
                </c:pt>
                <c:pt idx="1264">
                  <c:v>7</c:v>
                </c:pt>
                <c:pt idx="1265">
                  <c:v>13</c:v>
                </c:pt>
                <c:pt idx="1266">
                  <c:v>10</c:v>
                </c:pt>
                <c:pt idx="1267">
                  <c:v>8</c:v>
                </c:pt>
                <c:pt idx="1268">
                  <c:v>18</c:v>
                </c:pt>
                <c:pt idx="1269">
                  <c:v>14</c:v>
                </c:pt>
                <c:pt idx="1270">
                  <c:v>10</c:v>
                </c:pt>
                <c:pt idx="1271">
                  <c:v>5</c:v>
                </c:pt>
                <c:pt idx="1272">
                  <c:v>13</c:v>
                </c:pt>
                <c:pt idx="1273">
                  <c:v>12</c:v>
                </c:pt>
                <c:pt idx="1274">
                  <c:v>12</c:v>
                </c:pt>
                <c:pt idx="1275">
                  <c:v>10</c:v>
                </c:pt>
                <c:pt idx="1276">
                  <c:v>10</c:v>
                </c:pt>
                <c:pt idx="1277">
                  <c:v>10</c:v>
                </c:pt>
                <c:pt idx="1278">
                  <c:v>15</c:v>
                </c:pt>
                <c:pt idx="1279">
                  <c:v>22</c:v>
                </c:pt>
                <c:pt idx="1280">
                  <c:v>13</c:v>
                </c:pt>
                <c:pt idx="1281">
                  <c:v>17</c:v>
                </c:pt>
                <c:pt idx="1282">
                  <c:v>12</c:v>
                </c:pt>
                <c:pt idx="1283">
                  <c:v>13</c:v>
                </c:pt>
                <c:pt idx="1284">
                  <c:v>13</c:v>
                </c:pt>
                <c:pt idx="1285">
                  <c:v>9</c:v>
                </c:pt>
                <c:pt idx="1286">
                  <c:v>9</c:v>
                </c:pt>
                <c:pt idx="1287">
                  <c:v>11</c:v>
                </c:pt>
                <c:pt idx="1288">
                  <c:v>9</c:v>
                </c:pt>
                <c:pt idx="1289">
                  <c:v>7</c:v>
                </c:pt>
                <c:pt idx="1290">
                  <c:v>12</c:v>
                </c:pt>
                <c:pt idx="1291">
                  <c:v>6</c:v>
                </c:pt>
                <c:pt idx="1292">
                  <c:v>3</c:v>
                </c:pt>
                <c:pt idx="1293">
                  <c:v>2</c:v>
                </c:pt>
                <c:pt idx="1294">
                  <c:v>5</c:v>
                </c:pt>
                <c:pt idx="1295">
                  <c:v>4</c:v>
                </c:pt>
                <c:pt idx="1296">
                  <c:v>1</c:v>
                </c:pt>
                <c:pt idx="1297">
                  <c:v>1</c:v>
                </c:pt>
                <c:pt idx="1298">
                  <c:v>3</c:v>
                </c:pt>
                <c:pt idx="1299">
                  <c:v>3</c:v>
                </c:pt>
                <c:pt idx="1300">
                  <c:v>1</c:v>
                </c:pt>
                <c:pt idx="1301">
                  <c:v>3</c:v>
                </c:pt>
                <c:pt idx="1302">
                  <c:v>1</c:v>
                </c:pt>
                <c:pt idx="1303">
                  <c:v>2</c:v>
                </c:pt>
                <c:pt idx="1304">
                  <c:v>11</c:v>
                </c:pt>
                <c:pt idx="1305">
                  <c:v>8</c:v>
                </c:pt>
                <c:pt idx="1306">
                  <c:v>14</c:v>
                </c:pt>
                <c:pt idx="1307">
                  <c:v>10</c:v>
                </c:pt>
                <c:pt idx="1308">
                  <c:v>28</c:v>
                </c:pt>
                <c:pt idx="1309">
                  <c:v>17</c:v>
                </c:pt>
                <c:pt idx="1310">
                  <c:v>18</c:v>
                </c:pt>
                <c:pt idx="1311">
                  <c:v>14</c:v>
                </c:pt>
                <c:pt idx="1312">
                  <c:v>27</c:v>
                </c:pt>
                <c:pt idx="1313">
                  <c:v>27</c:v>
                </c:pt>
                <c:pt idx="1314">
                  <c:v>17</c:v>
                </c:pt>
                <c:pt idx="1315">
                  <c:v>7</c:v>
                </c:pt>
                <c:pt idx="1316">
                  <c:v>16</c:v>
                </c:pt>
                <c:pt idx="1317">
                  <c:v>9</c:v>
                </c:pt>
                <c:pt idx="1318">
                  <c:v>17</c:v>
                </c:pt>
                <c:pt idx="1319">
                  <c:v>9</c:v>
                </c:pt>
                <c:pt idx="1320">
                  <c:v>10</c:v>
                </c:pt>
                <c:pt idx="1321">
                  <c:v>13</c:v>
                </c:pt>
                <c:pt idx="1322">
                  <c:v>12</c:v>
                </c:pt>
                <c:pt idx="1323">
                  <c:v>18</c:v>
                </c:pt>
                <c:pt idx="1324">
                  <c:v>13</c:v>
                </c:pt>
                <c:pt idx="1325">
                  <c:v>10</c:v>
                </c:pt>
                <c:pt idx="1326">
                  <c:v>10</c:v>
                </c:pt>
                <c:pt idx="1327">
                  <c:v>11</c:v>
                </c:pt>
                <c:pt idx="1328">
                  <c:v>13</c:v>
                </c:pt>
                <c:pt idx="1329">
                  <c:v>9</c:v>
                </c:pt>
                <c:pt idx="1330">
                  <c:v>20</c:v>
                </c:pt>
                <c:pt idx="1331">
                  <c:v>13</c:v>
                </c:pt>
                <c:pt idx="1332">
                  <c:v>12</c:v>
                </c:pt>
                <c:pt idx="1333">
                  <c:v>16</c:v>
                </c:pt>
                <c:pt idx="1334">
                  <c:v>21</c:v>
                </c:pt>
                <c:pt idx="1335">
                  <c:v>15</c:v>
                </c:pt>
                <c:pt idx="1336">
                  <c:v>13</c:v>
                </c:pt>
                <c:pt idx="1337">
                  <c:v>23</c:v>
                </c:pt>
                <c:pt idx="1338">
                  <c:v>8</c:v>
                </c:pt>
                <c:pt idx="1339">
                  <c:v>12</c:v>
                </c:pt>
                <c:pt idx="1340">
                  <c:v>5</c:v>
                </c:pt>
                <c:pt idx="1341">
                  <c:v>13</c:v>
                </c:pt>
                <c:pt idx="1342">
                  <c:v>12</c:v>
                </c:pt>
                <c:pt idx="1343">
                  <c:v>10</c:v>
                </c:pt>
                <c:pt idx="1344">
                  <c:v>11</c:v>
                </c:pt>
                <c:pt idx="1345">
                  <c:v>3</c:v>
                </c:pt>
                <c:pt idx="1346">
                  <c:v>7</c:v>
                </c:pt>
                <c:pt idx="1347">
                  <c:v>4</c:v>
                </c:pt>
                <c:pt idx="1348">
                  <c:v>9</c:v>
                </c:pt>
                <c:pt idx="1349">
                  <c:v>3</c:v>
                </c:pt>
                <c:pt idx="1350">
                  <c:v>1</c:v>
                </c:pt>
                <c:pt idx="1351">
                  <c:v>1</c:v>
                </c:pt>
                <c:pt idx="1352">
                  <c:v>2</c:v>
                </c:pt>
                <c:pt idx="1353">
                  <c:v>2</c:v>
                </c:pt>
                <c:pt idx="1354">
                  <c:v>1</c:v>
                </c:pt>
                <c:pt idx="1355">
                  <c:v>1</c:v>
                </c:pt>
                <c:pt idx="1356">
                  <c:v>2</c:v>
                </c:pt>
                <c:pt idx="1357">
                  <c:v>3</c:v>
                </c:pt>
                <c:pt idx="1358">
                  <c:v>10</c:v>
                </c:pt>
                <c:pt idx="1359">
                  <c:v>13</c:v>
                </c:pt>
                <c:pt idx="1360">
                  <c:v>7</c:v>
                </c:pt>
                <c:pt idx="1361">
                  <c:v>9</c:v>
                </c:pt>
                <c:pt idx="1362">
                  <c:v>19</c:v>
                </c:pt>
                <c:pt idx="1363">
                  <c:v>16</c:v>
                </c:pt>
                <c:pt idx="1364">
                  <c:v>19</c:v>
                </c:pt>
                <c:pt idx="1365">
                  <c:v>19</c:v>
                </c:pt>
                <c:pt idx="1366">
                  <c:v>15</c:v>
                </c:pt>
                <c:pt idx="1367">
                  <c:v>10</c:v>
                </c:pt>
                <c:pt idx="1368">
                  <c:v>17</c:v>
                </c:pt>
                <c:pt idx="1369">
                  <c:v>19</c:v>
                </c:pt>
                <c:pt idx="1370">
                  <c:v>15</c:v>
                </c:pt>
                <c:pt idx="1371">
                  <c:v>20</c:v>
                </c:pt>
                <c:pt idx="1372">
                  <c:v>10</c:v>
                </c:pt>
                <c:pt idx="1373">
                  <c:v>17</c:v>
                </c:pt>
                <c:pt idx="1374">
                  <c:v>12</c:v>
                </c:pt>
                <c:pt idx="1375">
                  <c:v>9</c:v>
                </c:pt>
                <c:pt idx="1376">
                  <c:v>23</c:v>
                </c:pt>
                <c:pt idx="1377">
                  <c:v>11</c:v>
                </c:pt>
                <c:pt idx="1378">
                  <c:v>13</c:v>
                </c:pt>
                <c:pt idx="1379">
                  <c:v>11</c:v>
                </c:pt>
                <c:pt idx="1380">
                  <c:v>14</c:v>
                </c:pt>
                <c:pt idx="1381">
                  <c:v>22</c:v>
                </c:pt>
                <c:pt idx="1382">
                  <c:v>17</c:v>
                </c:pt>
                <c:pt idx="1383">
                  <c:v>14</c:v>
                </c:pt>
                <c:pt idx="1384">
                  <c:v>12</c:v>
                </c:pt>
                <c:pt idx="1385">
                  <c:v>16</c:v>
                </c:pt>
                <c:pt idx="1386">
                  <c:v>13</c:v>
                </c:pt>
                <c:pt idx="1387">
                  <c:v>17</c:v>
                </c:pt>
                <c:pt idx="1388">
                  <c:v>17</c:v>
                </c:pt>
                <c:pt idx="1389">
                  <c:v>19</c:v>
                </c:pt>
                <c:pt idx="1390">
                  <c:v>19</c:v>
                </c:pt>
                <c:pt idx="1391">
                  <c:v>20</c:v>
                </c:pt>
                <c:pt idx="1392">
                  <c:v>11</c:v>
                </c:pt>
                <c:pt idx="1393">
                  <c:v>17</c:v>
                </c:pt>
                <c:pt idx="1394">
                  <c:v>9</c:v>
                </c:pt>
                <c:pt idx="1395">
                  <c:v>8</c:v>
                </c:pt>
                <c:pt idx="1396">
                  <c:v>13</c:v>
                </c:pt>
                <c:pt idx="1397">
                  <c:v>14</c:v>
                </c:pt>
                <c:pt idx="1398">
                  <c:v>10</c:v>
                </c:pt>
                <c:pt idx="1399">
                  <c:v>7</c:v>
                </c:pt>
                <c:pt idx="1400">
                  <c:v>7</c:v>
                </c:pt>
                <c:pt idx="1401">
                  <c:v>11</c:v>
                </c:pt>
                <c:pt idx="1402">
                  <c:v>7</c:v>
                </c:pt>
                <c:pt idx="1403">
                  <c:v>4</c:v>
                </c:pt>
                <c:pt idx="1404">
                  <c:v>4</c:v>
                </c:pt>
                <c:pt idx="1405">
                  <c:v>1</c:v>
                </c:pt>
                <c:pt idx="1406">
                  <c:v>3</c:v>
                </c:pt>
                <c:pt idx="1407">
                  <c:v>1</c:v>
                </c:pt>
                <c:pt idx="1408">
                  <c:v>1</c:v>
                </c:pt>
                <c:pt idx="1409">
                  <c:v>2</c:v>
                </c:pt>
                <c:pt idx="1410">
                  <c:v>2</c:v>
                </c:pt>
                <c:pt idx="1411">
                  <c:v>6</c:v>
                </c:pt>
                <c:pt idx="1412">
                  <c:v>4</c:v>
                </c:pt>
                <c:pt idx="1413">
                  <c:v>5</c:v>
                </c:pt>
                <c:pt idx="1414">
                  <c:v>15</c:v>
                </c:pt>
                <c:pt idx="1415">
                  <c:v>19</c:v>
                </c:pt>
                <c:pt idx="1416">
                  <c:v>24</c:v>
                </c:pt>
                <c:pt idx="1417">
                  <c:v>19</c:v>
                </c:pt>
                <c:pt idx="1418">
                  <c:v>21</c:v>
                </c:pt>
                <c:pt idx="1419">
                  <c:v>26</c:v>
                </c:pt>
                <c:pt idx="1420">
                  <c:v>14</c:v>
                </c:pt>
                <c:pt idx="1421">
                  <c:v>18</c:v>
                </c:pt>
                <c:pt idx="1422">
                  <c:v>15</c:v>
                </c:pt>
                <c:pt idx="1423">
                  <c:v>16</c:v>
                </c:pt>
                <c:pt idx="1424">
                  <c:v>15</c:v>
                </c:pt>
                <c:pt idx="1425">
                  <c:v>12</c:v>
                </c:pt>
                <c:pt idx="1426">
                  <c:v>15</c:v>
                </c:pt>
                <c:pt idx="1427">
                  <c:v>15</c:v>
                </c:pt>
                <c:pt idx="1428">
                  <c:v>14</c:v>
                </c:pt>
                <c:pt idx="1429">
                  <c:v>11</c:v>
                </c:pt>
                <c:pt idx="1430">
                  <c:v>14</c:v>
                </c:pt>
                <c:pt idx="1431">
                  <c:v>21</c:v>
                </c:pt>
                <c:pt idx="1432">
                  <c:v>16</c:v>
                </c:pt>
                <c:pt idx="1433">
                  <c:v>16</c:v>
                </c:pt>
                <c:pt idx="1434">
                  <c:v>14</c:v>
                </c:pt>
                <c:pt idx="1435">
                  <c:v>16</c:v>
                </c:pt>
                <c:pt idx="1436">
                  <c:v>9</c:v>
                </c:pt>
                <c:pt idx="1437">
                  <c:v>17</c:v>
                </c:pt>
                <c:pt idx="1438">
                  <c:v>19</c:v>
                </c:pt>
                <c:pt idx="1439">
                  <c:v>15</c:v>
                </c:pt>
                <c:pt idx="1440">
                  <c:v>14</c:v>
                </c:pt>
                <c:pt idx="1441">
                  <c:v>19</c:v>
                </c:pt>
                <c:pt idx="1442">
                  <c:v>20</c:v>
                </c:pt>
                <c:pt idx="1443">
                  <c:v>13</c:v>
                </c:pt>
                <c:pt idx="1444">
                  <c:v>20</c:v>
                </c:pt>
                <c:pt idx="1445">
                  <c:v>16</c:v>
                </c:pt>
                <c:pt idx="1446">
                  <c:v>9</c:v>
                </c:pt>
                <c:pt idx="1447">
                  <c:v>11</c:v>
                </c:pt>
                <c:pt idx="1448">
                  <c:v>13</c:v>
                </c:pt>
                <c:pt idx="1449">
                  <c:v>14</c:v>
                </c:pt>
                <c:pt idx="1450">
                  <c:v>13</c:v>
                </c:pt>
                <c:pt idx="1451">
                  <c:v>7</c:v>
                </c:pt>
                <c:pt idx="1452">
                  <c:v>10</c:v>
                </c:pt>
                <c:pt idx="1453">
                  <c:v>9</c:v>
                </c:pt>
                <c:pt idx="1454">
                  <c:v>4</c:v>
                </c:pt>
                <c:pt idx="1455">
                  <c:v>3</c:v>
                </c:pt>
                <c:pt idx="1456">
                  <c:v>3</c:v>
                </c:pt>
                <c:pt idx="1457">
                  <c:v>2</c:v>
                </c:pt>
                <c:pt idx="1458">
                  <c:v>3</c:v>
                </c:pt>
                <c:pt idx="1459">
                  <c:v>3</c:v>
                </c:pt>
                <c:pt idx="1460">
                  <c:v>3</c:v>
                </c:pt>
                <c:pt idx="1461">
                  <c:v>2</c:v>
                </c:pt>
                <c:pt idx="1462">
                  <c:v>2</c:v>
                </c:pt>
                <c:pt idx="1463">
                  <c:v>1</c:v>
                </c:pt>
                <c:pt idx="1464">
                  <c:v>1</c:v>
                </c:pt>
                <c:pt idx="1465">
                  <c:v>3</c:v>
                </c:pt>
                <c:pt idx="1466">
                  <c:v>2</c:v>
                </c:pt>
                <c:pt idx="1467">
                  <c:v>4</c:v>
                </c:pt>
                <c:pt idx="1468">
                  <c:v>7</c:v>
                </c:pt>
                <c:pt idx="1469">
                  <c:v>8</c:v>
                </c:pt>
                <c:pt idx="1470">
                  <c:v>17</c:v>
                </c:pt>
                <c:pt idx="1471">
                  <c:v>20</c:v>
                </c:pt>
                <c:pt idx="1472">
                  <c:v>24</c:v>
                </c:pt>
                <c:pt idx="1473">
                  <c:v>27</c:v>
                </c:pt>
                <c:pt idx="1474">
                  <c:v>30</c:v>
                </c:pt>
                <c:pt idx="1475">
                  <c:v>15</c:v>
                </c:pt>
                <c:pt idx="1476">
                  <c:v>17</c:v>
                </c:pt>
                <c:pt idx="1477">
                  <c:v>25</c:v>
                </c:pt>
                <c:pt idx="1478">
                  <c:v>22</c:v>
                </c:pt>
                <c:pt idx="1479">
                  <c:v>20</c:v>
                </c:pt>
                <c:pt idx="1480">
                  <c:v>19</c:v>
                </c:pt>
                <c:pt idx="1481">
                  <c:v>15</c:v>
                </c:pt>
                <c:pt idx="1482">
                  <c:v>20</c:v>
                </c:pt>
                <c:pt idx="1483">
                  <c:v>21</c:v>
                </c:pt>
                <c:pt idx="1484">
                  <c:v>15</c:v>
                </c:pt>
                <c:pt idx="1485">
                  <c:v>12</c:v>
                </c:pt>
                <c:pt idx="1486">
                  <c:v>6</c:v>
                </c:pt>
                <c:pt idx="1487">
                  <c:v>13</c:v>
                </c:pt>
                <c:pt idx="1488">
                  <c:v>9</c:v>
                </c:pt>
                <c:pt idx="1489">
                  <c:v>16</c:v>
                </c:pt>
                <c:pt idx="1490">
                  <c:v>15</c:v>
                </c:pt>
                <c:pt idx="1491">
                  <c:v>14</c:v>
                </c:pt>
                <c:pt idx="1492">
                  <c:v>11</c:v>
                </c:pt>
                <c:pt idx="1493">
                  <c:v>18</c:v>
                </c:pt>
                <c:pt idx="1494">
                  <c:v>9</c:v>
                </c:pt>
                <c:pt idx="1495">
                  <c:v>12</c:v>
                </c:pt>
                <c:pt idx="1496">
                  <c:v>18</c:v>
                </c:pt>
                <c:pt idx="1497">
                  <c:v>20</c:v>
                </c:pt>
                <c:pt idx="1498">
                  <c:v>21</c:v>
                </c:pt>
                <c:pt idx="1499">
                  <c:v>16</c:v>
                </c:pt>
                <c:pt idx="1500">
                  <c:v>19</c:v>
                </c:pt>
                <c:pt idx="1501">
                  <c:v>16</c:v>
                </c:pt>
                <c:pt idx="1502">
                  <c:v>18</c:v>
                </c:pt>
                <c:pt idx="1503">
                  <c:v>12</c:v>
                </c:pt>
                <c:pt idx="1504">
                  <c:v>7</c:v>
                </c:pt>
                <c:pt idx="1505">
                  <c:v>17</c:v>
                </c:pt>
                <c:pt idx="1506">
                  <c:v>18</c:v>
                </c:pt>
                <c:pt idx="1507">
                  <c:v>12</c:v>
                </c:pt>
                <c:pt idx="1508">
                  <c:v>10</c:v>
                </c:pt>
                <c:pt idx="1509">
                  <c:v>13</c:v>
                </c:pt>
                <c:pt idx="1510">
                  <c:v>7</c:v>
                </c:pt>
                <c:pt idx="1511">
                  <c:v>2</c:v>
                </c:pt>
                <c:pt idx="1512">
                  <c:v>7</c:v>
                </c:pt>
                <c:pt idx="1513">
                  <c:v>4</c:v>
                </c:pt>
                <c:pt idx="1514">
                  <c:v>4</c:v>
                </c:pt>
                <c:pt idx="1515">
                  <c:v>1</c:v>
                </c:pt>
                <c:pt idx="1516">
                  <c:v>1</c:v>
                </c:pt>
                <c:pt idx="1517">
                  <c:v>1</c:v>
                </c:pt>
                <c:pt idx="1518">
                  <c:v>2</c:v>
                </c:pt>
                <c:pt idx="1519">
                  <c:v>1</c:v>
                </c:pt>
                <c:pt idx="1520">
                  <c:v>1</c:v>
                </c:pt>
                <c:pt idx="1521">
                  <c:v>1</c:v>
                </c:pt>
                <c:pt idx="1522">
                  <c:v>2</c:v>
                </c:pt>
                <c:pt idx="1523">
                  <c:v>4</c:v>
                </c:pt>
                <c:pt idx="1524">
                  <c:v>6</c:v>
                </c:pt>
                <c:pt idx="1525">
                  <c:v>11</c:v>
                </c:pt>
                <c:pt idx="1526">
                  <c:v>13</c:v>
                </c:pt>
                <c:pt idx="1527">
                  <c:v>23</c:v>
                </c:pt>
                <c:pt idx="1528">
                  <c:v>15</c:v>
                </c:pt>
                <c:pt idx="1529">
                  <c:v>29</c:v>
                </c:pt>
                <c:pt idx="1530">
                  <c:v>32</c:v>
                </c:pt>
                <c:pt idx="1531">
                  <c:v>20</c:v>
                </c:pt>
                <c:pt idx="1532">
                  <c:v>28</c:v>
                </c:pt>
                <c:pt idx="1533">
                  <c:v>36</c:v>
                </c:pt>
                <c:pt idx="1534">
                  <c:v>27</c:v>
                </c:pt>
                <c:pt idx="1535">
                  <c:v>15</c:v>
                </c:pt>
                <c:pt idx="1536">
                  <c:v>18</c:v>
                </c:pt>
                <c:pt idx="1537">
                  <c:v>26</c:v>
                </c:pt>
                <c:pt idx="1538">
                  <c:v>16</c:v>
                </c:pt>
                <c:pt idx="1539">
                  <c:v>11</c:v>
                </c:pt>
                <c:pt idx="1540">
                  <c:v>23</c:v>
                </c:pt>
                <c:pt idx="1541">
                  <c:v>12</c:v>
                </c:pt>
                <c:pt idx="1542">
                  <c:v>14</c:v>
                </c:pt>
                <c:pt idx="1543">
                  <c:v>10</c:v>
                </c:pt>
                <c:pt idx="1544">
                  <c:v>19</c:v>
                </c:pt>
                <c:pt idx="1545">
                  <c:v>14</c:v>
                </c:pt>
                <c:pt idx="1546">
                  <c:v>14</c:v>
                </c:pt>
                <c:pt idx="1547">
                  <c:v>10</c:v>
                </c:pt>
                <c:pt idx="1548">
                  <c:v>14</c:v>
                </c:pt>
                <c:pt idx="1549">
                  <c:v>15</c:v>
                </c:pt>
                <c:pt idx="1550">
                  <c:v>21</c:v>
                </c:pt>
                <c:pt idx="1551">
                  <c:v>25</c:v>
                </c:pt>
                <c:pt idx="1552">
                  <c:v>22</c:v>
                </c:pt>
                <c:pt idx="1553">
                  <c:v>14</c:v>
                </c:pt>
                <c:pt idx="1554">
                  <c:v>25</c:v>
                </c:pt>
                <c:pt idx="1555">
                  <c:v>15</c:v>
                </c:pt>
                <c:pt idx="1556">
                  <c:v>10</c:v>
                </c:pt>
                <c:pt idx="1557">
                  <c:v>28</c:v>
                </c:pt>
                <c:pt idx="1558">
                  <c:v>23</c:v>
                </c:pt>
                <c:pt idx="1559">
                  <c:v>14</c:v>
                </c:pt>
                <c:pt idx="1560">
                  <c:v>15</c:v>
                </c:pt>
                <c:pt idx="1561">
                  <c:v>12</c:v>
                </c:pt>
                <c:pt idx="1562">
                  <c:v>15</c:v>
                </c:pt>
                <c:pt idx="1563">
                  <c:v>18</c:v>
                </c:pt>
                <c:pt idx="1564">
                  <c:v>12</c:v>
                </c:pt>
                <c:pt idx="1565">
                  <c:v>9</c:v>
                </c:pt>
                <c:pt idx="1566">
                  <c:v>8</c:v>
                </c:pt>
                <c:pt idx="1567">
                  <c:v>10</c:v>
                </c:pt>
                <c:pt idx="1568">
                  <c:v>6</c:v>
                </c:pt>
                <c:pt idx="1569">
                  <c:v>6</c:v>
                </c:pt>
                <c:pt idx="1570">
                  <c:v>6</c:v>
                </c:pt>
                <c:pt idx="1571">
                  <c:v>3</c:v>
                </c:pt>
                <c:pt idx="1572">
                  <c:v>3</c:v>
                </c:pt>
                <c:pt idx="1573">
                  <c:v>2</c:v>
                </c:pt>
                <c:pt idx="1574">
                  <c:v>1</c:v>
                </c:pt>
                <c:pt idx="1575">
                  <c:v>1</c:v>
                </c:pt>
                <c:pt idx="1576">
                  <c:v>1</c:v>
                </c:pt>
                <c:pt idx="1577">
                  <c:v>1</c:v>
                </c:pt>
                <c:pt idx="1578">
                  <c:v>2</c:v>
                </c:pt>
                <c:pt idx="1579">
                  <c:v>3</c:v>
                </c:pt>
                <c:pt idx="1580">
                  <c:v>4</c:v>
                </c:pt>
                <c:pt idx="1581">
                  <c:v>3</c:v>
                </c:pt>
                <c:pt idx="1582">
                  <c:v>10</c:v>
                </c:pt>
                <c:pt idx="1583">
                  <c:v>18</c:v>
                </c:pt>
                <c:pt idx="1584">
                  <c:v>25</c:v>
                </c:pt>
                <c:pt idx="1585">
                  <c:v>23</c:v>
                </c:pt>
                <c:pt idx="1586">
                  <c:v>24</c:v>
                </c:pt>
                <c:pt idx="1587">
                  <c:v>31</c:v>
                </c:pt>
                <c:pt idx="1588">
                  <c:v>25</c:v>
                </c:pt>
                <c:pt idx="1589">
                  <c:v>24</c:v>
                </c:pt>
                <c:pt idx="1590">
                  <c:v>26</c:v>
                </c:pt>
                <c:pt idx="1591">
                  <c:v>24</c:v>
                </c:pt>
                <c:pt idx="1592">
                  <c:v>20</c:v>
                </c:pt>
                <c:pt idx="1593">
                  <c:v>26</c:v>
                </c:pt>
                <c:pt idx="1594">
                  <c:v>23</c:v>
                </c:pt>
                <c:pt idx="1595">
                  <c:v>16</c:v>
                </c:pt>
                <c:pt idx="1596">
                  <c:v>17</c:v>
                </c:pt>
                <c:pt idx="1597">
                  <c:v>14</c:v>
                </c:pt>
                <c:pt idx="1598">
                  <c:v>26</c:v>
                </c:pt>
                <c:pt idx="1599">
                  <c:v>16</c:v>
                </c:pt>
                <c:pt idx="1600">
                  <c:v>15</c:v>
                </c:pt>
                <c:pt idx="1601">
                  <c:v>17</c:v>
                </c:pt>
                <c:pt idx="1602">
                  <c:v>20</c:v>
                </c:pt>
                <c:pt idx="1603">
                  <c:v>20</c:v>
                </c:pt>
                <c:pt idx="1604">
                  <c:v>21</c:v>
                </c:pt>
                <c:pt idx="1605">
                  <c:v>9</c:v>
                </c:pt>
                <c:pt idx="1606">
                  <c:v>14</c:v>
                </c:pt>
                <c:pt idx="1607">
                  <c:v>18</c:v>
                </c:pt>
                <c:pt idx="1608">
                  <c:v>16</c:v>
                </c:pt>
                <c:pt idx="1609">
                  <c:v>29</c:v>
                </c:pt>
                <c:pt idx="1610">
                  <c:v>19</c:v>
                </c:pt>
                <c:pt idx="1611">
                  <c:v>20</c:v>
                </c:pt>
                <c:pt idx="1612">
                  <c:v>28</c:v>
                </c:pt>
                <c:pt idx="1613">
                  <c:v>24</c:v>
                </c:pt>
                <c:pt idx="1614">
                  <c:v>25</c:v>
                </c:pt>
                <c:pt idx="1615">
                  <c:v>19</c:v>
                </c:pt>
                <c:pt idx="1616">
                  <c:v>14</c:v>
                </c:pt>
                <c:pt idx="1617">
                  <c:v>20</c:v>
                </c:pt>
                <c:pt idx="1618">
                  <c:v>23</c:v>
                </c:pt>
                <c:pt idx="1619">
                  <c:v>18</c:v>
                </c:pt>
                <c:pt idx="1620">
                  <c:v>10</c:v>
                </c:pt>
                <c:pt idx="1621">
                  <c:v>13</c:v>
                </c:pt>
                <c:pt idx="1622">
                  <c:v>9</c:v>
                </c:pt>
                <c:pt idx="1623">
                  <c:v>7</c:v>
                </c:pt>
                <c:pt idx="1624">
                  <c:v>6</c:v>
                </c:pt>
                <c:pt idx="1625">
                  <c:v>3</c:v>
                </c:pt>
                <c:pt idx="1626">
                  <c:v>6</c:v>
                </c:pt>
                <c:pt idx="1627">
                  <c:v>8</c:v>
                </c:pt>
                <c:pt idx="1628">
                  <c:v>5</c:v>
                </c:pt>
                <c:pt idx="1629">
                  <c:v>3</c:v>
                </c:pt>
                <c:pt idx="1630">
                  <c:v>1</c:v>
                </c:pt>
                <c:pt idx="1631">
                  <c:v>1</c:v>
                </c:pt>
                <c:pt idx="1632">
                  <c:v>1</c:v>
                </c:pt>
                <c:pt idx="1633">
                  <c:v>1</c:v>
                </c:pt>
                <c:pt idx="1634">
                  <c:v>3</c:v>
                </c:pt>
                <c:pt idx="1635">
                  <c:v>2</c:v>
                </c:pt>
                <c:pt idx="1636">
                  <c:v>4</c:v>
                </c:pt>
                <c:pt idx="1637">
                  <c:v>10</c:v>
                </c:pt>
                <c:pt idx="1638">
                  <c:v>16</c:v>
                </c:pt>
                <c:pt idx="1639">
                  <c:v>29</c:v>
                </c:pt>
                <c:pt idx="1640">
                  <c:v>22</c:v>
                </c:pt>
                <c:pt idx="1641">
                  <c:v>24</c:v>
                </c:pt>
                <c:pt idx="1642">
                  <c:v>25</c:v>
                </c:pt>
                <c:pt idx="1643">
                  <c:v>27</c:v>
                </c:pt>
                <c:pt idx="1644">
                  <c:v>26</c:v>
                </c:pt>
                <c:pt idx="1645">
                  <c:v>38</c:v>
                </c:pt>
                <c:pt idx="1646">
                  <c:v>26</c:v>
                </c:pt>
                <c:pt idx="1647">
                  <c:v>24</c:v>
                </c:pt>
                <c:pt idx="1648">
                  <c:v>18</c:v>
                </c:pt>
                <c:pt idx="1649">
                  <c:v>20</c:v>
                </c:pt>
                <c:pt idx="1650">
                  <c:v>19</c:v>
                </c:pt>
                <c:pt idx="1651">
                  <c:v>11</c:v>
                </c:pt>
                <c:pt idx="1652">
                  <c:v>11</c:v>
                </c:pt>
                <c:pt idx="1653">
                  <c:v>19</c:v>
                </c:pt>
                <c:pt idx="1654">
                  <c:v>21</c:v>
                </c:pt>
                <c:pt idx="1655">
                  <c:v>19</c:v>
                </c:pt>
                <c:pt idx="1656">
                  <c:v>17</c:v>
                </c:pt>
                <c:pt idx="1657">
                  <c:v>25</c:v>
                </c:pt>
                <c:pt idx="1658">
                  <c:v>16</c:v>
                </c:pt>
                <c:pt idx="1659">
                  <c:v>28</c:v>
                </c:pt>
                <c:pt idx="1660">
                  <c:v>16</c:v>
                </c:pt>
                <c:pt idx="1661">
                  <c:v>19</c:v>
                </c:pt>
                <c:pt idx="1662">
                  <c:v>19</c:v>
                </c:pt>
                <c:pt idx="1663">
                  <c:v>18</c:v>
                </c:pt>
                <c:pt idx="1664">
                  <c:v>21</c:v>
                </c:pt>
                <c:pt idx="1665">
                  <c:v>26</c:v>
                </c:pt>
                <c:pt idx="1666">
                  <c:v>20</c:v>
                </c:pt>
                <c:pt idx="1667">
                  <c:v>18</c:v>
                </c:pt>
                <c:pt idx="1668">
                  <c:v>29</c:v>
                </c:pt>
                <c:pt idx="1669">
                  <c:v>20</c:v>
                </c:pt>
                <c:pt idx="1670">
                  <c:v>29</c:v>
                </c:pt>
                <c:pt idx="1671">
                  <c:v>17</c:v>
                </c:pt>
                <c:pt idx="1672">
                  <c:v>29</c:v>
                </c:pt>
                <c:pt idx="1673">
                  <c:v>16</c:v>
                </c:pt>
                <c:pt idx="1674">
                  <c:v>22</c:v>
                </c:pt>
                <c:pt idx="1675">
                  <c:v>10</c:v>
                </c:pt>
                <c:pt idx="1676">
                  <c:v>14</c:v>
                </c:pt>
                <c:pt idx="1677">
                  <c:v>9</c:v>
                </c:pt>
                <c:pt idx="1678">
                  <c:v>17</c:v>
                </c:pt>
                <c:pt idx="1679">
                  <c:v>9</c:v>
                </c:pt>
                <c:pt idx="1680">
                  <c:v>7</c:v>
                </c:pt>
                <c:pt idx="1681">
                  <c:v>5</c:v>
                </c:pt>
                <c:pt idx="1682">
                  <c:v>7</c:v>
                </c:pt>
                <c:pt idx="1683">
                  <c:v>6</c:v>
                </c:pt>
                <c:pt idx="1684">
                  <c:v>1</c:v>
                </c:pt>
                <c:pt idx="1685">
                  <c:v>3</c:v>
                </c:pt>
                <c:pt idx="1686">
                  <c:v>2</c:v>
                </c:pt>
                <c:pt idx="1687">
                  <c:v>1</c:v>
                </c:pt>
                <c:pt idx="1688">
                  <c:v>1</c:v>
                </c:pt>
                <c:pt idx="1689">
                  <c:v>1</c:v>
                </c:pt>
                <c:pt idx="1690">
                  <c:v>2</c:v>
                </c:pt>
                <c:pt idx="1691">
                  <c:v>10</c:v>
                </c:pt>
                <c:pt idx="1692">
                  <c:v>11</c:v>
                </c:pt>
                <c:pt idx="1693">
                  <c:v>17</c:v>
                </c:pt>
                <c:pt idx="1694">
                  <c:v>20</c:v>
                </c:pt>
                <c:pt idx="1695">
                  <c:v>20</c:v>
                </c:pt>
                <c:pt idx="1696">
                  <c:v>37</c:v>
                </c:pt>
                <c:pt idx="1697">
                  <c:v>25</c:v>
                </c:pt>
                <c:pt idx="1698">
                  <c:v>21</c:v>
                </c:pt>
                <c:pt idx="1699">
                  <c:v>19</c:v>
                </c:pt>
                <c:pt idx="1700">
                  <c:v>26</c:v>
                </c:pt>
                <c:pt idx="1701">
                  <c:v>24</c:v>
                </c:pt>
                <c:pt idx="1702">
                  <c:v>19</c:v>
                </c:pt>
                <c:pt idx="1703">
                  <c:v>28</c:v>
                </c:pt>
                <c:pt idx="1704">
                  <c:v>30</c:v>
                </c:pt>
                <c:pt idx="1705">
                  <c:v>17</c:v>
                </c:pt>
                <c:pt idx="1706">
                  <c:v>20</c:v>
                </c:pt>
                <c:pt idx="1707">
                  <c:v>36</c:v>
                </c:pt>
                <c:pt idx="1708">
                  <c:v>24</c:v>
                </c:pt>
                <c:pt idx="1709">
                  <c:v>23</c:v>
                </c:pt>
                <c:pt idx="1710">
                  <c:v>20</c:v>
                </c:pt>
                <c:pt idx="1711">
                  <c:v>29</c:v>
                </c:pt>
                <c:pt idx="1712">
                  <c:v>12</c:v>
                </c:pt>
                <c:pt idx="1713">
                  <c:v>21</c:v>
                </c:pt>
                <c:pt idx="1714">
                  <c:v>19</c:v>
                </c:pt>
                <c:pt idx="1715">
                  <c:v>16</c:v>
                </c:pt>
                <c:pt idx="1716">
                  <c:v>20</c:v>
                </c:pt>
                <c:pt idx="1717">
                  <c:v>24</c:v>
                </c:pt>
                <c:pt idx="1718">
                  <c:v>16</c:v>
                </c:pt>
                <c:pt idx="1719">
                  <c:v>22</c:v>
                </c:pt>
                <c:pt idx="1720">
                  <c:v>25</c:v>
                </c:pt>
                <c:pt idx="1721">
                  <c:v>30</c:v>
                </c:pt>
                <c:pt idx="1722">
                  <c:v>18</c:v>
                </c:pt>
                <c:pt idx="1723">
                  <c:v>35</c:v>
                </c:pt>
                <c:pt idx="1724">
                  <c:v>27</c:v>
                </c:pt>
                <c:pt idx="1725">
                  <c:v>25</c:v>
                </c:pt>
                <c:pt idx="1726">
                  <c:v>27</c:v>
                </c:pt>
                <c:pt idx="1727">
                  <c:v>19</c:v>
                </c:pt>
                <c:pt idx="1728">
                  <c:v>28</c:v>
                </c:pt>
                <c:pt idx="1729">
                  <c:v>19</c:v>
                </c:pt>
                <c:pt idx="1730">
                  <c:v>15</c:v>
                </c:pt>
                <c:pt idx="1731">
                  <c:v>20</c:v>
                </c:pt>
                <c:pt idx="1732">
                  <c:v>20</c:v>
                </c:pt>
                <c:pt idx="1733">
                  <c:v>13</c:v>
                </c:pt>
                <c:pt idx="1734">
                  <c:v>15</c:v>
                </c:pt>
                <c:pt idx="1735">
                  <c:v>11</c:v>
                </c:pt>
                <c:pt idx="1736">
                  <c:v>7</c:v>
                </c:pt>
                <c:pt idx="1737">
                  <c:v>10</c:v>
                </c:pt>
                <c:pt idx="1738">
                  <c:v>6</c:v>
                </c:pt>
                <c:pt idx="1739">
                  <c:v>5</c:v>
                </c:pt>
                <c:pt idx="1740">
                  <c:v>6</c:v>
                </c:pt>
                <c:pt idx="1741">
                  <c:v>3</c:v>
                </c:pt>
                <c:pt idx="1742">
                  <c:v>1</c:v>
                </c:pt>
                <c:pt idx="1743">
                  <c:v>1</c:v>
                </c:pt>
                <c:pt idx="1744">
                  <c:v>1</c:v>
                </c:pt>
                <c:pt idx="1745">
                  <c:v>1</c:v>
                </c:pt>
                <c:pt idx="1746">
                  <c:v>1</c:v>
                </c:pt>
                <c:pt idx="1747">
                  <c:v>1</c:v>
                </c:pt>
                <c:pt idx="1748">
                  <c:v>4</c:v>
                </c:pt>
                <c:pt idx="1749">
                  <c:v>4</c:v>
                </c:pt>
                <c:pt idx="1750">
                  <c:v>8</c:v>
                </c:pt>
                <c:pt idx="1751">
                  <c:v>8</c:v>
                </c:pt>
                <c:pt idx="1752">
                  <c:v>20</c:v>
                </c:pt>
                <c:pt idx="1753">
                  <c:v>37</c:v>
                </c:pt>
                <c:pt idx="1754">
                  <c:v>27</c:v>
                </c:pt>
                <c:pt idx="1755">
                  <c:v>39</c:v>
                </c:pt>
                <c:pt idx="1756">
                  <c:v>30</c:v>
                </c:pt>
                <c:pt idx="1757">
                  <c:v>35</c:v>
                </c:pt>
                <c:pt idx="1758">
                  <c:v>21</c:v>
                </c:pt>
                <c:pt idx="1759">
                  <c:v>22</c:v>
                </c:pt>
                <c:pt idx="1760">
                  <c:v>24</c:v>
                </c:pt>
                <c:pt idx="1761">
                  <c:v>23</c:v>
                </c:pt>
                <c:pt idx="1762">
                  <c:v>27</c:v>
                </c:pt>
                <c:pt idx="1763">
                  <c:v>30</c:v>
                </c:pt>
                <c:pt idx="1764">
                  <c:v>23</c:v>
                </c:pt>
                <c:pt idx="1765">
                  <c:v>16</c:v>
                </c:pt>
                <c:pt idx="1766">
                  <c:v>28</c:v>
                </c:pt>
                <c:pt idx="1767">
                  <c:v>22</c:v>
                </c:pt>
                <c:pt idx="1768">
                  <c:v>14</c:v>
                </c:pt>
                <c:pt idx="1769">
                  <c:v>20</c:v>
                </c:pt>
                <c:pt idx="1770">
                  <c:v>15</c:v>
                </c:pt>
                <c:pt idx="1771">
                  <c:v>19</c:v>
                </c:pt>
                <c:pt idx="1772">
                  <c:v>16</c:v>
                </c:pt>
                <c:pt idx="1773">
                  <c:v>16</c:v>
                </c:pt>
                <c:pt idx="1774">
                  <c:v>27</c:v>
                </c:pt>
                <c:pt idx="1775">
                  <c:v>11</c:v>
                </c:pt>
                <c:pt idx="1776">
                  <c:v>23</c:v>
                </c:pt>
                <c:pt idx="1777">
                  <c:v>24</c:v>
                </c:pt>
                <c:pt idx="1778">
                  <c:v>24</c:v>
                </c:pt>
                <c:pt idx="1779">
                  <c:v>17</c:v>
                </c:pt>
                <c:pt idx="1780">
                  <c:v>28</c:v>
                </c:pt>
                <c:pt idx="1781">
                  <c:v>22</c:v>
                </c:pt>
                <c:pt idx="1782">
                  <c:v>25</c:v>
                </c:pt>
                <c:pt idx="1783">
                  <c:v>24</c:v>
                </c:pt>
                <c:pt idx="1784">
                  <c:v>24</c:v>
                </c:pt>
                <c:pt idx="1785">
                  <c:v>23</c:v>
                </c:pt>
                <c:pt idx="1786">
                  <c:v>18</c:v>
                </c:pt>
                <c:pt idx="1787">
                  <c:v>11</c:v>
                </c:pt>
                <c:pt idx="1788">
                  <c:v>19</c:v>
                </c:pt>
                <c:pt idx="1789">
                  <c:v>23</c:v>
                </c:pt>
                <c:pt idx="1790">
                  <c:v>17</c:v>
                </c:pt>
                <c:pt idx="1791">
                  <c:v>20</c:v>
                </c:pt>
                <c:pt idx="1792">
                  <c:v>24</c:v>
                </c:pt>
                <c:pt idx="1793">
                  <c:v>10</c:v>
                </c:pt>
                <c:pt idx="1794">
                  <c:v>14</c:v>
                </c:pt>
                <c:pt idx="1795">
                  <c:v>6</c:v>
                </c:pt>
                <c:pt idx="1796">
                  <c:v>5</c:v>
                </c:pt>
                <c:pt idx="1797">
                  <c:v>5</c:v>
                </c:pt>
                <c:pt idx="1798">
                  <c:v>4</c:v>
                </c:pt>
                <c:pt idx="1799">
                  <c:v>2</c:v>
                </c:pt>
                <c:pt idx="1800">
                  <c:v>2</c:v>
                </c:pt>
                <c:pt idx="1801">
                  <c:v>2</c:v>
                </c:pt>
                <c:pt idx="1802">
                  <c:v>2</c:v>
                </c:pt>
                <c:pt idx="1803">
                  <c:v>1</c:v>
                </c:pt>
                <c:pt idx="1804">
                  <c:v>1</c:v>
                </c:pt>
                <c:pt idx="1805">
                  <c:v>1</c:v>
                </c:pt>
                <c:pt idx="1806">
                  <c:v>3</c:v>
                </c:pt>
                <c:pt idx="1807">
                  <c:v>9</c:v>
                </c:pt>
                <c:pt idx="1808">
                  <c:v>14</c:v>
                </c:pt>
                <c:pt idx="1809">
                  <c:v>25</c:v>
                </c:pt>
                <c:pt idx="1810">
                  <c:v>20</c:v>
                </c:pt>
                <c:pt idx="1811">
                  <c:v>27</c:v>
                </c:pt>
                <c:pt idx="1812">
                  <c:v>35</c:v>
                </c:pt>
                <c:pt idx="1813">
                  <c:v>39</c:v>
                </c:pt>
                <c:pt idx="1814">
                  <c:v>35</c:v>
                </c:pt>
                <c:pt idx="1815">
                  <c:v>29</c:v>
                </c:pt>
                <c:pt idx="1816">
                  <c:v>35</c:v>
                </c:pt>
                <c:pt idx="1817">
                  <c:v>35</c:v>
                </c:pt>
                <c:pt idx="1818">
                  <c:v>30</c:v>
                </c:pt>
                <c:pt idx="1819">
                  <c:v>24</c:v>
                </c:pt>
                <c:pt idx="1820">
                  <c:v>25</c:v>
                </c:pt>
                <c:pt idx="1821">
                  <c:v>19</c:v>
                </c:pt>
                <c:pt idx="1822">
                  <c:v>19</c:v>
                </c:pt>
                <c:pt idx="1823">
                  <c:v>19</c:v>
                </c:pt>
                <c:pt idx="1824">
                  <c:v>29</c:v>
                </c:pt>
                <c:pt idx="1825">
                  <c:v>18</c:v>
                </c:pt>
                <c:pt idx="1826">
                  <c:v>16</c:v>
                </c:pt>
                <c:pt idx="1827">
                  <c:v>22</c:v>
                </c:pt>
                <c:pt idx="1828">
                  <c:v>23</c:v>
                </c:pt>
                <c:pt idx="1829">
                  <c:v>18</c:v>
                </c:pt>
                <c:pt idx="1830">
                  <c:v>25</c:v>
                </c:pt>
                <c:pt idx="1831">
                  <c:v>19</c:v>
                </c:pt>
                <c:pt idx="1832">
                  <c:v>23</c:v>
                </c:pt>
                <c:pt idx="1833">
                  <c:v>23</c:v>
                </c:pt>
                <c:pt idx="1834">
                  <c:v>25</c:v>
                </c:pt>
                <c:pt idx="1835">
                  <c:v>29</c:v>
                </c:pt>
                <c:pt idx="1836">
                  <c:v>17</c:v>
                </c:pt>
                <c:pt idx="1837">
                  <c:v>26</c:v>
                </c:pt>
                <c:pt idx="1838">
                  <c:v>38</c:v>
                </c:pt>
                <c:pt idx="1839">
                  <c:v>25</c:v>
                </c:pt>
                <c:pt idx="1840">
                  <c:v>30</c:v>
                </c:pt>
                <c:pt idx="1841">
                  <c:v>26</c:v>
                </c:pt>
                <c:pt idx="1842">
                  <c:v>21</c:v>
                </c:pt>
                <c:pt idx="1843">
                  <c:v>23</c:v>
                </c:pt>
                <c:pt idx="1844">
                  <c:v>17</c:v>
                </c:pt>
                <c:pt idx="1845">
                  <c:v>23</c:v>
                </c:pt>
                <c:pt idx="1846">
                  <c:v>17</c:v>
                </c:pt>
                <c:pt idx="1847">
                  <c:v>15</c:v>
                </c:pt>
                <c:pt idx="1848">
                  <c:v>19</c:v>
                </c:pt>
                <c:pt idx="1849">
                  <c:v>8</c:v>
                </c:pt>
                <c:pt idx="1850">
                  <c:v>18</c:v>
                </c:pt>
                <c:pt idx="1851">
                  <c:v>6</c:v>
                </c:pt>
                <c:pt idx="1852">
                  <c:v>10</c:v>
                </c:pt>
                <c:pt idx="1853">
                  <c:v>6</c:v>
                </c:pt>
                <c:pt idx="1854">
                  <c:v>4</c:v>
                </c:pt>
                <c:pt idx="1855">
                  <c:v>4</c:v>
                </c:pt>
                <c:pt idx="1856">
                  <c:v>1</c:v>
                </c:pt>
                <c:pt idx="1857">
                  <c:v>3</c:v>
                </c:pt>
                <c:pt idx="1858">
                  <c:v>4</c:v>
                </c:pt>
                <c:pt idx="1859">
                  <c:v>2</c:v>
                </c:pt>
                <c:pt idx="1860">
                  <c:v>1</c:v>
                </c:pt>
                <c:pt idx="1861">
                  <c:v>1</c:v>
                </c:pt>
                <c:pt idx="1862">
                  <c:v>1</c:v>
                </c:pt>
                <c:pt idx="1863">
                  <c:v>1</c:v>
                </c:pt>
                <c:pt idx="1864">
                  <c:v>2</c:v>
                </c:pt>
                <c:pt idx="1865">
                  <c:v>2</c:v>
                </c:pt>
                <c:pt idx="1866">
                  <c:v>1</c:v>
                </c:pt>
                <c:pt idx="1867">
                  <c:v>7</c:v>
                </c:pt>
                <c:pt idx="1868">
                  <c:v>10</c:v>
                </c:pt>
                <c:pt idx="1869">
                  <c:v>17</c:v>
                </c:pt>
                <c:pt idx="1870">
                  <c:v>15</c:v>
                </c:pt>
                <c:pt idx="1871">
                  <c:v>39</c:v>
                </c:pt>
                <c:pt idx="1872">
                  <c:v>36</c:v>
                </c:pt>
                <c:pt idx="1873">
                  <c:v>34</c:v>
                </c:pt>
                <c:pt idx="1874">
                  <c:v>26</c:v>
                </c:pt>
                <c:pt idx="1875">
                  <c:v>26</c:v>
                </c:pt>
                <c:pt idx="1876">
                  <c:v>42</c:v>
                </c:pt>
                <c:pt idx="1877">
                  <c:v>33</c:v>
                </c:pt>
                <c:pt idx="1878">
                  <c:v>22</c:v>
                </c:pt>
                <c:pt idx="1879">
                  <c:v>23</c:v>
                </c:pt>
                <c:pt idx="1880">
                  <c:v>20</c:v>
                </c:pt>
                <c:pt idx="1881">
                  <c:v>27</c:v>
                </c:pt>
                <c:pt idx="1882">
                  <c:v>23</c:v>
                </c:pt>
                <c:pt idx="1883">
                  <c:v>22</c:v>
                </c:pt>
                <c:pt idx="1884">
                  <c:v>21</c:v>
                </c:pt>
                <c:pt idx="1885">
                  <c:v>29</c:v>
                </c:pt>
                <c:pt idx="1886">
                  <c:v>19</c:v>
                </c:pt>
                <c:pt idx="1887">
                  <c:v>33</c:v>
                </c:pt>
                <c:pt idx="1888">
                  <c:v>37</c:v>
                </c:pt>
                <c:pt idx="1889">
                  <c:v>23</c:v>
                </c:pt>
                <c:pt idx="1890">
                  <c:v>35</c:v>
                </c:pt>
                <c:pt idx="1891">
                  <c:v>23</c:v>
                </c:pt>
                <c:pt idx="1892">
                  <c:v>21</c:v>
                </c:pt>
                <c:pt idx="1893">
                  <c:v>24</c:v>
                </c:pt>
                <c:pt idx="1894">
                  <c:v>24</c:v>
                </c:pt>
                <c:pt idx="1895">
                  <c:v>26</c:v>
                </c:pt>
                <c:pt idx="1896">
                  <c:v>28</c:v>
                </c:pt>
                <c:pt idx="1897">
                  <c:v>30</c:v>
                </c:pt>
                <c:pt idx="1898">
                  <c:v>24</c:v>
                </c:pt>
                <c:pt idx="1899">
                  <c:v>35</c:v>
                </c:pt>
                <c:pt idx="1900">
                  <c:v>34</c:v>
                </c:pt>
                <c:pt idx="1901">
                  <c:v>25</c:v>
                </c:pt>
                <c:pt idx="1902">
                  <c:v>24</c:v>
                </c:pt>
                <c:pt idx="1903">
                  <c:v>19</c:v>
                </c:pt>
                <c:pt idx="1904">
                  <c:v>26</c:v>
                </c:pt>
                <c:pt idx="1905">
                  <c:v>21</c:v>
                </c:pt>
                <c:pt idx="1906">
                  <c:v>16</c:v>
                </c:pt>
                <c:pt idx="1907">
                  <c:v>28</c:v>
                </c:pt>
                <c:pt idx="1908">
                  <c:v>20</c:v>
                </c:pt>
                <c:pt idx="1909">
                  <c:v>18</c:v>
                </c:pt>
                <c:pt idx="1910">
                  <c:v>17</c:v>
                </c:pt>
                <c:pt idx="1911">
                  <c:v>14</c:v>
                </c:pt>
                <c:pt idx="1912">
                  <c:v>16</c:v>
                </c:pt>
                <c:pt idx="1913">
                  <c:v>5</c:v>
                </c:pt>
                <c:pt idx="1914">
                  <c:v>2</c:v>
                </c:pt>
                <c:pt idx="1915">
                  <c:v>6</c:v>
                </c:pt>
                <c:pt idx="1916">
                  <c:v>8</c:v>
                </c:pt>
                <c:pt idx="1917">
                  <c:v>4</c:v>
                </c:pt>
                <c:pt idx="1918">
                  <c:v>2</c:v>
                </c:pt>
                <c:pt idx="1919">
                  <c:v>1</c:v>
                </c:pt>
                <c:pt idx="1920">
                  <c:v>1</c:v>
                </c:pt>
                <c:pt idx="1921">
                  <c:v>1</c:v>
                </c:pt>
                <c:pt idx="1922">
                  <c:v>2</c:v>
                </c:pt>
                <c:pt idx="1923">
                  <c:v>2</c:v>
                </c:pt>
                <c:pt idx="1924">
                  <c:v>5</c:v>
                </c:pt>
                <c:pt idx="1925">
                  <c:v>7</c:v>
                </c:pt>
                <c:pt idx="1926">
                  <c:v>7</c:v>
                </c:pt>
                <c:pt idx="1927">
                  <c:v>17</c:v>
                </c:pt>
                <c:pt idx="1928">
                  <c:v>23</c:v>
                </c:pt>
                <c:pt idx="1929">
                  <c:v>37</c:v>
                </c:pt>
                <c:pt idx="1930">
                  <c:v>34</c:v>
                </c:pt>
                <c:pt idx="1931">
                  <c:v>37</c:v>
                </c:pt>
                <c:pt idx="1932">
                  <c:v>35</c:v>
                </c:pt>
                <c:pt idx="1933">
                  <c:v>33</c:v>
                </c:pt>
                <c:pt idx="1934">
                  <c:v>35</c:v>
                </c:pt>
                <c:pt idx="1935">
                  <c:v>32</c:v>
                </c:pt>
                <c:pt idx="1936">
                  <c:v>29</c:v>
                </c:pt>
                <c:pt idx="1937">
                  <c:v>23</c:v>
                </c:pt>
                <c:pt idx="1938">
                  <c:v>20</c:v>
                </c:pt>
                <c:pt idx="1939">
                  <c:v>30</c:v>
                </c:pt>
                <c:pt idx="1940">
                  <c:v>21</c:v>
                </c:pt>
                <c:pt idx="1941">
                  <c:v>16</c:v>
                </c:pt>
                <c:pt idx="1942">
                  <c:v>18</c:v>
                </c:pt>
                <c:pt idx="1943">
                  <c:v>31</c:v>
                </c:pt>
                <c:pt idx="1944">
                  <c:v>34</c:v>
                </c:pt>
                <c:pt idx="1945">
                  <c:v>13</c:v>
                </c:pt>
                <c:pt idx="1946">
                  <c:v>41</c:v>
                </c:pt>
                <c:pt idx="1947">
                  <c:v>29</c:v>
                </c:pt>
                <c:pt idx="1948">
                  <c:v>24</c:v>
                </c:pt>
                <c:pt idx="1949">
                  <c:v>30</c:v>
                </c:pt>
                <c:pt idx="1950">
                  <c:v>24</c:v>
                </c:pt>
                <c:pt idx="1951">
                  <c:v>18</c:v>
                </c:pt>
                <c:pt idx="1952">
                  <c:v>17</c:v>
                </c:pt>
                <c:pt idx="1953">
                  <c:v>23</c:v>
                </c:pt>
                <c:pt idx="1954">
                  <c:v>27</c:v>
                </c:pt>
                <c:pt idx="1955">
                  <c:v>25</c:v>
                </c:pt>
                <c:pt idx="1956">
                  <c:v>21</c:v>
                </c:pt>
                <c:pt idx="1957">
                  <c:v>25</c:v>
                </c:pt>
                <c:pt idx="1958">
                  <c:v>28</c:v>
                </c:pt>
                <c:pt idx="1959">
                  <c:v>26</c:v>
                </c:pt>
                <c:pt idx="1960">
                  <c:v>35</c:v>
                </c:pt>
                <c:pt idx="1961">
                  <c:v>28</c:v>
                </c:pt>
                <c:pt idx="1962">
                  <c:v>26</c:v>
                </c:pt>
                <c:pt idx="1963">
                  <c:v>26</c:v>
                </c:pt>
                <c:pt idx="1964">
                  <c:v>20</c:v>
                </c:pt>
                <c:pt idx="1965">
                  <c:v>30</c:v>
                </c:pt>
                <c:pt idx="1966">
                  <c:v>20</c:v>
                </c:pt>
                <c:pt idx="1967">
                  <c:v>18</c:v>
                </c:pt>
                <c:pt idx="1968">
                  <c:v>16</c:v>
                </c:pt>
                <c:pt idx="1969">
                  <c:v>17</c:v>
                </c:pt>
                <c:pt idx="1970">
                  <c:v>8</c:v>
                </c:pt>
                <c:pt idx="1971">
                  <c:v>10</c:v>
                </c:pt>
                <c:pt idx="1972">
                  <c:v>11</c:v>
                </c:pt>
                <c:pt idx="1973">
                  <c:v>10</c:v>
                </c:pt>
                <c:pt idx="1974">
                  <c:v>6</c:v>
                </c:pt>
                <c:pt idx="1975">
                  <c:v>6</c:v>
                </c:pt>
                <c:pt idx="1976">
                  <c:v>4</c:v>
                </c:pt>
                <c:pt idx="1977">
                  <c:v>5</c:v>
                </c:pt>
                <c:pt idx="1978">
                  <c:v>2</c:v>
                </c:pt>
                <c:pt idx="1979">
                  <c:v>2</c:v>
                </c:pt>
                <c:pt idx="1980">
                  <c:v>1</c:v>
                </c:pt>
                <c:pt idx="1981">
                  <c:v>1</c:v>
                </c:pt>
                <c:pt idx="1982">
                  <c:v>1</c:v>
                </c:pt>
                <c:pt idx="1983">
                  <c:v>1</c:v>
                </c:pt>
                <c:pt idx="1984">
                  <c:v>7</c:v>
                </c:pt>
                <c:pt idx="1985">
                  <c:v>7</c:v>
                </c:pt>
                <c:pt idx="1986">
                  <c:v>16</c:v>
                </c:pt>
                <c:pt idx="1987">
                  <c:v>19</c:v>
                </c:pt>
                <c:pt idx="1988">
                  <c:v>31</c:v>
                </c:pt>
                <c:pt idx="1989">
                  <c:v>36</c:v>
                </c:pt>
                <c:pt idx="1990">
                  <c:v>37</c:v>
                </c:pt>
                <c:pt idx="1991">
                  <c:v>49</c:v>
                </c:pt>
                <c:pt idx="1992">
                  <c:v>36</c:v>
                </c:pt>
                <c:pt idx="1993">
                  <c:v>23</c:v>
                </c:pt>
                <c:pt idx="1994">
                  <c:v>40</c:v>
                </c:pt>
                <c:pt idx="1995">
                  <c:v>42</c:v>
                </c:pt>
                <c:pt idx="1996">
                  <c:v>23</c:v>
                </c:pt>
                <c:pt idx="1997">
                  <c:v>21</c:v>
                </c:pt>
                <c:pt idx="1998">
                  <c:v>27</c:v>
                </c:pt>
                <c:pt idx="1999">
                  <c:v>34</c:v>
                </c:pt>
                <c:pt idx="2000">
                  <c:v>22</c:v>
                </c:pt>
                <c:pt idx="2001">
                  <c:v>23</c:v>
                </c:pt>
                <c:pt idx="2002">
                  <c:v>18</c:v>
                </c:pt>
                <c:pt idx="2003">
                  <c:v>29</c:v>
                </c:pt>
                <c:pt idx="2004">
                  <c:v>27</c:v>
                </c:pt>
                <c:pt idx="2005">
                  <c:v>31</c:v>
                </c:pt>
                <c:pt idx="2006">
                  <c:v>18</c:v>
                </c:pt>
                <c:pt idx="2007">
                  <c:v>25</c:v>
                </c:pt>
                <c:pt idx="2008">
                  <c:v>29</c:v>
                </c:pt>
                <c:pt idx="2009">
                  <c:v>19</c:v>
                </c:pt>
                <c:pt idx="2010">
                  <c:v>27</c:v>
                </c:pt>
                <c:pt idx="2011">
                  <c:v>31</c:v>
                </c:pt>
                <c:pt idx="2012">
                  <c:v>31</c:v>
                </c:pt>
                <c:pt idx="2013">
                  <c:v>27</c:v>
                </c:pt>
                <c:pt idx="2014">
                  <c:v>24</c:v>
                </c:pt>
                <c:pt idx="2015">
                  <c:v>29</c:v>
                </c:pt>
                <c:pt idx="2016">
                  <c:v>27</c:v>
                </c:pt>
                <c:pt idx="2017">
                  <c:v>32</c:v>
                </c:pt>
                <c:pt idx="2018">
                  <c:v>28</c:v>
                </c:pt>
                <c:pt idx="2019">
                  <c:v>38</c:v>
                </c:pt>
                <c:pt idx="2020">
                  <c:v>25</c:v>
                </c:pt>
                <c:pt idx="2021">
                  <c:v>31</c:v>
                </c:pt>
                <c:pt idx="2022">
                  <c:v>27</c:v>
                </c:pt>
                <c:pt idx="2023">
                  <c:v>17</c:v>
                </c:pt>
                <c:pt idx="2024">
                  <c:v>27</c:v>
                </c:pt>
                <c:pt idx="2025">
                  <c:v>24</c:v>
                </c:pt>
                <c:pt idx="2026">
                  <c:v>29</c:v>
                </c:pt>
                <c:pt idx="2027">
                  <c:v>12</c:v>
                </c:pt>
                <c:pt idx="2028">
                  <c:v>13</c:v>
                </c:pt>
                <c:pt idx="2029">
                  <c:v>12</c:v>
                </c:pt>
                <c:pt idx="2030">
                  <c:v>11</c:v>
                </c:pt>
                <c:pt idx="2031">
                  <c:v>9</c:v>
                </c:pt>
                <c:pt idx="2032">
                  <c:v>5</c:v>
                </c:pt>
                <c:pt idx="2033">
                  <c:v>10</c:v>
                </c:pt>
                <c:pt idx="2034">
                  <c:v>11</c:v>
                </c:pt>
                <c:pt idx="2035">
                  <c:v>3</c:v>
                </c:pt>
                <c:pt idx="2036">
                  <c:v>3</c:v>
                </c:pt>
                <c:pt idx="2037">
                  <c:v>2</c:v>
                </c:pt>
                <c:pt idx="2038">
                  <c:v>1</c:v>
                </c:pt>
                <c:pt idx="2039">
                  <c:v>1</c:v>
                </c:pt>
                <c:pt idx="2040">
                  <c:v>2</c:v>
                </c:pt>
                <c:pt idx="2041">
                  <c:v>1</c:v>
                </c:pt>
                <c:pt idx="2042">
                  <c:v>1</c:v>
                </c:pt>
                <c:pt idx="2043">
                  <c:v>1</c:v>
                </c:pt>
                <c:pt idx="2044">
                  <c:v>3</c:v>
                </c:pt>
                <c:pt idx="2045">
                  <c:v>6</c:v>
                </c:pt>
                <c:pt idx="2046">
                  <c:v>13</c:v>
                </c:pt>
                <c:pt idx="2047">
                  <c:v>12</c:v>
                </c:pt>
                <c:pt idx="2048">
                  <c:v>19</c:v>
                </c:pt>
                <c:pt idx="2049">
                  <c:v>33</c:v>
                </c:pt>
                <c:pt idx="2050">
                  <c:v>37</c:v>
                </c:pt>
                <c:pt idx="2051">
                  <c:v>42</c:v>
                </c:pt>
                <c:pt idx="2052">
                  <c:v>45</c:v>
                </c:pt>
                <c:pt idx="2053">
                  <c:v>31</c:v>
                </c:pt>
                <c:pt idx="2054">
                  <c:v>18</c:v>
                </c:pt>
                <c:pt idx="2055">
                  <c:v>38</c:v>
                </c:pt>
                <c:pt idx="2056">
                  <c:v>25</c:v>
                </c:pt>
                <c:pt idx="2057">
                  <c:v>32</c:v>
                </c:pt>
                <c:pt idx="2058">
                  <c:v>29</c:v>
                </c:pt>
                <c:pt idx="2059">
                  <c:v>27</c:v>
                </c:pt>
                <c:pt idx="2060">
                  <c:v>30</c:v>
                </c:pt>
                <c:pt idx="2061">
                  <c:v>26</c:v>
                </c:pt>
                <c:pt idx="2062">
                  <c:v>29</c:v>
                </c:pt>
                <c:pt idx="2063">
                  <c:v>29</c:v>
                </c:pt>
                <c:pt idx="2064">
                  <c:v>28</c:v>
                </c:pt>
                <c:pt idx="2065">
                  <c:v>20</c:v>
                </c:pt>
                <c:pt idx="2066">
                  <c:v>21</c:v>
                </c:pt>
                <c:pt idx="2067">
                  <c:v>34</c:v>
                </c:pt>
                <c:pt idx="2068">
                  <c:v>26</c:v>
                </c:pt>
                <c:pt idx="2069">
                  <c:v>29</c:v>
                </c:pt>
                <c:pt idx="2070">
                  <c:v>28</c:v>
                </c:pt>
                <c:pt idx="2071">
                  <c:v>25</c:v>
                </c:pt>
                <c:pt idx="2072">
                  <c:v>28</c:v>
                </c:pt>
                <c:pt idx="2073">
                  <c:v>32</c:v>
                </c:pt>
                <c:pt idx="2074">
                  <c:v>34</c:v>
                </c:pt>
                <c:pt idx="2075">
                  <c:v>23</c:v>
                </c:pt>
                <c:pt idx="2076">
                  <c:v>33</c:v>
                </c:pt>
                <c:pt idx="2077">
                  <c:v>23</c:v>
                </c:pt>
                <c:pt idx="2078">
                  <c:v>29</c:v>
                </c:pt>
                <c:pt idx="2079">
                  <c:v>31</c:v>
                </c:pt>
                <c:pt idx="2080">
                  <c:v>32</c:v>
                </c:pt>
                <c:pt idx="2081">
                  <c:v>32</c:v>
                </c:pt>
                <c:pt idx="2082">
                  <c:v>24</c:v>
                </c:pt>
                <c:pt idx="2083">
                  <c:v>23</c:v>
                </c:pt>
                <c:pt idx="2084">
                  <c:v>27</c:v>
                </c:pt>
                <c:pt idx="2085">
                  <c:v>22</c:v>
                </c:pt>
                <c:pt idx="2086">
                  <c:v>19</c:v>
                </c:pt>
                <c:pt idx="2087">
                  <c:v>21</c:v>
                </c:pt>
                <c:pt idx="2088">
                  <c:v>17</c:v>
                </c:pt>
                <c:pt idx="2089">
                  <c:v>17</c:v>
                </c:pt>
                <c:pt idx="2090">
                  <c:v>10</c:v>
                </c:pt>
                <c:pt idx="2091">
                  <c:v>13</c:v>
                </c:pt>
                <c:pt idx="2092">
                  <c:v>10</c:v>
                </c:pt>
                <c:pt idx="2093">
                  <c:v>5</c:v>
                </c:pt>
                <c:pt idx="2094">
                  <c:v>4</c:v>
                </c:pt>
                <c:pt idx="2095">
                  <c:v>4</c:v>
                </c:pt>
                <c:pt idx="2096">
                  <c:v>5</c:v>
                </c:pt>
                <c:pt idx="2097">
                  <c:v>1</c:v>
                </c:pt>
                <c:pt idx="2098">
                  <c:v>4</c:v>
                </c:pt>
                <c:pt idx="2099">
                  <c:v>1</c:v>
                </c:pt>
                <c:pt idx="2100">
                  <c:v>1</c:v>
                </c:pt>
                <c:pt idx="2101">
                  <c:v>1</c:v>
                </c:pt>
                <c:pt idx="2102">
                  <c:v>1</c:v>
                </c:pt>
                <c:pt idx="2103">
                  <c:v>2</c:v>
                </c:pt>
                <c:pt idx="2104">
                  <c:v>7</c:v>
                </c:pt>
                <c:pt idx="2105">
                  <c:v>9</c:v>
                </c:pt>
                <c:pt idx="2106">
                  <c:v>8</c:v>
                </c:pt>
                <c:pt idx="2107">
                  <c:v>18</c:v>
                </c:pt>
                <c:pt idx="2108">
                  <c:v>28</c:v>
                </c:pt>
                <c:pt idx="2109">
                  <c:v>27</c:v>
                </c:pt>
                <c:pt idx="2110">
                  <c:v>39</c:v>
                </c:pt>
                <c:pt idx="2111">
                  <c:v>30</c:v>
                </c:pt>
                <c:pt idx="2112">
                  <c:v>38</c:v>
                </c:pt>
                <c:pt idx="2113">
                  <c:v>45</c:v>
                </c:pt>
                <c:pt idx="2114">
                  <c:v>24</c:v>
                </c:pt>
                <c:pt idx="2115">
                  <c:v>31</c:v>
                </c:pt>
                <c:pt idx="2116">
                  <c:v>31</c:v>
                </c:pt>
                <c:pt idx="2117">
                  <c:v>38</c:v>
                </c:pt>
                <c:pt idx="2118">
                  <c:v>32</c:v>
                </c:pt>
                <c:pt idx="2119">
                  <c:v>28</c:v>
                </c:pt>
                <c:pt idx="2120">
                  <c:v>26</c:v>
                </c:pt>
                <c:pt idx="2121">
                  <c:v>31</c:v>
                </c:pt>
                <c:pt idx="2122">
                  <c:v>24</c:v>
                </c:pt>
                <c:pt idx="2123">
                  <c:v>34</c:v>
                </c:pt>
                <c:pt idx="2124">
                  <c:v>27</c:v>
                </c:pt>
                <c:pt idx="2125">
                  <c:v>20</c:v>
                </c:pt>
                <c:pt idx="2126">
                  <c:v>32</c:v>
                </c:pt>
                <c:pt idx="2127">
                  <c:v>25</c:v>
                </c:pt>
                <c:pt idx="2128">
                  <c:v>24</c:v>
                </c:pt>
                <c:pt idx="2129">
                  <c:v>28</c:v>
                </c:pt>
                <c:pt idx="2130">
                  <c:v>27</c:v>
                </c:pt>
                <c:pt idx="2131">
                  <c:v>25</c:v>
                </c:pt>
                <c:pt idx="2132">
                  <c:v>32</c:v>
                </c:pt>
                <c:pt idx="2133">
                  <c:v>18</c:v>
                </c:pt>
                <c:pt idx="2134">
                  <c:v>31</c:v>
                </c:pt>
                <c:pt idx="2135">
                  <c:v>35</c:v>
                </c:pt>
                <c:pt idx="2136">
                  <c:v>31</c:v>
                </c:pt>
                <c:pt idx="2137">
                  <c:v>31</c:v>
                </c:pt>
                <c:pt idx="2138">
                  <c:v>26</c:v>
                </c:pt>
                <c:pt idx="2139">
                  <c:v>28</c:v>
                </c:pt>
                <c:pt idx="2140">
                  <c:v>47</c:v>
                </c:pt>
                <c:pt idx="2141">
                  <c:v>17</c:v>
                </c:pt>
                <c:pt idx="2142">
                  <c:v>36</c:v>
                </c:pt>
                <c:pt idx="2143">
                  <c:v>29</c:v>
                </c:pt>
                <c:pt idx="2144">
                  <c:v>22</c:v>
                </c:pt>
                <c:pt idx="2145">
                  <c:v>33</c:v>
                </c:pt>
                <c:pt idx="2146">
                  <c:v>23</c:v>
                </c:pt>
                <c:pt idx="2147">
                  <c:v>20</c:v>
                </c:pt>
                <c:pt idx="2148">
                  <c:v>21</c:v>
                </c:pt>
                <c:pt idx="2149">
                  <c:v>24</c:v>
                </c:pt>
                <c:pt idx="2150">
                  <c:v>17</c:v>
                </c:pt>
                <c:pt idx="2151">
                  <c:v>10</c:v>
                </c:pt>
                <c:pt idx="2152">
                  <c:v>8</c:v>
                </c:pt>
                <c:pt idx="2153">
                  <c:v>14</c:v>
                </c:pt>
                <c:pt idx="2154">
                  <c:v>7</c:v>
                </c:pt>
                <c:pt idx="2155">
                  <c:v>6</c:v>
                </c:pt>
                <c:pt idx="2156">
                  <c:v>1</c:v>
                </c:pt>
                <c:pt idx="2157">
                  <c:v>5</c:v>
                </c:pt>
                <c:pt idx="2158">
                  <c:v>2</c:v>
                </c:pt>
                <c:pt idx="2159">
                  <c:v>2</c:v>
                </c:pt>
                <c:pt idx="2160">
                  <c:v>1</c:v>
                </c:pt>
                <c:pt idx="2161">
                  <c:v>1</c:v>
                </c:pt>
                <c:pt idx="2162">
                  <c:v>4</c:v>
                </c:pt>
                <c:pt idx="2163">
                  <c:v>2</c:v>
                </c:pt>
                <c:pt idx="2164">
                  <c:v>4</c:v>
                </c:pt>
                <c:pt idx="2165">
                  <c:v>16</c:v>
                </c:pt>
                <c:pt idx="2166">
                  <c:v>21</c:v>
                </c:pt>
                <c:pt idx="2167">
                  <c:v>22</c:v>
                </c:pt>
                <c:pt idx="2168">
                  <c:v>34</c:v>
                </c:pt>
                <c:pt idx="2169">
                  <c:v>33</c:v>
                </c:pt>
                <c:pt idx="2170">
                  <c:v>44</c:v>
                </c:pt>
                <c:pt idx="2171">
                  <c:v>51</c:v>
                </c:pt>
                <c:pt idx="2172">
                  <c:v>48</c:v>
                </c:pt>
                <c:pt idx="2173">
                  <c:v>29</c:v>
                </c:pt>
                <c:pt idx="2174">
                  <c:v>33</c:v>
                </c:pt>
                <c:pt idx="2175">
                  <c:v>30</c:v>
                </c:pt>
                <c:pt idx="2176">
                  <c:v>44</c:v>
                </c:pt>
                <c:pt idx="2177">
                  <c:v>29</c:v>
                </c:pt>
                <c:pt idx="2178">
                  <c:v>35</c:v>
                </c:pt>
                <c:pt idx="2179">
                  <c:v>22</c:v>
                </c:pt>
                <c:pt idx="2180">
                  <c:v>32</c:v>
                </c:pt>
                <c:pt idx="2181">
                  <c:v>20</c:v>
                </c:pt>
                <c:pt idx="2182">
                  <c:v>25</c:v>
                </c:pt>
                <c:pt idx="2183">
                  <c:v>28</c:v>
                </c:pt>
                <c:pt idx="2184">
                  <c:v>36</c:v>
                </c:pt>
                <c:pt idx="2185">
                  <c:v>19</c:v>
                </c:pt>
                <c:pt idx="2186">
                  <c:v>29</c:v>
                </c:pt>
                <c:pt idx="2187">
                  <c:v>33</c:v>
                </c:pt>
                <c:pt idx="2188">
                  <c:v>31</c:v>
                </c:pt>
                <c:pt idx="2189">
                  <c:v>30</c:v>
                </c:pt>
                <c:pt idx="2190">
                  <c:v>27</c:v>
                </c:pt>
                <c:pt idx="2191">
                  <c:v>28</c:v>
                </c:pt>
                <c:pt idx="2192">
                  <c:v>17</c:v>
                </c:pt>
                <c:pt idx="2193">
                  <c:v>23</c:v>
                </c:pt>
                <c:pt idx="2194">
                  <c:v>20</c:v>
                </c:pt>
                <c:pt idx="2195">
                  <c:v>25</c:v>
                </c:pt>
                <c:pt idx="2196">
                  <c:v>34</c:v>
                </c:pt>
                <c:pt idx="2197">
                  <c:v>46</c:v>
                </c:pt>
                <c:pt idx="2198">
                  <c:v>44</c:v>
                </c:pt>
                <c:pt idx="2199">
                  <c:v>32</c:v>
                </c:pt>
                <c:pt idx="2200">
                  <c:v>29</c:v>
                </c:pt>
                <c:pt idx="2201">
                  <c:v>29</c:v>
                </c:pt>
                <c:pt idx="2202">
                  <c:v>32</c:v>
                </c:pt>
                <c:pt idx="2203">
                  <c:v>27</c:v>
                </c:pt>
                <c:pt idx="2204">
                  <c:v>23</c:v>
                </c:pt>
                <c:pt idx="2205">
                  <c:v>17</c:v>
                </c:pt>
                <c:pt idx="2206">
                  <c:v>10</c:v>
                </c:pt>
                <c:pt idx="2207">
                  <c:v>18</c:v>
                </c:pt>
                <c:pt idx="2208">
                  <c:v>25</c:v>
                </c:pt>
                <c:pt idx="2209">
                  <c:v>25</c:v>
                </c:pt>
                <c:pt idx="2210">
                  <c:v>3</c:v>
                </c:pt>
                <c:pt idx="2211">
                  <c:v>11</c:v>
                </c:pt>
                <c:pt idx="2212">
                  <c:v>11</c:v>
                </c:pt>
                <c:pt idx="2213">
                  <c:v>13</c:v>
                </c:pt>
                <c:pt idx="2214">
                  <c:v>5</c:v>
                </c:pt>
                <c:pt idx="2215">
                  <c:v>6</c:v>
                </c:pt>
                <c:pt idx="2216">
                  <c:v>1</c:v>
                </c:pt>
                <c:pt idx="2217">
                  <c:v>1</c:v>
                </c:pt>
                <c:pt idx="2218">
                  <c:v>1</c:v>
                </c:pt>
                <c:pt idx="2219">
                  <c:v>1</c:v>
                </c:pt>
                <c:pt idx="2220">
                  <c:v>1</c:v>
                </c:pt>
                <c:pt idx="2221">
                  <c:v>1</c:v>
                </c:pt>
                <c:pt idx="2222">
                  <c:v>4</c:v>
                </c:pt>
                <c:pt idx="2223">
                  <c:v>7</c:v>
                </c:pt>
                <c:pt idx="2224">
                  <c:v>9</c:v>
                </c:pt>
                <c:pt idx="2225">
                  <c:v>16</c:v>
                </c:pt>
                <c:pt idx="2226">
                  <c:v>18</c:v>
                </c:pt>
                <c:pt idx="2227">
                  <c:v>41</c:v>
                </c:pt>
                <c:pt idx="2228">
                  <c:v>37</c:v>
                </c:pt>
                <c:pt idx="2229">
                  <c:v>40</c:v>
                </c:pt>
                <c:pt idx="2230">
                  <c:v>44</c:v>
                </c:pt>
                <c:pt idx="2231">
                  <c:v>33</c:v>
                </c:pt>
                <c:pt idx="2232">
                  <c:v>43</c:v>
                </c:pt>
                <c:pt idx="2233">
                  <c:v>39</c:v>
                </c:pt>
                <c:pt idx="2234">
                  <c:v>22</c:v>
                </c:pt>
                <c:pt idx="2235">
                  <c:v>30</c:v>
                </c:pt>
                <c:pt idx="2236">
                  <c:v>28</c:v>
                </c:pt>
                <c:pt idx="2237">
                  <c:v>22</c:v>
                </c:pt>
                <c:pt idx="2238">
                  <c:v>29</c:v>
                </c:pt>
                <c:pt idx="2239">
                  <c:v>29</c:v>
                </c:pt>
                <c:pt idx="2240">
                  <c:v>29</c:v>
                </c:pt>
                <c:pt idx="2241">
                  <c:v>20</c:v>
                </c:pt>
                <c:pt idx="2242">
                  <c:v>30</c:v>
                </c:pt>
                <c:pt idx="2243">
                  <c:v>24</c:v>
                </c:pt>
                <c:pt idx="2244">
                  <c:v>21</c:v>
                </c:pt>
                <c:pt idx="2245">
                  <c:v>27</c:v>
                </c:pt>
                <c:pt idx="2246">
                  <c:v>27</c:v>
                </c:pt>
                <c:pt idx="2247">
                  <c:v>25</c:v>
                </c:pt>
                <c:pt idx="2248">
                  <c:v>27</c:v>
                </c:pt>
                <c:pt idx="2249">
                  <c:v>24</c:v>
                </c:pt>
                <c:pt idx="2250">
                  <c:v>20</c:v>
                </c:pt>
                <c:pt idx="2251">
                  <c:v>24</c:v>
                </c:pt>
                <c:pt idx="2252">
                  <c:v>31</c:v>
                </c:pt>
                <c:pt idx="2253">
                  <c:v>36</c:v>
                </c:pt>
                <c:pt idx="2254">
                  <c:v>23</c:v>
                </c:pt>
                <c:pt idx="2255">
                  <c:v>34</c:v>
                </c:pt>
                <c:pt idx="2256">
                  <c:v>29</c:v>
                </c:pt>
                <c:pt idx="2257">
                  <c:v>23</c:v>
                </c:pt>
                <c:pt idx="2258">
                  <c:v>36</c:v>
                </c:pt>
                <c:pt idx="2259">
                  <c:v>25</c:v>
                </c:pt>
                <c:pt idx="2260">
                  <c:v>32</c:v>
                </c:pt>
                <c:pt idx="2261">
                  <c:v>25</c:v>
                </c:pt>
                <c:pt idx="2262">
                  <c:v>35</c:v>
                </c:pt>
                <c:pt idx="2263">
                  <c:v>33</c:v>
                </c:pt>
                <c:pt idx="2264">
                  <c:v>31</c:v>
                </c:pt>
                <c:pt idx="2265">
                  <c:v>18</c:v>
                </c:pt>
                <c:pt idx="2266">
                  <c:v>14</c:v>
                </c:pt>
                <c:pt idx="2267">
                  <c:v>22</c:v>
                </c:pt>
                <c:pt idx="2268">
                  <c:v>11</c:v>
                </c:pt>
                <c:pt idx="2269">
                  <c:v>6</c:v>
                </c:pt>
                <c:pt idx="2270">
                  <c:v>11</c:v>
                </c:pt>
                <c:pt idx="2271">
                  <c:v>7</c:v>
                </c:pt>
                <c:pt idx="2272">
                  <c:v>8</c:v>
                </c:pt>
                <c:pt idx="2273">
                  <c:v>2</c:v>
                </c:pt>
                <c:pt idx="2274">
                  <c:v>2</c:v>
                </c:pt>
                <c:pt idx="2275">
                  <c:v>2</c:v>
                </c:pt>
                <c:pt idx="2276">
                  <c:v>3</c:v>
                </c:pt>
                <c:pt idx="2277">
                  <c:v>3</c:v>
                </c:pt>
                <c:pt idx="2278">
                  <c:v>1</c:v>
                </c:pt>
                <c:pt idx="2279">
                  <c:v>1</c:v>
                </c:pt>
                <c:pt idx="2280">
                  <c:v>1</c:v>
                </c:pt>
                <c:pt idx="2281">
                  <c:v>5</c:v>
                </c:pt>
                <c:pt idx="2282">
                  <c:v>9</c:v>
                </c:pt>
                <c:pt idx="2283">
                  <c:v>11</c:v>
                </c:pt>
                <c:pt idx="2284">
                  <c:v>19</c:v>
                </c:pt>
                <c:pt idx="2285">
                  <c:v>28</c:v>
                </c:pt>
                <c:pt idx="2286">
                  <c:v>33</c:v>
                </c:pt>
                <c:pt idx="2287">
                  <c:v>45</c:v>
                </c:pt>
                <c:pt idx="2288">
                  <c:v>46</c:v>
                </c:pt>
                <c:pt idx="2289">
                  <c:v>37</c:v>
                </c:pt>
                <c:pt idx="2290">
                  <c:v>30</c:v>
                </c:pt>
                <c:pt idx="2291">
                  <c:v>28</c:v>
                </c:pt>
                <c:pt idx="2292">
                  <c:v>26</c:v>
                </c:pt>
                <c:pt idx="2293">
                  <c:v>30</c:v>
                </c:pt>
                <c:pt idx="2294">
                  <c:v>25</c:v>
                </c:pt>
                <c:pt idx="2295">
                  <c:v>31</c:v>
                </c:pt>
                <c:pt idx="2296">
                  <c:v>22</c:v>
                </c:pt>
                <c:pt idx="2297">
                  <c:v>24</c:v>
                </c:pt>
                <c:pt idx="2298">
                  <c:v>31</c:v>
                </c:pt>
                <c:pt idx="2299">
                  <c:v>29</c:v>
                </c:pt>
                <c:pt idx="2300">
                  <c:v>27</c:v>
                </c:pt>
                <c:pt idx="2301">
                  <c:v>26</c:v>
                </c:pt>
                <c:pt idx="2302">
                  <c:v>27</c:v>
                </c:pt>
                <c:pt idx="2303">
                  <c:v>30</c:v>
                </c:pt>
                <c:pt idx="2304">
                  <c:v>28</c:v>
                </c:pt>
                <c:pt idx="2305">
                  <c:v>25</c:v>
                </c:pt>
                <c:pt idx="2306">
                  <c:v>35</c:v>
                </c:pt>
                <c:pt idx="2307">
                  <c:v>21</c:v>
                </c:pt>
                <c:pt idx="2308">
                  <c:v>23</c:v>
                </c:pt>
                <c:pt idx="2309">
                  <c:v>25</c:v>
                </c:pt>
                <c:pt idx="2310">
                  <c:v>35</c:v>
                </c:pt>
                <c:pt idx="2311">
                  <c:v>28</c:v>
                </c:pt>
                <c:pt idx="2312">
                  <c:v>36</c:v>
                </c:pt>
                <c:pt idx="2313">
                  <c:v>38</c:v>
                </c:pt>
                <c:pt idx="2314">
                  <c:v>40</c:v>
                </c:pt>
                <c:pt idx="2315">
                  <c:v>32</c:v>
                </c:pt>
                <c:pt idx="2316">
                  <c:v>36</c:v>
                </c:pt>
                <c:pt idx="2317">
                  <c:v>30</c:v>
                </c:pt>
                <c:pt idx="2318">
                  <c:v>30</c:v>
                </c:pt>
                <c:pt idx="2319">
                  <c:v>32</c:v>
                </c:pt>
                <c:pt idx="2320">
                  <c:v>33</c:v>
                </c:pt>
                <c:pt idx="2321">
                  <c:v>26</c:v>
                </c:pt>
                <c:pt idx="2322">
                  <c:v>25</c:v>
                </c:pt>
                <c:pt idx="2323">
                  <c:v>20</c:v>
                </c:pt>
                <c:pt idx="2324">
                  <c:v>18</c:v>
                </c:pt>
                <c:pt idx="2325">
                  <c:v>22</c:v>
                </c:pt>
                <c:pt idx="2326">
                  <c:v>18</c:v>
                </c:pt>
                <c:pt idx="2327">
                  <c:v>20</c:v>
                </c:pt>
                <c:pt idx="2328">
                  <c:v>16</c:v>
                </c:pt>
                <c:pt idx="2329">
                  <c:v>5</c:v>
                </c:pt>
                <c:pt idx="2330">
                  <c:v>8</c:v>
                </c:pt>
                <c:pt idx="2331">
                  <c:v>6</c:v>
                </c:pt>
                <c:pt idx="2332">
                  <c:v>1</c:v>
                </c:pt>
                <c:pt idx="2333">
                  <c:v>4</c:v>
                </c:pt>
                <c:pt idx="2334">
                  <c:v>2</c:v>
                </c:pt>
                <c:pt idx="2335">
                  <c:v>7</c:v>
                </c:pt>
                <c:pt idx="2336">
                  <c:v>2</c:v>
                </c:pt>
                <c:pt idx="2337">
                  <c:v>1</c:v>
                </c:pt>
                <c:pt idx="2338">
                  <c:v>1</c:v>
                </c:pt>
                <c:pt idx="2339">
                  <c:v>4</c:v>
                </c:pt>
                <c:pt idx="2340">
                  <c:v>1</c:v>
                </c:pt>
                <c:pt idx="2341">
                  <c:v>9</c:v>
                </c:pt>
                <c:pt idx="2342">
                  <c:v>10</c:v>
                </c:pt>
                <c:pt idx="2343">
                  <c:v>14</c:v>
                </c:pt>
                <c:pt idx="2344">
                  <c:v>37</c:v>
                </c:pt>
                <c:pt idx="2345">
                  <c:v>32</c:v>
                </c:pt>
                <c:pt idx="2346">
                  <c:v>37</c:v>
                </c:pt>
                <c:pt idx="2347">
                  <c:v>45</c:v>
                </c:pt>
                <c:pt idx="2348">
                  <c:v>38</c:v>
                </c:pt>
                <c:pt idx="2349">
                  <c:v>36</c:v>
                </c:pt>
                <c:pt idx="2350">
                  <c:v>33</c:v>
                </c:pt>
                <c:pt idx="2351">
                  <c:v>35</c:v>
                </c:pt>
                <c:pt idx="2352">
                  <c:v>25</c:v>
                </c:pt>
                <c:pt idx="2353">
                  <c:v>34</c:v>
                </c:pt>
                <c:pt idx="2354">
                  <c:v>35</c:v>
                </c:pt>
                <c:pt idx="2355">
                  <c:v>29</c:v>
                </c:pt>
                <c:pt idx="2356">
                  <c:v>31</c:v>
                </c:pt>
                <c:pt idx="2357">
                  <c:v>33</c:v>
                </c:pt>
                <c:pt idx="2358">
                  <c:v>29</c:v>
                </c:pt>
                <c:pt idx="2359">
                  <c:v>24</c:v>
                </c:pt>
                <c:pt idx="2360">
                  <c:v>28</c:v>
                </c:pt>
                <c:pt idx="2361">
                  <c:v>32</c:v>
                </c:pt>
                <c:pt idx="2362">
                  <c:v>29</c:v>
                </c:pt>
                <c:pt idx="2363">
                  <c:v>33</c:v>
                </c:pt>
                <c:pt idx="2364">
                  <c:v>27</c:v>
                </c:pt>
                <c:pt idx="2365">
                  <c:v>25</c:v>
                </c:pt>
                <c:pt idx="2366">
                  <c:v>22</c:v>
                </c:pt>
                <c:pt idx="2367">
                  <c:v>30</c:v>
                </c:pt>
                <c:pt idx="2368">
                  <c:v>37</c:v>
                </c:pt>
                <c:pt idx="2369">
                  <c:v>18</c:v>
                </c:pt>
                <c:pt idx="2370">
                  <c:v>24</c:v>
                </c:pt>
                <c:pt idx="2371">
                  <c:v>26</c:v>
                </c:pt>
                <c:pt idx="2372">
                  <c:v>25</c:v>
                </c:pt>
                <c:pt idx="2373">
                  <c:v>41</c:v>
                </c:pt>
                <c:pt idx="2374">
                  <c:v>31</c:v>
                </c:pt>
                <c:pt idx="2375">
                  <c:v>38</c:v>
                </c:pt>
                <c:pt idx="2376">
                  <c:v>31</c:v>
                </c:pt>
                <c:pt idx="2377">
                  <c:v>32</c:v>
                </c:pt>
                <c:pt idx="2378">
                  <c:v>34</c:v>
                </c:pt>
                <c:pt idx="2379">
                  <c:v>18</c:v>
                </c:pt>
                <c:pt idx="2380">
                  <c:v>30</c:v>
                </c:pt>
                <c:pt idx="2381">
                  <c:v>29</c:v>
                </c:pt>
                <c:pt idx="2382">
                  <c:v>20</c:v>
                </c:pt>
                <c:pt idx="2383">
                  <c:v>18</c:v>
                </c:pt>
                <c:pt idx="2384">
                  <c:v>25</c:v>
                </c:pt>
                <c:pt idx="2385">
                  <c:v>22</c:v>
                </c:pt>
                <c:pt idx="2386">
                  <c:v>16</c:v>
                </c:pt>
                <c:pt idx="2387">
                  <c:v>11</c:v>
                </c:pt>
                <c:pt idx="2388">
                  <c:v>6</c:v>
                </c:pt>
                <c:pt idx="2389">
                  <c:v>5</c:v>
                </c:pt>
                <c:pt idx="2390">
                  <c:v>10</c:v>
                </c:pt>
                <c:pt idx="2391">
                  <c:v>6</c:v>
                </c:pt>
                <c:pt idx="2392">
                  <c:v>3</c:v>
                </c:pt>
                <c:pt idx="2393">
                  <c:v>4</c:v>
                </c:pt>
                <c:pt idx="2394">
                  <c:v>1</c:v>
                </c:pt>
                <c:pt idx="2395">
                  <c:v>1</c:v>
                </c:pt>
                <c:pt idx="2396">
                  <c:v>1</c:v>
                </c:pt>
                <c:pt idx="2397">
                  <c:v>2</c:v>
                </c:pt>
                <c:pt idx="2398">
                  <c:v>3</c:v>
                </c:pt>
                <c:pt idx="2399">
                  <c:v>5</c:v>
                </c:pt>
                <c:pt idx="2400">
                  <c:v>14</c:v>
                </c:pt>
                <c:pt idx="2401">
                  <c:v>10</c:v>
                </c:pt>
                <c:pt idx="2402">
                  <c:v>13</c:v>
                </c:pt>
                <c:pt idx="2403">
                  <c:v>41</c:v>
                </c:pt>
                <c:pt idx="2404">
                  <c:v>36</c:v>
                </c:pt>
                <c:pt idx="2405">
                  <c:v>36</c:v>
                </c:pt>
                <c:pt idx="2406">
                  <c:v>51</c:v>
                </c:pt>
                <c:pt idx="2407">
                  <c:v>35</c:v>
                </c:pt>
                <c:pt idx="2408">
                  <c:v>33</c:v>
                </c:pt>
                <c:pt idx="2409">
                  <c:v>37</c:v>
                </c:pt>
                <c:pt idx="2410">
                  <c:v>22</c:v>
                </c:pt>
                <c:pt idx="2411">
                  <c:v>30</c:v>
                </c:pt>
                <c:pt idx="2412">
                  <c:v>25</c:v>
                </c:pt>
                <c:pt idx="2413">
                  <c:v>22</c:v>
                </c:pt>
                <c:pt idx="2414">
                  <c:v>34</c:v>
                </c:pt>
                <c:pt idx="2415">
                  <c:v>26</c:v>
                </c:pt>
                <c:pt idx="2416">
                  <c:v>29</c:v>
                </c:pt>
                <c:pt idx="2417">
                  <c:v>27</c:v>
                </c:pt>
                <c:pt idx="2418">
                  <c:v>34</c:v>
                </c:pt>
                <c:pt idx="2419">
                  <c:v>21</c:v>
                </c:pt>
                <c:pt idx="2420">
                  <c:v>28</c:v>
                </c:pt>
                <c:pt idx="2421">
                  <c:v>31</c:v>
                </c:pt>
                <c:pt idx="2422">
                  <c:v>15</c:v>
                </c:pt>
                <c:pt idx="2423">
                  <c:v>24</c:v>
                </c:pt>
                <c:pt idx="2424">
                  <c:v>18</c:v>
                </c:pt>
                <c:pt idx="2425">
                  <c:v>26</c:v>
                </c:pt>
                <c:pt idx="2426">
                  <c:v>31</c:v>
                </c:pt>
                <c:pt idx="2427">
                  <c:v>33</c:v>
                </c:pt>
                <c:pt idx="2428">
                  <c:v>25</c:v>
                </c:pt>
                <c:pt idx="2429">
                  <c:v>31</c:v>
                </c:pt>
                <c:pt idx="2430">
                  <c:v>31</c:v>
                </c:pt>
                <c:pt idx="2431">
                  <c:v>26</c:v>
                </c:pt>
                <c:pt idx="2432">
                  <c:v>32</c:v>
                </c:pt>
                <c:pt idx="2433">
                  <c:v>34</c:v>
                </c:pt>
                <c:pt idx="2434">
                  <c:v>35</c:v>
                </c:pt>
                <c:pt idx="2435">
                  <c:v>27</c:v>
                </c:pt>
                <c:pt idx="2436">
                  <c:v>15</c:v>
                </c:pt>
                <c:pt idx="2437">
                  <c:v>32</c:v>
                </c:pt>
                <c:pt idx="2438">
                  <c:v>21</c:v>
                </c:pt>
                <c:pt idx="2439">
                  <c:v>22</c:v>
                </c:pt>
                <c:pt idx="2440">
                  <c:v>17</c:v>
                </c:pt>
                <c:pt idx="2441">
                  <c:v>27</c:v>
                </c:pt>
                <c:pt idx="2442">
                  <c:v>19</c:v>
                </c:pt>
                <c:pt idx="2443">
                  <c:v>11</c:v>
                </c:pt>
                <c:pt idx="2444">
                  <c:v>13</c:v>
                </c:pt>
                <c:pt idx="2445">
                  <c:v>12</c:v>
                </c:pt>
                <c:pt idx="2446">
                  <c:v>12</c:v>
                </c:pt>
                <c:pt idx="2447">
                  <c:v>10</c:v>
                </c:pt>
                <c:pt idx="2448">
                  <c:v>11</c:v>
                </c:pt>
                <c:pt idx="2449">
                  <c:v>6</c:v>
                </c:pt>
                <c:pt idx="2450">
                  <c:v>7</c:v>
                </c:pt>
                <c:pt idx="2451">
                  <c:v>2</c:v>
                </c:pt>
                <c:pt idx="2452">
                  <c:v>1</c:v>
                </c:pt>
                <c:pt idx="2453">
                  <c:v>1</c:v>
                </c:pt>
                <c:pt idx="2454">
                  <c:v>1</c:v>
                </c:pt>
                <c:pt idx="2455">
                  <c:v>1</c:v>
                </c:pt>
                <c:pt idx="2456">
                  <c:v>1</c:v>
                </c:pt>
                <c:pt idx="2457">
                  <c:v>5</c:v>
                </c:pt>
                <c:pt idx="2458">
                  <c:v>8</c:v>
                </c:pt>
                <c:pt idx="2459">
                  <c:v>15</c:v>
                </c:pt>
                <c:pt idx="2460">
                  <c:v>14</c:v>
                </c:pt>
                <c:pt idx="2461">
                  <c:v>15</c:v>
                </c:pt>
                <c:pt idx="2462">
                  <c:v>42</c:v>
                </c:pt>
                <c:pt idx="2463">
                  <c:v>35</c:v>
                </c:pt>
                <c:pt idx="2464">
                  <c:v>38</c:v>
                </c:pt>
                <c:pt idx="2465">
                  <c:v>22</c:v>
                </c:pt>
                <c:pt idx="2466">
                  <c:v>40</c:v>
                </c:pt>
                <c:pt idx="2467">
                  <c:v>31</c:v>
                </c:pt>
                <c:pt idx="2468">
                  <c:v>38</c:v>
                </c:pt>
                <c:pt idx="2469">
                  <c:v>29</c:v>
                </c:pt>
                <c:pt idx="2470">
                  <c:v>41</c:v>
                </c:pt>
                <c:pt idx="2471">
                  <c:v>29</c:v>
                </c:pt>
                <c:pt idx="2472">
                  <c:v>30</c:v>
                </c:pt>
                <c:pt idx="2473">
                  <c:v>29</c:v>
                </c:pt>
                <c:pt idx="2474">
                  <c:v>25</c:v>
                </c:pt>
                <c:pt idx="2475">
                  <c:v>31</c:v>
                </c:pt>
                <c:pt idx="2476">
                  <c:v>32</c:v>
                </c:pt>
                <c:pt idx="2477">
                  <c:v>18</c:v>
                </c:pt>
                <c:pt idx="2478">
                  <c:v>31</c:v>
                </c:pt>
                <c:pt idx="2479">
                  <c:v>24</c:v>
                </c:pt>
                <c:pt idx="2480">
                  <c:v>19</c:v>
                </c:pt>
                <c:pt idx="2481">
                  <c:v>24</c:v>
                </c:pt>
                <c:pt idx="2482">
                  <c:v>23</c:v>
                </c:pt>
                <c:pt idx="2483">
                  <c:v>25</c:v>
                </c:pt>
                <c:pt idx="2484">
                  <c:v>30</c:v>
                </c:pt>
                <c:pt idx="2485">
                  <c:v>18</c:v>
                </c:pt>
                <c:pt idx="2486">
                  <c:v>29</c:v>
                </c:pt>
                <c:pt idx="2487">
                  <c:v>27</c:v>
                </c:pt>
                <c:pt idx="2488">
                  <c:v>24</c:v>
                </c:pt>
                <c:pt idx="2489">
                  <c:v>18</c:v>
                </c:pt>
                <c:pt idx="2490">
                  <c:v>33</c:v>
                </c:pt>
                <c:pt idx="2491">
                  <c:v>34</c:v>
                </c:pt>
                <c:pt idx="2492">
                  <c:v>20</c:v>
                </c:pt>
                <c:pt idx="2493">
                  <c:v>38</c:v>
                </c:pt>
                <c:pt idx="2494">
                  <c:v>24</c:v>
                </c:pt>
                <c:pt idx="2495">
                  <c:v>26</c:v>
                </c:pt>
                <c:pt idx="2496">
                  <c:v>30</c:v>
                </c:pt>
                <c:pt idx="2497">
                  <c:v>21</c:v>
                </c:pt>
                <c:pt idx="2498">
                  <c:v>25</c:v>
                </c:pt>
                <c:pt idx="2499">
                  <c:v>22</c:v>
                </c:pt>
                <c:pt idx="2500">
                  <c:v>23</c:v>
                </c:pt>
                <c:pt idx="2501">
                  <c:v>23</c:v>
                </c:pt>
                <c:pt idx="2502">
                  <c:v>11</c:v>
                </c:pt>
                <c:pt idx="2503">
                  <c:v>12</c:v>
                </c:pt>
                <c:pt idx="2504">
                  <c:v>16</c:v>
                </c:pt>
                <c:pt idx="2505">
                  <c:v>10</c:v>
                </c:pt>
                <c:pt idx="2506">
                  <c:v>5</c:v>
                </c:pt>
                <c:pt idx="2507">
                  <c:v>10</c:v>
                </c:pt>
                <c:pt idx="2508">
                  <c:v>8</c:v>
                </c:pt>
                <c:pt idx="2509">
                  <c:v>10</c:v>
                </c:pt>
                <c:pt idx="2510">
                  <c:v>4</c:v>
                </c:pt>
                <c:pt idx="2511">
                  <c:v>4</c:v>
                </c:pt>
                <c:pt idx="2512">
                  <c:v>1</c:v>
                </c:pt>
                <c:pt idx="2513">
                  <c:v>1</c:v>
                </c:pt>
                <c:pt idx="2514">
                  <c:v>1</c:v>
                </c:pt>
                <c:pt idx="2515">
                  <c:v>1</c:v>
                </c:pt>
                <c:pt idx="2516">
                  <c:v>1</c:v>
                </c:pt>
                <c:pt idx="2517">
                  <c:v>1</c:v>
                </c:pt>
                <c:pt idx="2518">
                  <c:v>3</c:v>
                </c:pt>
                <c:pt idx="2519">
                  <c:v>2</c:v>
                </c:pt>
                <c:pt idx="2520">
                  <c:v>2</c:v>
                </c:pt>
                <c:pt idx="2521">
                  <c:v>12</c:v>
                </c:pt>
                <c:pt idx="2522">
                  <c:v>11</c:v>
                </c:pt>
                <c:pt idx="2523">
                  <c:v>19</c:v>
                </c:pt>
                <c:pt idx="2524">
                  <c:v>28</c:v>
                </c:pt>
                <c:pt idx="2525">
                  <c:v>31</c:v>
                </c:pt>
                <c:pt idx="2526">
                  <c:v>35</c:v>
                </c:pt>
                <c:pt idx="2527">
                  <c:v>31</c:v>
                </c:pt>
                <c:pt idx="2528">
                  <c:v>28</c:v>
                </c:pt>
                <c:pt idx="2529">
                  <c:v>41</c:v>
                </c:pt>
                <c:pt idx="2530">
                  <c:v>23</c:v>
                </c:pt>
                <c:pt idx="2531">
                  <c:v>33</c:v>
                </c:pt>
                <c:pt idx="2532">
                  <c:v>29</c:v>
                </c:pt>
                <c:pt idx="2533">
                  <c:v>27</c:v>
                </c:pt>
                <c:pt idx="2534">
                  <c:v>30</c:v>
                </c:pt>
                <c:pt idx="2535">
                  <c:v>18</c:v>
                </c:pt>
                <c:pt idx="2536">
                  <c:v>24</c:v>
                </c:pt>
                <c:pt idx="2537">
                  <c:v>18</c:v>
                </c:pt>
                <c:pt idx="2538">
                  <c:v>29</c:v>
                </c:pt>
                <c:pt idx="2539">
                  <c:v>23</c:v>
                </c:pt>
                <c:pt idx="2540">
                  <c:v>27</c:v>
                </c:pt>
                <c:pt idx="2541">
                  <c:v>19</c:v>
                </c:pt>
                <c:pt idx="2542">
                  <c:v>27</c:v>
                </c:pt>
                <c:pt idx="2543">
                  <c:v>16</c:v>
                </c:pt>
                <c:pt idx="2544">
                  <c:v>26</c:v>
                </c:pt>
                <c:pt idx="2545">
                  <c:v>19</c:v>
                </c:pt>
                <c:pt idx="2546">
                  <c:v>22</c:v>
                </c:pt>
                <c:pt idx="2547">
                  <c:v>15</c:v>
                </c:pt>
                <c:pt idx="2548">
                  <c:v>28</c:v>
                </c:pt>
                <c:pt idx="2549">
                  <c:v>28</c:v>
                </c:pt>
                <c:pt idx="2550">
                  <c:v>30</c:v>
                </c:pt>
                <c:pt idx="2551">
                  <c:v>23</c:v>
                </c:pt>
                <c:pt idx="2552">
                  <c:v>21</c:v>
                </c:pt>
                <c:pt idx="2553">
                  <c:v>28</c:v>
                </c:pt>
                <c:pt idx="2554">
                  <c:v>32</c:v>
                </c:pt>
                <c:pt idx="2555">
                  <c:v>23</c:v>
                </c:pt>
                <c:pt idx="2556">
                  <c:v>27</c:v>
                </c:pt>
                <c:pt idx="2557">
                  <c:v>32</c:v>
                </c:pt>
                <c:pt idx="2558">
                  <c:v>17</c:v>
                </c:pt>
                <c:pt idx="2559">
                  <c:v>24</c:v>
                </c:pt>
                <c:pt idx="2560">
                  <c:v>18</c:v>
                </c:pt>
                <c:pt idx="2561">
                  <c:v>25</c:v>
                </c:pt>
                <c:pt idx="2562">
                  <c:v>24</c:v>
                </c:pt>
                <c:pt idx="2563">
                  <c:v>26</c:v>
                </c:pt>
                <c:pt idx="2564">
                  <c:v>14</c:v>
                </c:pt>
                <c:pt idx="2565">
                  <c:v>18</c:v>
                </c:pt>
                <c:pt idx="2566">
                  <c:v>8</c:v>
                </c:pt>
                <c:pt idx="2567">
                  <c:v>11</c:v>
                </c:pt>
                <c:pt idx="2568">
                  <c:v>7</c:v>
                </c:pt>
                <c:pt idx="2569">
                  <c:v>10</c:v>
                </c:pt>
                <c:pt idx="2570">
                  <c:v>9</c:v>
                </c:pt>
                <c:pt idx="2571">
                  <c:v>5</c:v>
                </c:pt>
                <c:pt idx="2572">
                  <c:v>3</c:v>
                </c:pt>
                <c:pt idx="2573">
                  <c:v>2</c:v>
                </c:pt>
                <c:pt idx="2574">
                  <c:v>3</c:v>
                </c:pt>
                <c:pt idx="2575">
                  <c:v>1</c:v>
                </c:pt>
                <c:pt idx="2576">
                  <c:v>1</c:v>
                </c:pt>
                <c:pt idx="2577">
                  <c:v>1</c:v>
                </c:pt>
                <c:pt idx="2578">
                  <c:v>1</c:v>
                </c:pt>
                <c:pt idx="2579">
                  <c:v>4</c:v>
                </c:pt>
                <c:pt idx="2580">
                  <c:v>7</c:v>
                </c:pt>
                <c:pt idx="2581">
                  <c:v>15</c:v>
                </c:pt>
                <c:pt idx="2582">
                  <c:v>13</c:v>
                </c:pt>
                <c:pt idx="2583">
                  <c:v>25</c:v>
                </c:pt>
                <c:pt idx="2584">
                  <c:v>36</c:v>
                </c:pt>
                <c:pt idx="2585">
                  <c:v>30</c:v>
                </c:pt>
                <c:pt idx="2586">
                  <c:v>25</c:v>
                </c:pt>
                <c:pt idx="2587">
                  <c:v>23</c:v>
                </c:pt>
                <c:pt idx="2588">
                  <c:v>29</c:v>
                </c:pt>
                <c:pt idx="2589">
                  <c:v>28</c:v>
                </c:pt>
                <c:pt idx="2590">
                  <c:v>32</c:v>
                </c:pt>
                <c:pt idx="2591">
                  <c:v>24</c:v>
                </c:pt>
                <c:pt idx="2592">
                  <c:v>26</c:v>
                </c:pt>
                <c:pt idx="2593">
                  <c:v>18</c:v>
                </c:pt>
                <c:pt idx="2594">
                  <c:v>28</c:v>
                </c:pt>
                <c:pt idx="2595">
                  <c:v>24</c:v>
                </c:pt>
                <c:pt idx="2596">
                  <c:v>31</c:v>
                </c:pt>
                <c:pt idx="2597">
                  <c:v>22</c:v>
                </c:pt>
                <c:pt idx="2598">
                  <c:v>23</c:v>
                </c:pt>
                <c:pt idx="2599">
                  <c:v>18</c:v>
                </c:pt>
                <c:pt idx="2600">
                  <c:v>10</c:v>
                </c:pt>
                <c:pt idx="2601">
                  <c:v>19</c:v>
                </c:pt>
                <c:pt idx="2602">
                  <c:v>16</c:v>
                </c:pt>
                <c:pt idx="2603">
                  <c:v>19</c:v>
                </c:pt>
                <c:pt idx="2604">
                  <c:v>18</c:v>
                </c:pt>
                <c:pt idx="2605">
                  <c:v>19</c:v>
                </c:pt>
                <c:pt idx="2606">
                  <c:v>17</c:v>
                </c:pt>
                <c:pt idx="2607">
                  <c:v>13</c:v>
                </c:pt>
                <c:pt idx="2608">
                  <c:v>25</c:v>
                </c:pt>
                <c:pt idx="2609">
                  <c:v>23</c:v>
                </c:pt>
                <c:pt idx="2610">
                  <c:v>18</c:v>
                </c:pt>
                <c:pt idx="2611">
                  <c:v>25</c:v>
                </c:pt>
                <c:pt idx="2612">
                  <c:v>25</c:v>
                </c:pt>
                <c:pt idx="2613">
                  <c:v>20</c:v>
                </c:pt>
                <c:pt idx="2614">
                  <c:v>30</c:v>
                </c:pt>
                <c:pt idx="2615">
                  <c:v>21</c:v>
                </c:pt>
                <c:pt idx="2616">
                  <c:v>17</c:v>
                </c:pt>
                <c:pt idx="2617">
                  <c:v>28</c:v>
                </c:pt>
                <c:pt idx="2618">
                  <c:v>21</c:v>
                </c:pt>
                <c:pt idx="2619">
                  <c:v>21</c:v>
                </c:pt>
                <c:pt idx="2620">
                  <c:v>19</c:v>
                </c:pt>
                <c:pt idx="2621">
                  <c:v>16</c:v>
                </c:pt>
                <c:pt idx="2622">
                  <c:v>14</c:v>
                </c:pt>
                <c:pt idx="2623">
                  <c:v>14</c:v>
                </c:pt>
                <c:pt idx="2624">
                  <c:v>4</c:v>
                </c:pt>
                <c:pt idx="2625">
                  <c:v>7</c:v>
                </c:pt>
                <c:pt idx="2626">
                  <c:v>9</c:v>
                </c:pt>
                <c:pt idx="2627">
                  <c:v>6</c:v>
                </c:pt>
                <c:pt idx="2628">
                  <c:v>10</c:v>
                </c:pt>
                <c:pt idx="2629">
                  <c:v>3</c:v>
                </c:pt>
                <c:pt idx="2630">
                  <c:v>1</c:v>
                </c:pt>
                <c:pt idx="2631">
                  <c:v>4</c:v>
                </c:pt>
                <c:pt idx="2632">
                  <c:v>2</c:v>
                </c:pt>
                <c:pt idx="2633">
                  <c:v>4</c:v>
                </c:pt>
                <c:pt idx="2634">
                  <c:v>1</c:v>
                </c:pt>
                <c:pt idx="2635">
                  <c:v>1</c:v>
                </c:pt>
                <c:pt idx="2636">
                  <c:v>5</c:v>
                </c:pt>
                <c:pt idx="2637">
                  <c:v>1</c:v>
                </c:pt>
                <c:pt idx="2638">
                  <c:v>2</c:v>
                </c:pt>
                <c:pt idx="2639">
                  <c:v>5</c:v>
                </c:pt>
                <c:pt idx="2640">
                  <c:v>12</c:v>
                </c:pt>
                <c:pt idx="2641">
                  <c:v>11</c:v>
                </c:pt>
                <c:pt idx="2642">
                  <c:v>13</c:v>
                </c:pt>
                <c:pt idx="2643">
                  <c:v>30</c:v>
                </c:pt>
                <c:pt idx="2644">
                  <c:v>28</c:v>
                </c:pt>
                <c:pt idx="2645">
                  <c:v>39</c:v>
                </c:pt>
                <c:pt idx="2646">
                  <c:v>27</c:v>
                </c:pt>
                <c:pt idx="2647">
                  <c:v>21</c:v>
                </c:pt>
                <c:pt idx="2648">
                  <c:v>19</c:v>
                </c:pt>
                <c:pt idx="2649">
                  <c:v>20</c:v>
                </c:pt>
                <c:pt idx="2650">
                  <c:v>22</c:v>
                </c:pt>
                <c:pt idx="2651">
                  <c:v>15</c:v>
                </c:pt>
                <c:pt idx="2652">
                  <c:v>21</c:v>
                </c:pt>
                <c:pt idx="2653">
                  <c:v>26</c:v>
                </c:pt>
                <c:pt idx="2654">
                  <c:v>18</c:v>
                </c:pt>
                <c:pt idx="2655">
                  <c:v>22</c:v>
                </c:pt>
                <c:pt idx="2656">
                  <c:v>20</c:v>
                </c:pt>
                <c:pt idx="2657">
                  <c:v>20</c:v>
                </c:pt>
                <c:pt idx="2658">
                  <c:v>18</c:v>
                </c:pt>
                <c:pt idx="2659">
                  <c:v>19</c:v>
                </c:pt>
                <c:pt idx="2660">
                  <c:v>20</c:v>
                </c:pt>
                <c:pt idx="2661">
                  <c:v>18</c:v>
                </c:pt>
                <c:pt idx="2662">
                  <c:v>19</c:v>
                </c:pt>
                <c:pt idx="2663">
                  <c:v>19</c:v>
                </c:pt>
                <c:pt idx="2664">
                  <c:v>15</c:v>
                </c:pt>
                <c:pt idx="2665">
                  <c:v>21</c:v>
                </c:pt>
                <c:pt idx="2666">
                  <c:v>24</c:v>
                </c:pt>
                <c:pt idx="2667">
                  <c:v>20</c:v>
                </c:pt>
                <c:pt idx="2668">
                  <c:v>21</c:v>
                </c:pt>
                <c:pt idx="2669">
                  <c:v>20</c:v>
                </c:pt>
                <c:pt idx="2670">
                  <c:v>18</c:v>
                </c:pt>
                <c:pt idx="2671">
                  <c:v>22</c:v>
                </c:pt>
                <c:pt idx="2672">
                  <c:v>21</c:v>
                </c:pt>
                <c:pt idx="2673">
                  <c:v>19</c:v>
                </c:pt>
                <c:pt idx="2674">
                  <c:v>17</c:v>
                </c:pt>
                <c:pt idx="2675">
                  <c:v>19</c:v>
                </c:pt>
                <c:pt idx="2676">
                  <c:v>20</c:v>
                </c:pt>
                <c:pt idx="2677">
                  <c:v>10</c:v>
                </c:pt>
                <c:pt idx="2678">
                  <c:v>8</c:v>
                </c:pt>
                <c:pt idx="2679">
                  <c:v>7</c:v>
                </c:pt>
                <c:pt idx="2680">
                  <c:v>10</c:v>
                </c:pt>
                <c:pt idx="2681">
                  <c:v>4</c:v>
                </c:pt>
                <c:pt idx="2682">
                  <c:v>10</c:v>
                </c:pt>
                <c:pt idx="2683">
                  <c:v>10</c:v>
                </c:pt>
                <c:pt idx="2684">
                  <c:v>6</c:v>
                </c:pt>
                <c:pt idx="2685">
                  <c:v>5</c:v>
                </c:pt>
                <c:pt idx="2686">
                  <c:v>3</c:v>
                </c:pt>
                <c:pt idx="2687">
                  <c:v>5</c:v>
                </c:pt>
                <c:pt idx="2688">
                  <c:v>2</c:v>
                </c:pt>
                <c:pt idx="2689">
                  <c:v>2</c:v>
                </c:pt>
                <c:pt idx="2690">
                  <c:v>7</c:v>
                </c:pt>
                <c:pt idx="2691">
                  <c:v>1</c:v>
                </c:pt>
                <c:pt idx="2692">
                  <c:v>1</c:v>
                </c:pt>
                <c:pt idx="2693">
                  <c:v>1</c:v>
                </c:pt>
                <c:pt idx="2694">
                  <c:v>1</c:v>
                </c:pt>
                <c:pt idx="2695">
                  <c:v>3</c:v>
                </c:pt>
                <c:pt idx="2696">
                  <c:v>5</c:v>
                </c:pt>
                <c:pt idx="2697">
                  <c:v>7</c:v>
                </c:pt>
                <c:pt idx="2698">
                  <c:v>12</c:v>
                </c:pt>
                <c:pt idx="2699">
                  <c:v>20</c:v>
                </c:pt>
                <c:pt idx="2700">
                  <c:v>19</c:v>
                </c:pt>
                <c:pt idx="2701">
                  <c:v>15</c:v>
                </c:pt>
                <c:pt idx="2702">
                  <c:v>30</c:v>
                </c:pt>
                <c:pt idx="2703">
                  <c:v>24</c:v>
                </c:pt>
                <c:pt idx="2704">
                  <c:v>21</c:v>
                </c:pt>
                <c:pt idx="2705">
                  <c:v>17</c:v>
                </c:pt>
                <c:pt idx="2706">
                  <c:v>19</c:v>
                </c:pt>
                <c:pt idx="2707">
                  <c:v>25</c:v>
                </c:pt>
                <c:pt idx="2708">
                  <c:v>12</c:v>
                </c:pt>
                <c:pt idx="2709">
                  <c:v>16</c:v>
                </c:pt>
                <c:pt idx="2710">
                  <c:v>20</c:v>
                </c:pt>
                <c:pt idx="2711">
                  <c:v>16</c:v>
                </c:pt>
                <c:pt idx="2712">
                  <c:v>11</c:v>
                </c:pt>
                <c:pt idx="2713">
                  <c:v>11</c:v>
                </c:pt>
                <c:pt idx="2714">
                  <c:v>12</c:v>
                </c:pt>
                <c:pt idx="2715">
                  <c:v>11</c:v>
                </c:pt>
                <c:pt idx="2716">
                  <c:v>10</c:v>
                </c:pt>
                <c:pt idx="2717">
                  <c:v>14</c:v>
                </c:pt>
                <c:pt idx="2718">
                  <c:v>9</c:v>
                </c:pt>
                <c:pt idx="2719">
                  <c:v>16</c:v>
                </c:pt>
                <c:pt idx="2720">
                  <c:v>13</c:v>
                </c:pt>
                <c:pt idx="2721">
                  <c:v>11</c:v>
                </c:pt>
                <c:pt idx="2722">
                  <c:v>14</c:v>
                </c:pt>
                <c:pt idx="2723">
                  <c:v>15</c:v>
                </c:pt>
                <c:pt idx="2724">
                  <c:v>15</c:v>
                </c:pt>
                <c:pt idx="2725">
                  <c:v>13</c:v>
                </c:pt>
                <c:pt idx="2726">
                  <c:v>12</c:v>
                </c:pt>
                <c:pt idx="2727">
                  <c:v>13</c:v>
                </c:pt>
                <c:pt idx="2728">
                  <c:v>15</c:v>
                </c:pt>
                <c:pt idx="2729">
                  <c:v>18</c:v>
                </c:pt>
                <c:pt idx="2730">
                  <c:v>18</c:v>
                </c:pt>
                <c:pt idx="2731">
                  <c:v>16</c:v>
                </c:pt>
                <c:pt idx="2732">
                  <c:v>9</c:v>
                </c:pt>
                <c:pt idx="2733">
                  <c:v>16</c:v>
                </c:pt>
                <c:pt idx="2734">
                  <c:v>9</c:v>
                </c:pt>
                <c:pt idx="2735">
                  <c:v>16</c:v>
                </c:pt>
                <c:pt idx="2736">
                  <c:v>11</c:v>
                </c:pt>
                <c:pt idx="2737">
                  <c:v>8</c:v>
                </c:pt>
                <c:pt idx="2738">
                  <c:v>9</c:v>
                </c:pt>
                <c:pt idx="2739">
                  <c:v>10</c:v>
                </c:pt>
                <c:pt idx="2740">
                  <c:v>9</c:v>
                </c:pt>
                <c:pt idx="2741">
                  <c:v>4</c:v>
                </c:pt>
                <c:pt idx="2742">
                  <c:v>4</c:v>
                </c:pt>
                <c:pt idx="2743">
                  <c:v>6</c:v>
                </c:pt>
                <c:pt idx="2744">
                  <c:v>1</c:v>
                </c:pt>
                <c:pt idx="2745">
                  <c:v>2</c:v>
                </c:pt>
                <c:pt idx="2746">
                  <c:v>2</c:v>
                </c:pt>
                <c:pt idx="2747">
                  <c:v>1</c:v>
                </c:pt>
                <c:pt idx="2748">
                  <c:v>2</c:v>
                </c:pt>
                <c:pt idx="2749">
                  <c:v>1</c:v>
                </c:pt>
                <c:pt idx="2750">
                  <c:v>1</c:v>
                </c:pt>
                <c:pt idx="2751">
                  <c:v>1</c:v>
                </c:pt>
                <c:pt idx="2752">
                  <c:v>1</c:v>
                </c:pt>
                <c:pt idx="2753">
                  <c:v>2</c:v>
                </c:pt>
                <c:pt idx="2754">
                  <c:v>4</c:v>
                </c:pt>
                <c:pt idx="2755">
                  <c:v>3</c:v>
                </c:pt>
                <c:pt idx="2756">
                  <c:v>6</c:v>
                </c:pt>
                <c:pt idx="2757">
                  <c:v>8</c:v>
                </c:pt>
                <c:pt idx="2758">
                  <c:v>16</c:v>
                </c:pt>
                <c:pt idx="2759">
                  <c:v>13</c:v>
                </c:pt>
                <c:pt idx="2760">
                  <c:v>13</c:v>
                </c:pt>
                <c:pt idx="2761">
                  <c:v>18</c:v>
                </c:pt>
                <c:pt idx="2762">
                  <c:v>13</c:v>
                </c:pt>
                <c:pt idx="2763">
                  <c:v>10</c:v>
                </c:pt>
                <c:pt idx="2764">
                  <c:v>12</c:v>
                </c:pt>
                <c:pt idx="2765">
                  <c:v>14</c:v>
                </c:pt>
                <c:pt idx="2766">
                  <c:v>16</c:v>
                </c:pt>
                <c:pt idx="2767">
                  <c:v>9</c:v>
                </c:pt>
                <c:pt idx="2768">
                  <c:v>13</c:v>
                </c:pt>
                <c:pt idx="2769">
                  <c:v>15</c:v>
                </c:pt>
                <c:pt idx="2770">
                  <c:v>18</c:v>
                </c:pt>
                <c:pt idx="2771">
                  <c:v>11</c:v>
                </c:pt>
                <c:pt idx="2772">
                  <c:v>8</c:v>
                </c:pt>
                <c:pt idx="2773">
                  <c:v>19</c:v>
                </c:pt>
                <c:pt idx="2774">
                  <c:v>11</c:v>
                </c:pt>
                <c:pt idx="2775">
                  <c:v>10</c:v>
                </c:pt>
                <c:pt idx="2776">
                  <c:v>7</c:v>
                </c:pt>
                <c:pt idx="2777">
                  <c:v>6</c:v>
                </c:pt>
                <c:pt idx="2778">
                  <c:v>10</c:v>
                </c:pt>
                <c:pt idx="2779">
                  <c:v>6</c:v>
                </c:pt>
                <c:pt idx="2780">
                  <c:v>5</c:v>
                </c:pt>
                <c:pt idx="2781">
                  <c:v>11</c:v>
                </c:pt>
                <c:pt idx="2782">
                  <c:v>12</c:v>
                </c:pt>
                <c:pt idx="2783">
                  <c:v>11</c:v>
                </c:pt>
                <c:pt idx="2784">
                  <c:v>12</c:v>
                </c:pt>
                <c:pt idx="2785">
                  <c:v>13</c:v>
                </c:pt>
                <c:pt idx="2786">
                  <c:v>7</c:v>
                </c:pt>
                <c:pt idx="2787">
                  <c:v>10</c:v>
                </c:pt>
                <c:pt idx="2788">
                  <c:v>9</c:v>
                </c:pt>
                <c:pt idx="2789">
                  <c:v>13</c:v>
                </c:pt>
                <c:pt idx="2790">
                  <c:v>12</c:v>
                </c:pt>
                <c:pt idx="2791">
                  <c:v>10</c:v>
                </c:pt>
                <c:pt idx="2792">
                  <c:v>16</c:v>
                </c:pt>
                <c:pt idx="2793">
                  <c:v>14</c:v>
                </c:pt>
                <c:pt idx="2794">
                  <c:v>12</c:v>
                </c:pt>
                <c:pt idx="2795">
                  <c:v>14</c:v>
                </c:pt>
                <c:pt idx="2796">
                  <c:v>6</c:v>
                </c:pt>
                <c:pt idx="2797">
                  <c:v>11</c:v>
                </c:pt>
                <c:pt idx="2798">
                  <c:v>5</c:v>
                </c:pt>
                <c:pt idx="2799">
                  <c:v>5</c:v>
                </c:pt>
                <c:pt idx="2800">
                  <c:v>5</c:v>
                </c:pt>
                <c:pt idx="2801">
                  <c:v>3</c:v>
                </c:pt>
                <c:pt idx="2802">
                  <c:v>5</c:v>
                </c:pt>
                <c:pt idx="2803">
                  <c:v>2</c:v>
                </c:pt>
                <c:pt idx="2804">
                  <c:v>6</c:v>
                </c:pt>
                <c:pt idx="2805">
                  <c:v>3</c:v>
                </c:pt>
                <c:pt idx="2806">
                  <c:v>1</c:v>
                </c:pt>
                <c:pt idx="2807">
                  <c:v>1</c:v>
                </c:pt>
                <c:pt idx="2808">
                  <c:v>1</c:v>
                </c:pt>
                <c:pt idx="2809">
                  <c:v>1</c:v>
                </c:pt>
                <c:pt idx="2810">
                  <c:v>1</c:v>
                </c:pt>
                <c:pt idx="2811">
                  <c:v>2</c:v>
                </c:pt>
                <c:pt idx="2812">
                  <c:v>3</c:v>
                </c:pt>
                <c:pt idx="2813">
                  <c:v>3</c:v>
                </c:pt>
                <c:pt idx="2814">
                  <c:v>5</c:v>
                </c:pt>
                <c:pt idx="2815">
                  <c:v>14</c:v>
                </c:pt>
                <c:pt idx="2816">
                  <c:v>3</c:v>
                </c:pt>
                <c:pt idx="2817">
                  <c:v>9</c:v>
                </c:pt>
                <c:pt idx="2818">
                  <c:v>9</c:v>
                </c:pt>
                <c:pt idx="2819">
                  <c:v>13</c:v>
                </c:pt>
                <c:pt idx="2820">
                  <c:v>7</c:v>
                </c:pt>
                <c:pt idx="2821">
                  <c:v>8</c:v>
                </c:pt>
                <c:pt idx="2822">
                  <c:v>2</c:v>
                </c:pt>
                <c:pt idx="2823">
                  <c:v>8</c:v>
                </c:pt>
                <c:pt idx="2824">
                  <c:v>12</c:v>
                </c:pt>
                <c:pt idx="2825">
                  <c:v>7</c:v>
                </c:pt>
                <c:pt idx="2826">
                  <c:v>6</c:v>
                </c:pt>
                <c:pt idx="2827">
                  <c:v>8</c:v>
                </c:pt>
                <c:pt idx="2828">
                  <c:v>1</c:v>
                </c:pt>
                <c:pt idx="2829">
                  <c:v>11</c:v>
                </c:pt>
                <c:pt idx="2830">
                  <c:v>5</c:v>
                </c:pt>
                <c:pt idx="2831">
                  <c:v>8</c:v>
                </c:pt>
                <c:pt idx="2832">
                  <c:v>9</c:v>
                </c:pt>
                <c:pt idx="2833">
                  <c:v>11</c:v>
                </c:pt>
                <c:pt idx="2834">
                  <c:v>6</c:v>
                </c:pt>
                <c:pt idx="2835">
                  <c:v>1</c:v>
                </c:pt>
                <c:pt idx="2836">
                  <c:v>1</c:v>
                </c:pt>
                <c:pt idx="2837">
                  <c:v>9</c:v>
                </c:pt>
                <c:pt idx="2838">
                  <c:v>3</c:v>
                </c:pt>
                <c:pt idx="2839">
                  <c:v>7</c:v>
                </c:pt>
                <c:pt idx="2840">
                  <c:v>7</c:v>
                </c:pt>
                <c:pt idx="2841">
                  <c:v>11</c:v>
                </c:pt>
                <c:pt idx="2842">
                  <c:v>8</c:v>
                </c:pt>
                <c:pt idx="2843">
                  <c:v>7</c:v>
                </c:pt>
                <c:pt idx="2844">
                  <c:v>4</c:v>
                </c:pt>
                <c:pt idx="2845">
                  <c:v>10</c:v>
                </c:pt>
                <c:pt idx="2846">
                  <c:v>4</c:v>
                </c:pt>
                <c:pt idx="2847">
                  <c:v>10</c:v>
                </c:pt>
                <c:pt idx="2848">
                  <c:v>11</c:v>
                </c:pt>
                <c:pt idx="2849">
                  <c:v>7</c:v>
                </c:pt>
                <c:pt idx="2850">
                  <c:v>4</c:v>
                </c:pt>
                <c:pt idx="2851">
                  <c:v>9</c:v>
                </c:pt>
                <c:pt idx="2852">
                  <c:v>3</c:v>
                </c:pt>
                <c:pt idx="2853">
                  <c:v>5</c:v>
                </c:pt>
                <c:pt idx="2854">
                  <c:v>5</c:v>
                </c:pt>
                <c:pt idx="2855">
                  <c:v>3</c:v>
                </c:pt>
                <c:pt idx="2856">
                  <c:v>3</c:v>
                </c:pt>
                <c:pt idx="2857">
                  <c:v>4</c:v>
                </c:pt>
                <c:pt idx="2858">
                  <c:v>2</c:v>
                </c:pt>
                <c:pt idx="2859">
                  <c:v>4</c:v>
                </c:pt>
                <c:pt idx="2860">
                  <c:v>2</c:v>
                </c:pt>
                <c:pt idx="2861">
                  <c:v>4</c:v>
                </c:pt>
                <c:pt idx="2862">
                  <c:v>2</c:v>
                </c:pt>
                <c:pt idx="2863">
                  <c:v>2</c:v>
                </c:pt>
                <c:pt idx="2864">
                  <c:v>1</c:v>
                </c:pt>
                <c:pt idx="2865">
                  <c:v>1</c:v>
                </c:pt>
                <c:pt idx="2866">
                  <c:v>1</c:v>
                </c:pt>
                <c:pt idx="2867">
                  <c:v>3</c:v>
                </c:pt>
                <c:pt idx="2868">
                  <c:v>7</c:v>
                </c:pt>
                <c:pt idx="2869">
                  <c:v>1</c:v>
                </c:pt>
                <c:pt idx="2870">
                  <c:v>4</c:v>
                </c:pt>
                <c:pt idx="2871">
                  <c:v>3</c:v>
                </c:pt>
                <c:pt idx="2872">
                  <c:v>2</c:v>
                </c:pt>
                <c:pt idx="2873">
                  <c:v>4</c:v>
                </c:pt>
                <c:pt idx="2874">
                  <c:v>4</c:v>
                </c:pt>
                <c:pt idx="2875">
                  <c:v>6</c:v>
                </c:pt>
                <c:pt idx="2876">
                  <c:v>3</c:v>
                </c:pt>
                <c:pt idx="2877">
                  <c:v>5</c:v>
                </c:pt>
                <c:pt idx="2878">
                  <c:v>3</c:v>
                </c:pt>
                <c:pt idx="2879">
                  <c:v>8</c:v>
                </c:pt>
                <c:pt idx="2880">
                  <c:v>4</c:v>
                </c:pt>
                <c:pt idx="2881">
                  <c:v>5</c:v>
                </c:pt>
                <c:pt idx="2882">
                  <c:v>1</c:v>
                </c:pt>
                <c:pt idx="2883">
                  <c:v>1</c:v>
                </c:pt>
                <c:pt idx="2884">
                  <c:v>3</c:v>
                </c:pt>
                <c:pt idx="2885">
                  <c:v>3</c:v>
                </c:pt>
                <c:pt idx="2886">
                  <c:v>4</c:v>
                </c:pt>
                <c:pt idx="2887">
                  <c:v>4</c:v>
                </c:pt>
                <c:pt idx="2888">
                  <c:v>3</c:v>
                </c:pt>
                <c:pt idx="2889">
                  <c:v>4</c:v>
                </c:pt>
                <c:pt idx="2890">
                  <c:v>6</c:v>
                </c:pt>
                <c:pt idx="2891">
                  <c:v>6</c:v>
                </c:pt>
                <c:pt idx="2892">
                  <c:v>3</c:v>
                </c:pt>
                <c:pt idx="2893">
                  <c:v>1</c:v>
                </c:pt>
                <c:pt idx="2894">
                  <c:v>7</c:v>
                </c:pt>
                <c:pt idx="2895">
                  <c:v>3</c:v>
                </c:pt>
                <c:pt idx="2896">
                  <c:v>2</c:v>
                </c:pt>
                <c:pt idx="2897">
                  <c:v>3</c:v>
                </c:pt>
                <c:pt idx="2898">
                  <c:v>4</c:v>
                </c:pt>
                <c:pt idx="2899">
                  <c:v>5</c:v>
                </c:pt>
                <c:pt idx="2900">
                  <c:v>1</c:v>
                </c:pt>
                <c:pt idx="2901">
                  <c:v>4</c:v>
                </c:pt>
                <c:pt idx="2902">
                  <c:v>8</c:v>
                </c:pt>
                <c:pt idx="2903">
                  <c:v>2</c:v>
                </c:pt>
                <c:pt idx="2904">
                  <c:v>3</c:v>
                </c:pt>
                <c:pt idx="2905">
                  <c:v>4</c:v>
                </c:pt>
                <c:pt idx="2906">
                  <c:v>3</c:v>
                </c:pt>
                <c:pt idx="2907">
                  <c:v>2</c:v>
                </c:pt>
                <c:pt idx="2908">
                  <c:v>1</c:v>
                </c:pt>
                <c:pt idx="2909">
                  <c:v>1</c:v>
                </c:pt>
                <c:pt idx="2910">
                  <c:v>1</c:v>
                </c:pt>
                <c:pt idx="2911">
                  <c:v>1</c:v>
                </c:pt>
                <c:pt idx="2912">
                  <c:v>1</c:v>
                </c:pt>
                <c:pt idx="2913">
                  <c:v>1</c:v>
                </c:pt>
                <c:pt idx="2914">
                  <c:v>1</c:v>
                </c:pt>
                <c:pt idx="2915">
                  <c:v>1</c:v>
                </c:pt>
                <c:pt idx="2916">
                  <c:v>1</c:v>
                </c:pt>
                <c:pt idx="2917">
                  <c:v>1</c:v>
                </c:pt>
                <c:pt idx="2918">
                  <c:v>3</c:v>
                </c:pt>
                <c:pt idx="2919">
                  <c:v>1</c:v>
                </c:pt>
                <c:pt idx="2920">
                  <c:v>3</c:v>
                </c:pt>
                <c:pt idx="2921">
                  <c:v>2</c:v>
                </c:pt>
                <c:pt idx="2922">
                  <c:v>4</c:v>
                </c:pt>
                <c:pt idx="2923">
                  <c:v>2</c:v>
                </c:pt>
                <c:pt idx="2924">
                  <c:v>2</c:v>
                </c:pt>
                <c:pt idx="2925">
                  <c:v>2</c:v>
                </c:pt>
                <c:pt idx="2926">
                  <c:v>3</c:v>
                </c:pt>
                <c:pt idx="2927">
                  <c:v>4</c:v>
                </c:pt>
                <c:pt idx="2928">
                  <c:v>4</c:v>
                </c:pt>
                <c:pt idx="2929">
                  <c:v>2</c:v>
                </c:pt>
                <c:pt idx="2930">
                  <c:v>1</c:v>
                </c:pt>
                <c:pt idx="2931">
                  <c:v>4</c:v>
                </c:pt>
                <c:pt idx="2932">
                  <c:v>4</c:v>
                </c:pt>
                <c:pt idx="2933">
                  <c:v>4</c:v>
                </c:pt>
                <c:pt idx="2934">
                  <c:v>5</c:v>
                </c:pt>
                <c:pt idx="2935">
                  <c:v>7</c:v>
                </c:pt>
                <c:pt idx="2936">
                  <c:v>2</c:v>
                </c:pt>
                <c:pt idx="2937">
                  <c:v>3</c:v>
                </c:pt>
                <c:pt idx="2938">
                  <c:v>4</c:v>
                </c:pt>
                <c:pt idx="2939">
                  <c:v>2</c:v>
                </c:pt>
                <c:pt idx="2940">
                  <c:v>1</c:v>
                </c:pt>
                <c:pt idx="2941">
                  <c:v>1</c:v>
                </c:pt>
                <c:pt idx="2942">
                  <c:v>2</c:v>
                </c:pt>
                <c:pt idx="2943">
                  <c:v>2</c:v>
                </c:pt>
                <c:pt idx="2944">
                  <c:v>1</c:v>
                </c:pt>
                <c:pt idx="2945">
                  <c:v>4</c:v>
                </c:pt>
                <c:pt idx="2946">
                  <c:v>1</c:v>
                </c:pt>
                <c:pt idx="2947">
                  <c:v>3</c:v>
                </c:pt>
                <c:pt idx="2948">
                  <c:v>5</c:v>
                </c:pt>
                <c:pt idx="2949">
                  <c:v>5</c:v>
                </c:pt>
                <c:pt idx="2950">
                  <c:v>6</c:v>
                </c:pt>
                <c:pt idx="2951">
                  <c:v>1</c:v>
                </c:pt>
                <c:pt idx="2952">
                  <c:v>1</c:v>
                </c:pt>
                <c:pt idx="2953">
                  <c:v>3</c:v>
                </c:pt>
                <c:pt idx="2954">
                  <c:v>1</c:v>
                </c:pt>
                <c:pt idx="2955">
                  <c:v>2</c:v>
                </c:pt>
                <c:pt idx="2956">
                  <c:v>2</c:v>
                </c:pt>
                <c:pt idx="2957">
                  <c:v>2</c:v>
                </c:pt>
                <c:pt idx="2958">
                  <c:v>2</c:v>
                </c:pt>
                <c:pt idx="2959">
                  <c:v>2</c:v>
                </c:pt>
                <c:pt idx="2960">
                  <c:v>1</c:v>
                </c:pt>
                <c:pt idx="2961">
                  <c:v>1</c:v>
                </c:pt>
                <c:pt idx="2962">
                  <c:v>1</c:v>
                </c:pt>
                <c:pt idx="2963">
                  <c:v>2</c:v>
                </c:pt>
                <c:pt idx="2964">
                  <c:v>2</c:v>
                </c:pt>
                <c:pt idx="2965">
                  <c:v>1</c:v>
                </c:pt>
                <c:pt idx="2966">
                  <c:v>1</c:v>
                </c:pt>
                <c:pt idx="2967">
                  <c:v>4</c:v>
                </c:pt>
                <c:pt idx="2968">
                  <c:v>3</c:v>
                </c:pt>
                <c:pt idx="2969">
                  <c:v>2</c:v>
                </c:pt>
                <c:pt idx="2970">
                  <c:v>2</c:v>
                </c:pt>
                <c:pt idx="2971">
                  <c:v>2</c:v>
                </c:pt>
                <c:pt idx="2972">
                  <c:v>1</c:v>
                </c:pt>
                <c:pt idx="2973">
                  <c:v>2</c:v>
                </c:pt>
                <c:pt idx="2974">
                  <c:v>1</c:v>
                </c:pt>
                <c:pt idx="2975">
                  <c:v>1</c:v>
                </c:pt>
                <c:pt idx="2976">
                  <c:v>1</c:v>
                </c:pt>
                <c:pt idx="2977">
                  <c:v>2</c:v>
                </c:pt>
                <c:pt idx="2978">
                  <c:v>4</c:v>
                </c:pt>
                <c:pt idx="2979">
                  <c:v>2</c:v>
                </c:pt>
                <c:pt idx="2980">
                  <c:v>2</c:v>
                </c:pt>
                <c:pt idx="2981">
                  <c:v>2</c:v>
                </c:pt>
                <c:pt idx="2982">
                  <c:v>1</c:v>
                </c:pt>
                <c:pt idx="2983">
                  <c:v>1</c:v>
                </c:pt>
                <c:pt idx="2984">
                  <c:v>3</c:v>
                </c:pt>
                <c:pt idx="2985">
                  <c:v>3</c:v>
                </c:pt>
                <c:pt idx="2986">
                  <c:v>1</c:v>
                </c:pt>
                <c:pt idx="2987">
                  <c:v>1</c:v>
                </c:pt>
                <c:pt idx="2988">
                  <c:v>2</c:v>
                </c:pt>
                <c:pt idx="2989">
                  <c:v>2</c:v>
                </c:pt>
                <c:pt idx="2990">
                  <c:v>2</c:v>
                </c:pt>
                <c:pt idx="2991">
                  <c:v>1</c:v>
                </c:pt>
                <c:pt idx="2992">
                  <c:v>3</c:v>
                </c:pt>
                <c:pt idx="2993">
                  <c:v>4</c:v>
                </c:pt>
                <c:pt idx="2994">
                  <c:v>1</c:v>
                </c:pt>
                <c:pt idx="2995">
                  <c:v>2</c:v>
                </c:pt>
                <c:pt idx="2996">
                  <c:v>1</c:v>
                </c:pt>
                <c:pt idx="2997">
                  <c:v>1</c:v>
                </c:pt>
                <c:pt idx="2998">
                  <c:v>1</c:v>
                </c:pt>
                <c:pt idx="2999">
                  <c:v>1</c:v>
                </c:pt>
                <c:pt idx="3000">
                  <c:v>1</c:v>
                </c:pt>
                <c:pt idx="3001">
                  <c:v>1</c:v>
                </c:pt>
                <c:pt idx="3002">
                  <c:v>1</c:v>
                </c:pt>
                <c:pt idx="3003">
                  <c:v>2</c:v>
                </c:pt>
                <c:pt idx="3004">
                  <c:v>2</c:v>
                </c:pt>
                <c:pt idx="3005">
                  <c:v>2</c:v>
                </c:pt>
                <c:pt idx="3006">
                  <c:v>3</c:v>
                </c:pt>
                <c:pt idx="3007">
                  <c:v>2</c:v>
                </c:pt>
                <c:pt idx="3008">
                  <c:v>1</c:v>
                </c:pt>
                <c:pt idx="3009">
                  <c:v>2</c:v>
                </c:pt>
                <c:pt idx="3010">
                  <c:v>1</c:v>
                </c:pt>
                <c:pt idx="3011">
                  <c:v>1</c:v>
                </c:pt>
                <c:pt idx="3012">
                  <c:v>3</c:v>
                </c:pt>
                <c:pt idx="3013">
                  <c:v>2</c:v>
                </c:pt>
              </c:numCache>
            </c:numRef>
          </c:bubbleSize>
          <c:bubble3D val="0"/>
          <c:extLst>
            <c:ext xmlns:c16="http://schemas.microsoft.com/office/drawing/2014/chart" uri="{C3380CC4-5D6E-409C-BE32-E72D297353CC}">
              <c16:uniqueId val="{00000000-35F6-4AE1-B32E-6EB5D98B770A}"/>
            </c:ext>
          </c:extLst>
        </c:ser>
        <c:dLbls>
          <c:showLegendKey val="0"/>
          <c:showVal val="0"/>
          <c:showCatName val="0"/>
          <c:showSerName val="0"/>
          <c:showPercent val="0"/>
          <c:showBubbleSize val="0"/>
        </c:dLbls>
        <c:bubbleScale val="8"/>
        <c:showNegBubbles val="0"/>
        <c:axId val="681477200"/>
        <c:axId val="588375720"/>
      </c:bubbleChart>
      <c:valAx>
        <c:axId val="681477200"/>
        <c:scaling>
          <c:orientation val="minMax"/>
          <c:max val="85"/>
          <c:min val="15"/>
        </c:scaling>
        <c:delete val="0"/>
        <c:axPos val="b"/>
        <c:title>
          <c:tx>
            <c:rich>
              <a:bodyPr/>
              <a:lstStyle/>
              <a:p>
                <a:pPr>
                  <a:defRPr sz="1800">
                    <a:solidFill>
                      <a:schemeClr val="bg2"/>
                    </a:solidFill>
                  </a:defRPr>
                </a:pPr>
                <a:r>
                  <a:rPr lang="en-US" sz="1800" dirty="0" smtClean="0">
                    <a:solidFill>
                      <a:schemeClr val="bg2"/>
                    </a:solidFill>
                  </a:rPr>
                  <a:t>Recipient</a:t>
                </a:r>
                <a:r>
                  <a:rPr lang="en-US" sz="1800" baseline="0" dirty="0" smtClean="0">
                    <a:solidFill>
                      <a:schemeClr val="bg2"/>
                    </a:solidFill>
                  </a:rPr>
                  <a:t> Age (Years)</a:t>
                </a:r>
                <a:endParaRPr lang="en-US" sz="1800" dirty="0">
                  <a:solidFill>
                    <a:schemeClr val="bg2"/>
                  </a:solidFill>
                </a:endParaRPr>
              </a:p>
            </c:rich>
          </c:tx>
          <c:layout>
            <c:manualLayout>
              <c:xMode val="edge"/>
              <c:yMode val="edge"/>
              <c:x val="0.39450692060928277"/>
              <c:y val="0.91847918453262645"/>
            </c:manualLayout>
          </c:layout>
          <c:overlay val="0"/>
        </c:title>
        <c:numFmt formatCode="General" sourceLinked="1"/>
        <c:majorTickMark val="out"/>
        <c:minorTickMark val="none"/>
        <c:tickLblPos val="nextTo"/>
        <c:spPr>
          <a:ln>
            <a:solidFill>
              <a:schemeClr val="bg2"/>
            </a:solidFill>
          </a:ln>
        </c:spPr>
        <c:txPr>
          <a:bodyPr/>
          <a:lstStyle/>
          <a:p>
            <a:pPr>
              <a:defRPr>
                <a:solidFill>
                  <a:schemeClr val="bg2"/>
                </a:solidFill>
              </a:defRPr>
            </a:pPr>
            <a:endParaRPr lang="en-US"/>
          </a:p>
        </c:txPr>
        <c:crossAx val="588375720"/>
        <c:crosses val="autoZero"/>
        <c:crossBetween val="midCat"/>
        <c:majorUnit val="5"/>
      </c:valAx>
      <c:valAx>
        <c:axId val="588375720"/>
        <c:scaling>
          <c:orientation val="minMax"/>
          <c:max val="80"/>
          <c:min val="0"/>
        </c:scaling>
        <c:delete val="0"/>
        <c:axPos val="l"/>
        <c:majorGridlines>
          <c:spPr>
            <a:ln>
              <a:solidFill>
                <a:schemeClr val="bg2"/>
              </a:solidFill>
              <a:prstDash val="sysDash"/>
            </a:ln>
          </c:spPr>
        </c:majorGridlines>
        <c:title>
          <c:tx>
            <c:rich>
              <a:bodyPr rot="-5400000" vert="horz"/>
              <a:lstStyle/>
              <a:p>
                <a:pPr>
                  <a:defRPr sz="1800">
                    <a:solidFill>
                      <a:schemeClr val="bg2"/>
                    </a:solidFill>
                  </a:defRPr>
                </a:pPr>
                <a:r>
                  <a:rPr lang="en-US" sz="1800" dirty="0">
                    <a:solidFill>
                      <a:schemeClr val="bg2"/>
                    </a:solidFill>
                  </a:rPr>
                  <a:t>Donor </a:t>
                </a:r>
                <a:r>
                  <a:rPr lang="en-US" sz="1800" dirty="0" smtClean="0">
                    <a:solidFill>
                      <a:schemeClr val="bg2"/>
                    </a:solidFill>
                  </a:rPr>
                  <a:t>Age (Years)</a:t>
                </a:r>
                <a:endParaRPr lang="en-US" sz="1800" dirty="0">
                  <a:solidFill>
                    <a:schemeClr val="bg2"/>
                  </a:solidFill>
                </a:endParaRPr>
              </a:p>
            </c:rich>
          </c:tx>
          <c:layout>
            <c:manualLayout>
              <c:xMode val="edge"/>
              <c:yMode val="edge"/>
              <c:x val="4.5258765731206671E-3"/>
              <c:y val="0.26530326654712721"/>
            </c:manualLayout>
          </c:layout>
          <c:overlay val="0"/>
        </c:title>
        <c:numFmt formatCode="General" sourceLinked="1"/>
        <c:majorTickMark val="out"/>
        <c:minorTickMark val="none"/>
        <c:tickLblPos val="nextTo"/>
        <c:spPr>
          <a:ln>
            <a:solidFill>
              <a:schemeClr val="bg2"/>
            </a:solidFill>
          </a:ln>
        </c:spPr>
        <c:txPr>
          <a:bodyPr/>
          <a:lstStyle/>
          <a:p>
            <a:pPr>
              <a:defRPr>
                <a:solidFill>
                  <a:schemeClr val="bg2"/>
                </a:solidFill>
              </a:defRPr>
            </a:pPr>
            <a:endParaRPr lang="en-US"/>
          </a:p>
        </c:txPr>
        <c:crossAx val="681477200"/>
        <c:crosses val="autoZero"/>
        <c:crossBetween val="midCat"/>
      </c:valAx>
      <c:spPr>
        <a:noFill/>
        <a:ln>
          <a:solidFill>
            <a:schemeClr val="bg2"/>
          </a:solidFill>
        </a:ln>
      </c:spPr>
    </c:plotArea>
    <c:plotVisOnly val="1"/>
    <c:dispBlanksAs val="gap"/>
    <c:showDLblsOverMax val="0"/>
  </c:chart>
  <c:txPr>
    <a:bodyPr/>
    <a:lstStyle/>
    <a:p>
      <a:pPr>
        <a:defRPr sz="1500" b="1"/>
      </a:pPr>
      <a:endParaRPr lang="en-US"/>
    </a:p>
  </c:txPr>
  <c:externalData r:id="rId1">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Microsoft_Excel_Worksheet4!$B$2:$B$10002</c:f>
              <c:numCache>
                <c:formatCode>General</c:formatCode>
                <c:ptCount val="10001"/>
                <c:pt idx="0">
                  <c:v>0.96442791954755702</c:v>
                </c:pt>
                <c:pt idx="1">
                  <c:v>0.96598302058546404</c:v>
                </c:pt>
                <c:pt idx="2">
                  <c:v>0.96754062916093697</c:v>
                </c:pt>
                <c:pt idx="3">
                  <c:v>0.96910074931727896</c:v>
                </c:pt>
                <c:pt idx="4">
                  <c:v>0.97066338510431305</c:v>
                </c:pt>
                <c:pt idx="5">
                  <c:v>0.97222854057839103</c:v>
                </c:pt>
                <c:pt idx="6">
                  <c:v>0.97379621980240805</c:v>
                </c:pt>
                <c:pt idx="7">
                  <c:v>0.97536642684580699</c:v>
                </c:pt>
                <c:pt idx="8">
                  <c:v>0.97693917605597902</c:v>
                </c:pt>
                <c:pt idx="9">
                  <c:v>0.97851789959827096</c:v>
                </c:pt>
                <c:pt idx="10">
                  <c:v>0.98011441247636</c:v>
                </c:pt>
                <c:pt idx="11">
                  <c:v>0.98174186177461298</c:v>
                </c:pt>
                <c:pt idx="12">
                  <c:v>0.98341348350162605</c:v>
                </c:pt>
                <c:pt idx="13">
                  <c:v>0.98514260762377004</c:v>
                </c:pt>
                <c:pt idx="14">
                  <c:v>0.98694266489696703</c:v>
                </c:pt>
                <c:pt idx="15">
                  <c:v>0.98882719552127696</c:v>
                </c:pt>
                <c:pt idx="16">
                  <c:v>0.99080985964587198</c:v>
                </c:pt>
                <c:pt idx="17">
                  <c:v>0.99290444975551695</c:v>
                </c:pt>
                <c:pt idx="18">
                  <c:v>0.99512490497409001</c:v>
                </c:pt>
                <c:pt idx="19">
                  <c:v>0.99748532732572104</c:v>
                </c:pt>
                <c:pt idx="20">
                  <c:v>1</c:v>
                </c:pt>
                <c:pt idx="21">
                  <c:v>1.0026792018917201</c:v>
                </c:pt>
                <c:pt idx="22">
                  <c:v>1.0055165169878</c:v>
                </c:pt>
                <c:pt idx="23">
                  <c:v>1.0085012892731</c:v>
                </c:pt>
                <c:pt idx="24">
                  <c:v>1.0116227895295999</c:v>
                </c:pt>
                <c:pt idx="25">
                  <c:v>1.0148701993085001</c:v>
                </c:pt>
                <c:pt idx="26">
                  <c:v>1.0182325960771399</c:v>
                </c:pt>
                <c:pt idx="27">
                  <c:v>1.0216989395507099</c:v>
                </c:pt>
                <c:pt idx="28">
                  <c:v>1.0252580592234199</c:v>
                </c:pt>
                <c:pt idx="29">
                  <c:v>1.02889864311779</c:v>
                </c:pt>
                <c:pt idx="30">
                  <c:v>1.0326092277746699</c:v>
                </c:pt>
                <c:pt idx="31">
                  <c:v>1.0363781895100199</c:v>
                </c:pt>
                <c:pt idx="32">
                  <c:v>1.04019373696725</c:v>
                </c:pt>
                <c:pt idx="33">
                  <c:v>1.0440439049969199</c:v>
                </c:pt>
                <c:pt idx="34">
                  <c:v>1.04791662977636</c:v>
                </c:pt>
                <c:pt idx="35">
                  <c:v>1.0518043231035299</c:v>
                </c:pt>
                <c:pt idx="36">
                  <c:v>1.0557064394859099</c:v>
                </c:pt>
                <c:pt idx="37">
                  <c:v>1.05962303243197</c:v>
                </c:pt>
                <c:pt idx="38">
                  <c:v>1.06355415564869</c:v>
                </c:pt>
                <c:pt idx="39">
                  <c:v>1.06749986304231</c:v>
                </c:pt>
                <c:pt idx="40">
                  <c:v>1.0714602087190299</c:v>
                </c:pt>
                <c:pt idx="41">
                  <c:v>1.0754352469858199</c:v>
                </c:pt>
                <c:pt idx="42">
                  <c:v>1.0794250323511001</c:v>
                </c:pt>
                <c:pt idx="43">
                  <c:v>1.08342961952551</c:v>
                </c:pt>
                <c:pt idx="44">
                  <c:v>1.0874490634226699</c:v>
                </c:pt>
                <c:pt idx="45">
                  <c:v>1.0914834191599201</c:v>
                </c:pt>
                <c:pt idx="46">
                  <c:v>1.0955327420590999</c:v>
                </c:pt>
                <c:pt idx="47">
                  <c:v>1.09959708764727</c:v>
                </c:pt>
                <c:pt idx="48">
                  <c:v>1.1036765116575</c:v>
                </c:pt>
                <c:pt idx="49">
                  <c:v>1.1077710700296099</c:v>
                </c:pt>
                <c:pt idx="50">
                  <c:v>1.1118808189109699</c:v>
                </c:pt>
              </c:numCache>
            </c:numRef>
          </c:yVal>
          <c:smooth val="0"/>
          <c:extLst>
            <c:ext xmlns:c16="http://schemas.microsoft.com/office/drawing/2014/chart" uri="{C3380CC4-5D6E-409C-BE32-E72D297353CC}">
              <c16:uniqueId val="{00000000-BBD6-4342-A1C3-E6EA5EC557BB}"/>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Microsoft_Excel_Worksheet4!$C$2:$C$10002</c:f>
              <c:numCache>
                <c:formatCode>General</c:formatCode>
                <c:ptCount val="10001"/>
                <c:pt idx="0">
                  <c:v>0.89153194384619905</c:v>
                </c:pt>
                <c:pt idx="1">
                  <c:v>0.89701610376785301</c:v>
                </c:pt>
                <c:pt idx="2">
                  <c:v>0.90253242086257202</c:v>
                </c:pt>
                <c:pt idx="3">
                  <c:v>0.90808074251655502</c:v>
                </c:pt>
                <c:pt idx="4">
                  <c:v>0.91366080964381502</c:v>
                </c:pt>
                <c:pt idx="5">
                  <c:v>0.91927221343468002</c:v>
                </c:pt>
                <c:pt idx="6">
                  <c:v>0.924914329520797</c:v>
                </c:pt>
                <c:pt idx="7">
                  <c:v>0.93058621455178503</c:v>
                </c:pt>
                <c:pt idx="8">
                  <c:v>0.93628641943560997</c:v>
                </c:pt>
                <c:pt idx="9">
                  <c:v>0.94200673513106903</c:v>
                </c:pt>
                <c:pt idx="10">
                  <c:v>0.94772365666792802</c:v>
                </c:pt>
                <c:pt idx="11">
                  <c:v>0.95341141807441998</c:v>
                </c:pt>
                <c:pt idx="12">
                  <c:v>0.95904460289974702</c:v>
                </c:pt>
                <c:pt idx="13">
                  <c:v>0.96459868430454998</c:v>
                </c:pt>
                <c:pt idx="14">
                  <c:v>0.97005080741157201</c:v>
                </c:pt>
                <c:pt idx="15">
                  <c:v>0.97538094095179195</c:v>
                </c:pt>
                <c:pt idx="16">
                  <c:v>0.98057359209546802</c:v>
                </c:pt>
                <c:pt idx="17">
                  <c:v>0.98562037085272403</c:v>
                </c:pt>
                <c:pt idx="18">
                  <c:v>0.99052379474532903</c:v>
                </c:pt>
                <c:pt idx="19">
                  <c:v>0.99530277240896903</c:v>
                </c:pt>
                <c:pt idx="20">
                  <c:v>1</c:v>
                </c:pt>
                <c:pt idx="21">
                  <c:v>1.00067273376063</c:v>
                </c:pt>
                <c:pt idx="22">
                  <c:v>1.0015821666692</c:v>
                </c:pt>
                <c:pt idx="23">
                  <c:v>1.00261870888725</c:v>
                </c:pt>
                <c:pt idx="24">
                  <c:v>1.0036903918867099</c:v>
                </c:pt>
                <c:pt idx="25">
                  <c:v>1.00472735852279</c:v>
                </c:pt>
                <c:pt idx="26">
                  <c:v>1.0056822902981599</c:v>
                </c:pt>
                <c:pt idx="27">
                  <c:v>1.0065277558981001</c:v>
                </c:pt>
                <c:pt idx="28">
                  <c:v>1.0072521589752099</c:v>
                </c:pt>
                <c:pt idx="29">
                  <c:v>1.0078556376307</c:v>
                </c:pt>
                <c:pt idx="30">
                  <c:v>1.00834660758279</c:v>
                </c:pt>
                <c:pt idx="31">
                  <c:v>1.00873912555053</c:v>
                </c:pt>
                <c:pt idx="32">
                  <c:v>1.0090509871947799</c:v>
                </c:pt>
                <c:pt idx="33">
                  <c:v>1.0093023916683601</c:v>
                </c:pt>
                <c:pt idx="34">
                  <c:v>1.0095149073061001</c:v>
                </c:pt>
                <c:pt idx="35">
                  <c:v>1.00970471416413</c:v>
                </c:pt>
                <c:pt idx="36">
                  <c:v>1.0098777638699099</c:v>
                </c:pt>
                <c:pt idx="37">
                  <c:v>1.01003776065971</c:v>
                </c:pt>
                <c:pt idx="38">
                  <c:v>1.01018740099945</c:v>
                </c:pt>
                <c:pt idx="39">
                  <c:v>1.01032869199544</c:v>
                </c:pt>
                <c:pt idx="40">
                  <c:v>1.01046315706329</c:v>
                </c:pt>
                <c:pt idx="41">
                  <c:v>1.0105919725406001</c:v>
                </c:pt>
                <c:pt idx="42">
                  <c:v>1.01071606071293</c:v>
                </c:pt>
                <c:pt idx="43">
                  <c:v>1.01083615457964</c:v>
                </c:pt>
                <c:pt idx="44">
                  <c:v>1.01095284384972</c:v>
                </c:pt>
                <c:pt idx="45">
                  <c:v>1.01106660819709</c:v>
                </c:pt>
                <c:pt idx="46">
                  <c:v>1.0111778416964801</c:v>
                </c:pt>
                <c:pt idx="47">
                  <c:v>1.01128687104446</c:v>
                </c:pt>
                <c:pt idx="48">
                  <c:v>1.0113939693294201</c:v>
                </c:pt>
                <c:pt idx="49">
                  <c:v>1.0114993665659</c:v>
                </c:pt>
                <c:pt idx="50">
                  <c:v>1.01160325784484</c:v>
                </c:pt>
              </c:numCache>
            </c:numRef>
          </c:yVal>
          <c:smooth val="0"/>
          <c:extLst>
            <c:ext xmlns:c16="http://schemas.microsoft.com/office/drawing/2014/chart" uri="{C3380CC4-5D6E-409C-BE32-E72D297353CC}">
              <c16:uniqueId val="{00000001-BBD6-4342-A1C3-E6EA5EC557BB}"/>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Microsoft_Excel_Worksheet4!$D$2:$D$10002</c:f>
              <c:numCache>
                <c:formatCode>General</c:formatCode>
                <c:ptCount val="10001"/>
                <c:pt idx="0">
                  <c:v>1.0432842237712201</c:v>
                </c:pt>
                <c:pt idx="1">
                  <c:v>1.0402524460150699</c:v>
                </c:pt>
                <c:pt idx="2">
                  <c:v>1.0372312921262801</c:v>
                </c:pt>
                <c:pt idx="3">
                  <c:v>1.0342210977017701</c:v>
                </c:pt>
                <c:pt idx="4">
                  <c:v>1.0312223061745101</c:v>
                </c:pt>
                <c:pt idx="5">
                  <c:v>1.0282355120726701</c:v>
                </c:pt>
                <c:pt idx="6">
                  <c:v>1.0252615268624601</c:v>
                </c:pt>
                <c:pt idx="7">
                  <c:v>1.02230148237922</c:v>
                </c:pt>
                <c:pt idx="8">
                  <c:v>1.01935704064601</c:v>
                </c:pt>
                <c:pt idx="9">
                  <c:v>1.0164441973984299</c:v>
                </c:pt>
                <c:pt idx="10">
                  <c:v>1.0136122009672199</c:v>
                </c:pt>
                <c:pt idx="11">
                  <c:v>1.01091413936208</c:v>
                </c:pt>
                <c:pt idx="12">
                  <c:v>1.00840156610933</c:v>
                </c:pt>
                <c:pt idx="13">
                  <c:v>1.0061240733035699</c:v>
                </c:pt>
                <c:pt idx="14">
                  <c:v>1.00412866661391</c:v>
                </c:pt>
                <c:pt idx="15">
                  <c:v>1.0024588153714999</c:v>
                </c:pt>
                <c:pt idx="16">
                  <c:v>1.00115298421772</c:v>
                </c:pt>
                <c:pt idx="17">
                  <c:v>1.00024236054636</c:v>
                </c:pt>
                <c:pt idx="18">
                  <c:v>0.99974738795073403</c:v>
                </c:pt>
                <c:pt idx="19">
                  <c:v>0.99967266826949697</c:v>
                </c:pt>
                <c:pt idx="20">
                  <c:v>1</c:v>
                </c:pt>
                <c:pt idx="21">
                  <c:v>1.00468969323063</c:v>
                </c:pt>
                <c:pt idx="22">
                  <c:v>1.0094663219669799</c:v>
                </c:pt>
                <c:pt idx="23">
                  <c:v>1.01441838402787</c:v>
                </c:pt>
                <c:pt idx="24">
                  <c:v>1.0196178787483701</c:v>
                </c:pt>
                <c:pt idx="25">
                  <c:v>1.0251154332641901</c:v>
                </c:pt>
                <c:pt idx="26">
                  <c:v>1.0309395220697499</c:v>
                </c:pt>
                <c:pt idx="27">
                  <c:v>1.0370987953011099</c:v>
                </c:pt>
                <c:pt idx="28">
                  <c:v>1.0435858376039999</c:v>
                </c:pt>
                <c:pt idx="29">
                  <c:v>1.0503810052581399</c:v>
                </c:pt>
                <c:pt idx="30">
                  <c:v>1.0574556499391501</c:v>
                </c:pt>
                <c:pt idx="31">
                  <c:v>1.06477455318875</c:v>
                </c:pt>
                <c:pt idx="32">
                  <c:v>1.0722976580538499</c:v>
                </c:pt>
                <c:pt idx="33">
                  <c:v>1.07998126682275</c:v>
                </c:pt>
                <c:pt idx="34">
                  <c:v>1.0877791452255301</c:v>
                </c:pt>
                <c:pt idx="35">
                  <c:v>1.0956592740236</c:v>
                </c:pt>
                <c:pt idx="36">
                  <c:v>1.1036148395832901</c:v>
                </c:pt>
                <c:pt idx="37">
                  <c:v>1.1116425688154199</c:v>
                </c:pt>
                <c:pt idx="38">
                  <c:v>1.1197401995693801</c:v>
                </c:pt>
                <c:pt idx="39">
                  <c:v>1.12790616224575</c:v>
                </c:pt>
                <c:pt idx="40">
                  <c:v>1.13613937415071</c:v>
                </c:pt>
                <c:pt idx="41">
                  <c:v>1.14443910290708</c:v>
                </c:pt>
                <c:pt idx="42">
                  <c:v>1.1528048734520899</c:v>
                </c:pt>
                <c:pt idx="43">
                  <c:v>1.16123640329556</c:v>
                </c:pt>
                <c:pt idx="44">
                  <c:v>1.1697335565481799</c:v>
                </c:pt>
                <c:pt idx="45">
                  <c:v>1.17829631069055</c:v>
                </c:pt>
                <c:pt idx="46">
                  <c:v>1.1869247321617999</c:v>
                </c:pt>
                <c:pt idx="47">
                  <c:v>1.1956189581632699</c:v>
                </c:pt>
                <c:pt idx="48">
                  <c:v>1.2043791829133601</c:v>
                </c:pt>
                <c:pt idx="49">
                  <c:v>1.2132056471382799</c:v>
                </c:pt>
                <c:pt idx="50">
                  <c:v>1.22209862994703</c:v>
                </c:pt>
              </c:numCache>
            </c:numRef>
          </c:yVal>
          <c:smooth val="1"/>
          <c:extLst>
            <c:ext xmlns:c16="http://schemas.microsoft.com/office/drawing/2014/chart" uri="{C3380CC4-5D6E-409C-BE32-E72D297353CC}">
              <c16:uniqueId val="{00000002-BBD6-4342-A1C3-E6EA5EC557BB}"/>
            </c:ext>
          </c:extLst>
        </c:ser>
        <c:dLbls>
          <c:showLegendKey val="0"/>
          <c:showVal val="0"/>
          <c:showCatName val="0"/>
          <c:showSerName val="0"/>
          <c:showPercent val="0"/>
          <c:showBubbleSize val="0"/>
        </c:dLbls>
        <c:axId val="643152160"/>
        <c:axId val="643152552"/>
      </c:scatterChart>
      <c:valAx>
        <c:axId val="643152160"/>
        <c:scaling>
          <c:orientation val="minMax"/>
          <c:max val="5"/>
          <c:min val="1.5"/>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495206489675516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0.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Microsoft_Excel_Worksheet5!$B$2:$B$10002</c:f>
              <c:numCache>
                <c:formatCode>General</c:formatCode>
                <c:ptCount val="10001"/>
                <c:pt idx="0">
                  <c:v>0.98862589781391197</c:v>
                </c:pt>
                <c:pt idx="1">
                  <c:v>0.98802403238147696</c:v>
                </c:pt>
                <c:pt idx="2">
                  <c:v>0.98742253335862196</c:v>
                </c:pt>
                <c:pt idx="3">
                  <c:v>0.98682140052227796</c:v>
                </c:pt>
                <c:pt idx="4">
                  <c:v>0.98622063364951595</c:v>
                </c:pt>
                <c:pt idx="5">
                  <c:v>0.98562023251754105</c:v>
                </c:pt>
                <c:pt idx="6">
                  <c:v>0.98502019690369402</c:v>
                </c:pt>
                <c:pt idx="7">
                  <c:v>0.98442052658544998</c:v>
                </c:pt>
                <c:pt idx="8">
                  <c:v>0.98382122134042105</c:v>
                </c:pt>
                <c:pt idx="9">
                  <c:v>0.98326913161884399</c:v>
                </c:pt>
                <c:pt idx="10">
                  <c:v>0.98334740494537298</c:v>
                </c:pt>
                <c:pt idx="11">
                  <c:v>0.98498302082530997</c:v>
                </c:pt>
                <c:pt idx="12">
                  <c:v>0.98912003887480304</c:v>
                </c:pt>
                <c:pt idx="13">
                  <c:v>0.99673345516478196</c:v>
                </c:pt>
                <c:pt idx="14">
                  <c:v>1.0088103822823999</c:v>
                </c:pt>
                <c:pt idx="15">
                  <c:v>1.02549944820908</c:v>
                </c:pt>
                <c:pt idx="16">
                  <c:v>1.04615206184243</c:v>
                </c:pt>
                <c:pt idx="17">
                  <c:v>1.0700720999420701</c:v>
                </c:pt>
                <c:pt idx="18">
                  <c:v>1.0965172095034801</c:v>
                </c:pt>
                <c:pt idx="19">
                  <c:v>1.12467591331765</c:v>
                </c:pt>
                <c:pt idx="20">
                  <c:v>1.15377410928692</c:v>
                </c:pt>
                <c:pt idx="21">
                  <c:v>1.18362528607539</c:v>
                </c:pt>
                <c:pt idx="22">
                  <c:v>1.21424879147522</c:v>
                </c:pt>
                <c:pt idx="23">
                  <c:v>1.2456646076629401</c:v>
                </c:pt>
              </c:numCache>
            </c:numRef>
          </c:yVal>
          <c:smooth val="0"/>
          <c:extLst>
            <c:ext xmlns:c16="http://schemas.microsoft.com/office/drawing/2014/chart" uri="{C3380CC4-5D6E-409C-BE32-E72D297353CC}">
              <c16:uniqueId val="{00000000-3A9E-49C2-BE2F-3C8BBFC93F0A}"/>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Microsoft_Excel_Worksheet5!$C$2:$C$10002</c:f>
              <c:numCache>
                <c:formatCode>General</c:formatCode>
                <c:ptCount val="10001"/>
                <c:pt idx="0">
                  <c:v>0.86492327150480997</c:v>
                </c:pt>
                <c:pt idx="1">
                  <c:v>0.87392187541386901</c:v>
                </c:pt>
                <c:pt idx="2">
                  <c:v>0.883012095754936</c:v>
                </c:pt>
                <c:pt idx="3">
                  <c:v>0.89219418359625602</c:v>
                </c:pt>
                <c:pt idx="4">
                  <c:v>0.90146804624605503</c:v>
                </c:pt>
                <c:pt idx="5">
                  <c:v>0.91083300221556496</c:v>
                </c:pt>
                <c:pt idx="6">
                  <c:v>0.92028730012147897</c:v>
                </c:pt>
                <c:pt idx="7">
                  <c:v>0.929827086475568</c:v>
                </c:pt>
                <c:pt idx="8">
                  <c:v>0.93944391602615895</c:v>
                </c:pt>
                <c:pt idx="9">
                  <c:v>0.94913662311769498</c:v>
                </c:pt>
                <c:pt idx="10">
                  <c:v>0.95910702199550302</c:v>
                </c:pt>
                <c:pt idx="11">
                  <c:v>0.96972929903790595</c:v>
                </c:pt>
                <c:pt idx="12">
                  <c:v>0.98148649004737998</c:v>
                </c:pt>
                <c:pt idx="13">
                  <c:v>0.99513261619341598</c:v>
                </c:pt>
                <c:pt idx="14">
                  <c:v>1.0055699497522701</c:v>
                </c:pt>
                <c:pt idx="15">
                  <c:v>1.01725761914974</c:v>
                </c:pt>
                <c:pt idx="16">
                  <c:v>1.03153313120749</c:v>
                </c:pt>
                <c:pt idx="17">
                  <c:v>1.04731619481641</c:v>
                </c:pt>
                <c:pt idx="18">
                  <c:v>1.0640203059376401</c:v>
                </c:pt>
                <c:pt idx="19">
                  <c:v>1.0812465594932299</c:v>
                </c:pt>
                <c:pt idx="20">
                  <c:v>1.0986977781321801</c:v>
                </c:pt>
                <c:pt idx="21">
                  <c:v>1.1163475249711801</c:v>
                </c:pt>
                <c:pt idx="22">
                  <c:v>1.13423200347912</c:v>
                </c:pt>
                <c:pt idx="23">
                  <c:v>1.15237185814577</c:v>
                </c:pt>
              </c:numCache>
            </c:numRef>
          </c:yVal>
          <c:smooth val="0"/>
          <c:extLst>
            <c:ext xmlns:c16="http://schemas.microsoft.com/office/drawing/2014/chart" uri="{C3380CC4-5D6E-409C-BE32-E72D297353CC}">
              <c16:uniqueId val="{00000001-3A9E-49C2-BE2F-3C8BBFC93F0A}"/>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Microsoft_Excel_Worksheet5!$D$2:$D$10002</c:f>
              <c:numCache>
                <c:formatCode>General</c:formatCode>
                <c:ptCount val="10001"/>
                <c:pt idx="0">
                  <c:v>1.13002065966834</c:v>
                </c:pt>
                <c:pt idx="1">
                  <c:v>1.11702374780475</c:v>
                </c:pt>
                <c:pt idx="2">
                  <c:v>1.1041788261697301</c:v>
                </c:pt>
                <c:pt idx="3">
                  <c:v>1.09148489693521</c:v>
                </c:pt>
                <c:pt idx="4">
                  <c:v>1.07894133606437</c:v>
                </c:pt>
                <c:pt idx="5">
                  <c:v>1.0665481382261399</c:v>
                </c:pt>
                <c:pt idx="6">
                  <c:v>1.05430639777395</c:v>
                </c:pt>
                <c:pt idx="7">
                  <c:v>1.04221934084111</c:v>
                </c:pt>
                <c:pt idx="8">
                  <c:v>1.0302948148879201</c:v>
                </c:pt>
                <c:pt idx="9">
                  <c:v>1.01862910106524</c:v>
                </c:pt>
                <c:pt idx="10">
                  <c:v>1.0082004371117299</c:v>
                </c:pt>
                <c:pt idx="11">
                  <c:v>1.0004766817674899</c:v>
                </c:pt>
                <c:pt idx="12">
                  <c:v>0.99681295792106395</c:v>
                </c:pt>
                <c:pt idx="13">
                  <c:v>0.99833686935614496</c:v>
                </c:pt>
                <c:pt idx="14">
                  <c:v>1.0120612570527601</c:v>
                </c:pt>
                <c:pt idx="15">
                  <c:v>1.0338080526308899</c:v>
                </c:pt>
                <c:pt idx="16">
                  <c:v>1.06097817257315</c:v>
                </c:pt>
                <c:pt idx="17">
                  <c:v>1.0933224414381999</c:v>
                </c:pt>
                <c:pt idx="18">
                  <c:v>1.1300066211403299</c:v>
                </c:pt>
                <c:pt idx="19">
                  <c:v>1.16984965074918</c:v>
                </c:pt>
                <c:pt idx="20">
                  <c:v>1.2116113473205501</c:v>
                </c:pt>
                <c:pt idx="21">
                  <c:v>1.25495760638983</c:v>
                </c:pt>
                <c:pt idx="22">
                  <c:v>1.29991053248056</c:v>
                </c:pt>
                <c:pt idx="23">
                  <c:v>1.3465100729557999</c:v>
                </c:pt>
              </c:numCache>
            </c:numRef>
          </c:yVal>
          <c:smooth val="1"/>
          <c:extLst>
            <c:ext xmlns:c16="http://schemas.microsoft.com/office/drawing/2014/chart" uri="{C3380CC4-5D6E-409C-BE32-E72D297353CC}">
              <c16:uniqueId val="{00000002-3A9E-49C2-BE2F-3C8BBFC93F0A}"/>
            </c:ext>
          </c:extLst>
        </c:ser>
        <c:dLbls>
          <c:showLegendKey val="0"/>
          <c:showVal val="0"/>
          <c:showCatName val="0"/>
          <c:showSerName val="0"/>
          <c:showPercent val="0"/>
          <c:showBubbleSize val="0"/>
        </c:dLbls>
        <c:axId val="562383432"/>
        <c:axId val="562383824"/>
      </c:scatterChart>
      <c:valAx>
        <c:axId val="562383432"/>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49553863842241"/>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Microsoft_Excel_Worksheet6!$B$2:$B$10002</c:f>
              <c:numCache>
                <c:formatCode>General</c:formatCode>
                <c:ptCount val="10001"/>
                <c:pt idx="0">
                  <c:v>1.16192171980424</c:v>
                </c:pt>
                <c:pt idx="1">
                  <c:v>1.1473236291593101</c:v>
                </c:pt>
                <c:pt idx="2">
                  <c:v>1.13290894523348</c:v>
                </c:pt>
                <c:pt idx="3">
                  <c:v>1.11867536375111</c:v>
                </c:pt>
                <c:pt idx="4">
                  <c:v>1.1046206093869</c:v>
                </c:pt>
                <c:pt idx="5">
                  <c:v>1.09074243540217</c:v>
                </c:pt>
                <c:pt idx="6">
                  <c:v>1.0770386232856699</c:v>
                </c:pt>
                <c:pt idx="7">
                  <c:v>1.063506982399</c:v>
                </c:pt>
                <c:pt idx="8">
                  <c:v>1.05014534962636</c:v>
                </c:pt>
                <c:pt idx="9">
                  <c:v>1.0370212406691901</c:v>
                </c:pt>
                <c:pt idx="10">
                  <c:v>1.0245300660761001</c:v>
                </c:pt>
                <c:pt idx="11">
                  <c:v>1.0131469980076599</c:v>
                </c:pt>
                <c:pt idx="12">
                  <c:v>1.00332770139017</c:v>
                </c:pt>
                <c:pt idx="13">
                  <c:v>0.99548699187384504</c:v>
                </c:pt>
                <c:pt idx="14">
                  <c:v>0.98960464305255702</c:v>
                </c:pt>
                <c:pt idx="15">
                  <c:v>0.98533053159428097</c:v>
                </c:pt>
                <c:pt idx="16">
                  <c:v>0.98231963344819495</c:v>
                </c:pt>
                <c:pt idx="17">
                  <c:v>0.98023671288978098</c:v>
                </c:pt>
                <c:pt idx="18">
                  <c:v>0.97875264108639304</c:v>
                </c:pt>
                <c:pt idx="19">
                  <c:v>0.97754207333085497</c:v>
                </c:pt>
                <c:pt idx="20">
                  <c:v>0.97636482297001603</c:v>
                </c:pt>
                <c:pt idx="21">
                  <c:v>0.97518899036750195</c:v>
                </c:pt>
                <c:pt idx="22">
                  <c:v>0.97401457381591094</c:v>
                </c:pt>
                <c:pt idx="23">
                  <c:v>0.97284157160989904</c:v>
                </c:pt>
              </c:numCache>
            </c:numRef>
          </c:yVal>
          <c:smooth val="0"/>
          <c:extLst>
            <c:ext xmlns:c16="http://schemas.microsoft.com/office/drawing/2014/chart" uri="{C3380CC4-5D6E-409C-BE32-E72D297353CC}">
              <c16:uniqueId val="{00000000-F446-4CF2-BF47-2F496868A998}"/>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Microsoft_Excel_Worksheet6!$C$2:$C$10002</c:f>
              <c:numCache>
                <c:formatCode>General</c:formatCode>
                <c:ptCount val="10001"/>
                <c:pt idx="0">
                  <c:v>0.99476010141306304</c:v>
                </c:pt>
                <c:pt idx="1">
                  <c:v>0.995490584984138</c:v>
                </c:pt>
                <c:pt idx="2">
                  <c:v>0.99622053421258205</c:v>
                </c:pt>
                <c:pt idx="3">
                  <c:v>0.99694957387427197</c:v>
                </c:pt>
                <c:pt idx="4">
                  <c:v>0.99767713145409398</c:v>
                </c:pt>
                <c:pt idx="5">
                  <c:v>0.99840228811813403</c:v>
                </c:pt>
                <c:pt idx="6">
                  <c:v>0.99912347068139795</c:v>
                </c:pt>
                <c:pt idx="7">
                  <c:v>0.99983774410950099</c:v>
                </c:pt>
                <c:pt idx="8">
                  <c:v>1.00053893493553</c:v>
                </c:pt>
                <c:pt idx="9">
                  <c:v>1.00117678615224</c:v>
                </c:pt>
                <c:pt idx="10">
                  <c:v>1.00152668954545</c:v>
                </c:pt>
                <c:pt idx="11">
                  <c:v>1.0013474246457399</c:v>
                </c:pt>
                <c:pt idx="12">
                  <c:v>1.0005003973915501</c:v>
                </c:pt>
                <c:pt idx="13">
                  <c:v>0.99185491559181704</c:v>
                </c:pt>
                <c:pt idx="14">
                  <c:v>0.98131871715067298</c:v>
                </c:pt>
                <c:pt idx="15">
                  <c:v>0.97284298851126905</c:v>
                </c:pt>
                <c:pt idx="16">
                  <c:v>0.96501808996070004</c:v>
                </c:pt>
                <c:pt idx="17">
                  <c:v>0.95706345390955605</c:v>
                </c:pt>
                <c:pt idx="18">
                  <c:v>0.94874953896051795</c:v>
                </c:pt>
                <c:pt idx="19">
                  <c:v>0.940129218300508</c:v>
                </c:pt>
                <c:pt idx="20">
                  <c:v>0.93134403775309305</c:v>
                </c:pt>
                <c:pt idx="21">
                  <c:v>0.92250351278089404</c:v>
                </c:pt>
                <c:pt idx="22">
                  <c:v>0.91366395830180003</c:v>
                </c:pt>
                <c:pt idx="23">
                  <c:v>0.90485560764718198</c:v>
                </c:pt>
              </c:numCache>
            </c:numRef>
          </c:yVal>
          <c:smooth val="0"/>
          <c:extLst>
            <c:ext xmlns:c16="http://schemas.microsoft.com/office/drawing/2014/chart" uri="{C3380CC4-5D6E-409C-BE32-E72D297353CC}">
              <c16:uniqueId val="{00000001-F446-4CF2-BF47-2F496868A998}"/>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Microsoft_Excel_Worksheet6!$D$2:$D$10002</c:f>
              <c:numCache>
                <c:formatCode>General</c:formatCode>
                <c:ptCount val="10001"/>
                <c:pt idx="0">
                  <c:v>1.35717353463923</c:v>
                </c:pt>
                <c:pt idx="1">
                  <c:v>1.3223143743225501</c:v>
                </c:pt>
                <c:pt idx="2">
                  <c:v>1.28835196034632</c:v>
                </c:pt>
                <c:pt idx="3">
                  <c:v>1.25526365852231</c:v>
                </c:pt>
                <c:pt idx="4">
                  <c:v>1.22302762307871</c:v>
                </c:pt>
                <c:pt idx="5">
                  <c:v>1.19162293050181</c:v>
                </c:pt>
                <c:pt idx="6">
                  <c:v>1.16102987277235</c:v>
                </c:pt>
                <c:pt idx="7">
                  <c:v>1.1312306504479701</c:v>
                </c:pt>
                <c:pt idx="8">
                  <c:v>1.1022112352008899</c:v>
                </c:pt>
                <c:pt idx="9">
                  <c:v>1.0741490099187401</c:v>
                </c:pt>
                <c:pt idx="10">
                  <c:v>1.0480617913141199</c:v>
                </c:pt>
                <c:pt idx="11">
                  <c:v>1.02508561395169</c:v>
                </c:pt>
                <c:pt idx="12">
                  <c:v>1.0061629950386899</c:v>
                </c:pt>
                <c:pt idx="13">
                  <c:v>0.99913236846614095</c:v>
                </c:pt>
                <c:pt idx="14">
                  <c:v>0.997960532531871</c:v>
                </c:pt>
                <c:pt idx="15">
                  <c:v>0.997978366455198</c:v>
                </c:pt>
                <c:pt idx="16">
                  <c:v>0.99993137154257195</c:v>
                </c:pt>
                <c:pt idx="17">
                  <c:v>1.0039710631221801</c:v>
                </c:pt>
                <c:pt idx="18">
                  <c:v>1.00970455646615</c:v>
                </c:pt>
                <c:pt idx="19">
                  <c:v>1.01644378935422</c:v>
                </c:pt>
                <c:pt idx="20">
                  <c:v>1.02356189430613</c:v>
                </c:pt>
                <c:pt idx="21">
                  <c:v>1.0308834099365201</c:v>
                </c:pt>
                <c:pt idx="22">
                  <c:v>1.03835155298138</c:v>
                </c:pt>
                <c:pt idx="23">
                  <c:v>1.04593563376737</c:v>
                </c:pt>
              </c:numCache>
            </c:numRef>
          </c:yVal>
          <c:smooth val="1"/>
          <c:extLst>
            <c:ext xmlns:c16="http://schemas.microsoft.com/office/drawing/2014/chart" uri="{C3380CC4-5D6E-409C-BE32-E72D297353CC}">
              <c16:uniqueId val="{00000002-F446-4CF2-BF47-2F496868A998}"/>
            </c:ext>
          </c:extLst>
        </c:ser>
        <c:dLbls>
          <c:showLegendKey val="0"/>
          <c:showVal val="0"/>
          <c:showCatName val="0"/>
          <c:showSerName val="0"/>
          <c:showPercent val="0"/>
          <c:showBubbleSize val="0"/>
        </c:dLbls>
        <c:axId val="562384608"/>
        <c:axId val="562385000"/>
      </c:scatterChart>
      <c:valAx>
        <c:axId val="562384608"/>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Donor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690781710914454"/>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5"/>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Microsoft_Excel_Worksheet7!$B$1</c:f>
              <c:strCache>
                <c:ptCount val="1"/>
                <c:pt idx="0">
                  <c:v>yhat</c:v>
                </c:pt>
              </c:strCache>
            </c:strRef>
          </c:tx>
          <c:spPr>
            <a:ln w="38100">
              <a:solidFill>
                <a:srgbClr val="009900"/>
              </a:solidFill>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Microsoft_Excel_Worksheet7!$B$2:$B$10002</c:f>
              <c:numCache>
                <c:formatCode>General</c:formatCode>
                <c:ptCount val="10001"/>
                <c:pt idx="0">
                  <c:v>1.16986151622375</c:v>
                </c:pt>
                <c:pt idx="1">
                  <c:v>1.1610653557953501</c:v>
                </c:pt>
                <c:pt idx="2">
                  <c:v>1.15233533348433</c:v>
                </c:pt>
                <c:pt idx="3">
                  <c:v>1.1436709519997901</c:v>
                </c:pt>
                <c:pt idx="4">
                  <c:v>1.1350717177899501</c:v>
                </c:pt>
                <c:pt idx="5">
                  <c:v>1.1265371410140199</c:v>
                </c:pt>
                <c:pt idx="6">
                  <c:v>1.1180667355143199</c:v>
                </c:pt>
                <c:pt idx="7">
                  <c:v>1.1096600187885699</c:v>
                </c:pt>
                <c:pt idx="8">
                  <c:v>1.10131651196244</c:v>
                </c:pt>
                <c:pt idx="9">
                  <c:v>1.09303938737989</c:v>
                </c:pt>
                <c:pt idx="10">
                  <c:v>1.0848461923567001</c:v>
                </c:pt>
                <c:pt idx="11">
                  <c:v>1.07675753041683</c:v>
                </c:pt>
                <c:pt idx="12">
                  <c:v>1.0687933767821001</c:v>
                </c:pt>
                <c:pt idx="13">
                  <c:v>1.06097310072898</c:v>
                </c:pt>
                <c:pt idx="14">
                  <c:v>1.05331549152365</c:v>
                </c:pt>
                <c:pt idx="15">
                  <c:v>1.0458387877426301</c:v>
                </c:pt>
                <c:pt idx="16">
                  <c:v>1.03856070980089</c:v>
                </c:pt>
                <c:pt idx="17">
                  <c:v>1.0314984955262301</c:v>
                </c:pt>
                <c:pt idx="18">
                  <c:v>1.02466893863625</c:v>
                </c:pt>
                <c:pt idx="19">
                  <c:v>1.01808842999386</c:v>
                </c:pt>
                <c:pt idx="20">
                  <c:v>1.0117730015379101</c:v>
                </c:pt>
                <c:pt idx="21">
                  <c:v>1.00573837280727</c:v>
                </c:pt>
                <c:pt idx="22">
                  <c:v>1</c:v>
                </c:pt>
                <c:pt idx="23">
                  <c:v>0.99456864685540303</c:v>
                </c:pt>
                <c:pt idx="24">
                  <c:v>0.98943718105400802</c:v>
                </c:pt>
                <c:pt idx="25">
                  <c:v>0.98459435715320198</c:v>
                </c:pt>
                <c:pt idx="26">
                  <c:v>0.98002932097412698</c:v>
                </c:pt>
                <c:pt idx="27">
                  <c:v>0.97573158441595997</c:v>
                </c:pt>
                <c:pt idx="28">
                  <c:v>0.97169100161046396</c:v>
                </c:pt>
                <c:pt idx="29">
                  <c:v>0.96789774633690695</c:v>
                </c:pt>
                <c:pt idx="30">
                  <c:v>0.96434229062341004</c:v>
                </c:pt>
                <c:pt idx="31">
                  <c:v>0.96101538446638102</c:v>
                </c:pt>
                <c:pt idx="32">
                  <c:v>0.95790803660489099</c:v>
                </c:pt>
                <c:pt idx="33">
                  <c:v>0.95501149629168602</c:v>
                </c:pt>
                <c:pt idx="34">
                  <c:v>0.95231723600707496</c:v>
                </c:pt>
                <c:pt idx="35">
                  <c:v>0.94981693506612797</c:v>
                </c:pt>
                <c:pt idx="36">
                  <c:v>0.94750246407359195</c:v>
                </c:pt>
                <c:pt idx="37">
                  <c:v>0.94536587018459595</c:v>
                </c:pt>
                <c:pt idx="38">
                  <c:v>0.94339936313267003</c:v>
                </c:pt>
                <c:pt idx="39">
                  <c:v>0.94159530198984298</c:v>
                </c:pt>
                <c:pt idx="40">
                  <c:v>0.93994618262657104</c:v>
                </c:pt>
                <c:pt idx="41">
                  <c:v>0.93844462584210597</c:v>
                </c:pt>
                <c:pt idx="42">
                  <c:v>0.93708336613852405</c:v>
                </c:pt>
                <c:pt idx="43">
                  <c:v>0.93585524111413299</c:v>
                </c:pt>
                <c:pt idx="44">
                  <c:v>0.93475318145428399</c:v>
                </c:pt>
                <c:pt idx="45">
                  <c:v>0.93377020149977197</c:v>
                </c:pt>
                <c:pt idx="46">
                  <c:v>0.932899390375036</c:v>
                </c:pt>
                <c:pt idx="47">
                  <c:v>0.93213390366028104</c:v>
                </c:pt>
                <c:pt idx="48">
                  <c:v>0.93146695559336201</c:v>
                </c:pt>
                <c:pt idx="49">
                  <c:v>0.93089181178896896</c:v>
                </c:pt>
                <c:pt idx="50">
                  <c:v>0.93040178246412497</c:v>
                </c:pt>
                <c:pt idx="51">
                  <c:v>0.92999021616046396</c:v>
                </c:pt>
                <c:pt idx="52">
                  <c:v>0.92965049395504995</c:v>
                </c:pt>
                <c:pt idx="53">
                  <c:v>0.92937602415268505</c:v>
                </c:pt>
                <c:pt idx="54">
                  <c:v>0.92916023745379095</c:v>
                </c:pt>
                <c:pt idx="55">
                  <c:v>0.92899658259293005</c:v>
                </c:pt>
                <c:pt idx="56">
                  <c:v>0.92887852244394498</c:v>
                </c:pt>
                <c:pt idx="57">
                  <c:v>0.92879953058852205</c:v>
                </c:pt>
                <c:pt idx="58">
                  <c:v>0.92875308834568404</c:v>
                </c:pt>
                <c:pt idx="59">
                  <c:v>0.92873268226037298</c:v>
                </c:pt>
                <c:pt idx="60">
                  <c:v>0.92873180204980199</c:v>
                </c:pt>
                <c:pt idx="61">
                  <c:v>0.92874393900671104</c:v>
                </c:pt>
                <c:pt idx="62">
                  <c:v>0.92876258485902896</c:v>
                </c:pt>
                <c:pt idx="63">
                  <c:v>0.92878231590136795</c:v>
                </c:pt>
                <c:pt idx="64">
                  <c:v>0.92880204736288297</c:v>
                </c:pt>
                <c:pt idx="65">
                  <c:v>0.928821779243581</c:v>
                </c:pt>
                <c:pt idx="66">
                  <c:v>0.92884151154347205</c:v>
                </c:pt>
                <c:pt idx="67">
                  <c:v>0.928861244262565</c:v>
                </c:pt>
                <c:pt idx="68">
                  <c:v>0.92888097740086795</c:v>
                </c:pt>
                <c:pt idx="69">
                  <c:v>0.928900710958391</c:v>
                </c:pt>
                <c:pt idx="70">
                  <c:v>0.92892044493514303</c:v>
                </c:pt>
                <c:pt idx="71">
                  <c:v>0.92894017933113104</c:v>
                </c:pt>
                <c:pt idx="72">
                  <c:v>0.92895991414636603</c:v>
                </c:pt>
                <c:pt idx="73">
                  <c:v>0.92897964938085598</c:v>
                </c:pt>
                <c:pt idx="74">
                  <c:v>0.92899938503460999</c:v>
                </c:pt>
                <c:pt idx="75">
                  <c:v>0.92901912110763796</c:v>
                </c:pt>
                <c:pt idx="76">
                  <c:v>0.92903885759994598</c:v>
                </c:pt>
                <c:pt idx="77">
                  <c:v>0.92905859451154604</c:v>
                </c:pt>
                <c:pt idx="78">
                  <c:v>0.92907833184244504</c:v>
                </c:pt>
                <c:pt idx="79">
                  <c:v>0.92909806959265295</c:v>
                </c:pt>
                <c:pt idx="80">
                  <c:v>0.92911780776217801</c:v>
                </c:pt>
                <c:pt idx="81">
                  <c:v>0.92913754635102896</c:v>
                </c:pt>
                <c:pt idx="82">
                  <c:v>0.92915728535921704</c:v>
                </c:pt>
                <c:pt idx="83">
                  <c:v>0.92917702478674702</c:v>
                </c:pt>
                <c:pt idx="84">
                  <c:v>0.92919676463363199</c:v>
                </c:pt>
                <c:pt idx="85">
                  <c:v>0.92921650489987895</c:v>
                </c:pt>
                <c:pt idx="86">
                  <c:v>0.929236245585495</c:v>
                </c:pt>
                <c:pt idx="87">
                  <c:v>0.92925598669049303</c:v>
                </c:pt>
                <c:pt idx="88">
                  <c:v>0.92927572821487803</c:v>
                </c:pt>
                <c:pt idx="89">
                  <c:v>0.92929547015866198</c:v>
                </c:pt>
                <c:pt idx="90">
                  <c:v>0.92931521252185201</c:v>
                </c:pt>
                <c:pt idx="91">
                  <c:v>0.92933495530445698</c:v>
                </c:pt>
                <c:pt idx="92">
                  <c:v>0.929354698506488</c:v>
                </c:pt>
                <c:pt idx="93">
                  <c:v>0.92937444212795195</c:v>
                </c:pt>
                <c:pt idx="94">
                  <c:v>0.92939418616885605</c:v>
                </c:pt>
                <c:pt idx="95">
                  <c:v>0.92941393062921296</c:v>
                </c:pt>
                <c:pt idx="96">
                  <c:v>0.929433675509029</c:v>
                </c:pt>
                <c:pt idx="97">
                  <c:v>0.92945342080831495</c:v>
                </c:pt>
                <c:pt idx="98">
                  <c:v>0.92947316652707801</c:v>
                </c:pt>
                <c:pt idx="99">
                  <c:v>0.92949291266532796</c:v>
                </c:pt>
                <c:pt idx="100">
                  <c:v>0.92951265922307502</c:v>
                </c:pt>
                <c:pt idx="101">
                  <c:v>0.92953240620032396</c:v>
                </c:pt>
                <c:pt idx="102">
                  <c:v>0.92955215359708898</c:v>
                </c:pt>
                <c:pt idx="103">
                  <c:v>0.92957190141337598</c:v>
                </c:pt>
                <c:pt idx="104">
                  <c:v>0.92959164964919205</c:v>
                </c:pt>
                <c:pt idx="105">
                  <c:v>0.92961139830455097</c:v>
                </c:pt>
                <c:pt idx="106">
                  <c:v>0.92963114737945696</c:v>
                </c:pt>
                <c:pt idx="107">
                  <c:v>0.929650896873921</c:v>
                </c:pt>
                <c:pt idx="108">
                  <c:v>0.92967064678795597</c:v>
                </c:pt>
                <c:pt idx="109">
                  <c:v>0.92969039712156198</c:v>
                </c:pt>
                <c:pt idx="110">
                  <c:v>0.92971014787475603</c:v>
                </c:pt>
                <c:pt idx="111">
                  <c:v>0.929729899047542</c:v>
                </c:pt>
                <c:pt idx="112">
                  <c:v>0.92974965063993098</c:v>
                </c:pt>
                <c:pt idx="113">
                  <c:v>0.92976940265193198</c:v>
                </c:pt>
                <c:pt idx="114">
                  <c:v>0.92978915508355198</c:v>
                </c:pt>
                <c:pt idx="115">
                  <c:v>0.92980890793480397</c:v>
                </c:pt>
                <c:pt idx="116">
                  <c:v>0.92982866120569196</c:v>
                </c:pt>
                <c:pt idx="117">
                  <c:v>0.92984841489622805</c:v>
                </c:pt>
                <c:pt idx="118">
                  <c:v>0.929868169006421</c:v>
                </c:pt>
                <c:pt idx="119">
                  <c:v>0.92988792353627703</c:v>
                </c:pt>
                <c:pt idx="120">
                  <c:v>0.92990767848580902</c:v>
                </c:pt>
                <c:pt idx="121">
                  <c:v>0.92992743385502197</c:v>
                </c:pt>
                <c:pt idx="122">
                  <c:v>0.92994718964392797</c:v>
                </c:pt>
                <c:pt idx="123">
                  <c:v>0.92996694585253603</c:v>
                </c:pt>
                <c:pt idx="124">
                  <c:v>0.92998670248085102</c:v>
                </c:pt>
                <c:pt idx="125">
                  <c:v>0.93000645952888505</c:v>
                </c:pt>
                <c:pt idx="126">
                  <c:v>0.930026216996649</c:v>
                </c:pt>
                <c:pt idx="127">
                  <c:v>0.93004597488414598</c:v>
                </c:pt>
                <c:pt idx="128">
                  <c:v>0.93006573319138997</c:v>
                </c:pt>
                <c:pt idx="129">
                  <c:v>0.93008549191838896</c:v>
                </c:pt>
                <c:pt idx="130">
                  <c:v>0.93010525106514996</c:v>
                </c:pt>
                <c:pt idx="131">
                  <c:v>0.93012501063168096</c:v>
                </c:pt>
                <c:pt idx="132">
                  <c:v>0.93014477061799705</c:v>
                </c:pt>
                <c:pt idx="133">
                  <c:v>0.93016453102410102</c:v>
                </c:pt>
                <c:pt idx="134">
                  <c:v>0.93018429185000195</c:v>
                </c:pt>
                <c:pt idx="135">
                  <c:v>0.93020405309571297</c:v>
                </c:pt>
                <c:pt idx="136">
                  <c:v>0.93022381476124105</c:v>
                </c:pt>
                <c:pt idx="137">
                  <c:v>0.93024357684659098</c:v>
                </c:pt>
                <c:pt idx="138">
                  <c:v>0.93026333935177896</c:v>
                </c:pt>
                <c:pt idx="139">
                  <c:v>0.93028310227681399</c:v>
                </c:pt>
                <c:pt idx="140">
                  <c:v>0.93030286562169195</c:v>
                </c:pt>
                <c:pt idx="141">
                  <c:v>0.93032262938643495</c:v>
                </c:pt>
                <c:pt idx="142">
                  <c:v>0.93034239357105297</c:v>
                </c:pt>
                <c:pt idx="143">
                  <c:v>0.93036215817554202</c:v>
                </c:pt>
                <c:pt idx="144">
                  <c:v>0.93038192319992397</c:v>
                </c:pt>
                <c:pt idx="145">
                  <c:v>0.93040168864420703</c:v>
                </c:pt>
                <c:pt idx="146">
                  <c:v>0.93042145450838598</c:v>
                </c:pt>
                <c:pt idx="147">
                  <c:v>0.93044122079248304</c:v>
                </c:pt>
                <c:pt idx="148">
                  <c:v>0.93046098749650696</c:v>
                </c:pt>
                <c:pt idx="149">
                  <c:v>0.93048075462046598</c:v>
                </c:pt>
                <c:pt idx="150">
                  <c:v>0.93050052216435797</c:v>
                </c:pt>
                <c:pt idx="151">
                  <c:v>0.93052029012820403</c:v>
                </c:pt>
                <c:pt idx="152">
                  <c:v>0.93054005851201704</c:v>
                </c:pt>
                <c:pt idx="153">
                  <c:v>0.93055982731578601</c:v>
                </c:pt>
                <c:pt idx="154">
                  <c:v>0.93057959653953803</c:v>
                </c:pt>
                <c:pt idx="155">
                  <c:v>0.93059936618328098</c:v>
                </c:pt>
                <c:pt idx="156">
                  <c:v>0.93061913624700898</c:v>
                </c:pt>
                <c:pt idx="157">
                  <c:v>0.93063890673074401</c:v>
                </c:pt>
                <c:pt idx="158">
                  <c:v>0.93065867763449495</c:v>
                </c:pt>
                <c:pt idx="159">
                  <c:v>0.93067844895826402</c:v>
                </c:pt>
                <c:pt idx="160">
                  <c:v>0.93069822070206898</c:v>
                </c:pt>
                <c:pt idx="161">
                  <c:v>0.93071799286590895</c:v>
                </c:pt>
                <c:pt idx="162">
                  <c:v>0.93073776544980402</c:v>
                </c:pt>
                <c:pt idx="163">
                  <c:v>0.93075753845374798</c:v>
                </c:pt>
                <c:pt idx="164">
                  <c:v>0.93077731187776303</c:v>
                </c:pt>
                <c:pt idx="165">
                  <c:v>0.93079708572186004</c:v>
                </c:pt>
                <c:pt idx="166">
                  <c:v>0.93081685998602604</c:v>
                </c:pt>
                <c:pt idx="167">
                  <c:v>0.93083663467029099</c:v>
                </c:pt>
                <c:pt idx="168">
                  <c:v>0.930856409774661</c:v>
                </c:pt>
                <c:pt idx="169">
                  <c:v>0.93087618529914196</c:v>
                </c:pt>
                <c:pt idx="170">
                  <c:v>0.93089596124374296</c:v>
                </c:pt>
                <c:pt idx="171">
                  <c:v>0.93091573760847202</c:v>
                </c:pt>
                <c:pt idx="172">
                  <c:v>0.93093551439334399</c:v>
                </c:pt>
                <c:pt idx="173">
                  <c:v>0.930955291598354</c:v>
                </c:pt>
                <c:pt idx="174">
                  <c:v>0.93097506922352002</c:v>
                </c:pt>
                <c:pt idx="175">
                  <c:v>0.93099484726886195</c:v>
                </c:pt>
                <c:pt idx="176">
                  <c:v>0.931014625734364</c:v>
                </c:pt>
                <c:pt idx="177">
                  <c:v>0.93103440462005504</c:v>
                </c:pt>
                <c:pt idx="178">
                  <c:v>0.93105418392594497</c:v>
                </c:pt>
                <c:pt idx="179">
                  <c:v>0.931073963652016</c:v>
                </c:pt>
                <c:pt idx="180">
                  <c:v>0.931093743798308</c:v>
                </c:pt>
                <c:pt idx="181">
                  <c:v>0.93111352436481898</c:v>
                </c:pt>
                <c:pt idx="182">
                  <c:v>0.93113330535155803</c:v>
                </c:pt>
                <c:pt idx="183">
                  <c:v>0.93115308675852704</c:v>
                </c:pt>
                <c:pt idx="184">
                  <c:v>0.931172868585742</c:v>
                </c:pt>
                <c:pt idx="185">
                  <c:v>0.93119265083322</c:v>
                </c:pt>
                <c:pt idx="186">
                  <c:v>0.93121243350094596</c:v>
                </c:pt>
                <c:pt idx="187">
                  <c:v>0.93123221658895405</c:v>
                </c:pt>
                <c:pt idx="188">
                  <c:v>0.93125200009724696</c:v>
                </c:pt>
                <c:pt idx="189">
                  <c:v>0.93127178402581201</c:v>
                </c:pt>
                <c:pt idx="190">
                  <c:v>0.93129156837468496</c:v>
                </c:pt>
                <c:pt idx="191">
                  <c:v>0.93131135314386904</c:v>
                </c:pt>
                <c:pt idx="192">
                  <c:v>0.93133113833336401</c:v>
                </c:pt>
                <c:pt idx="193">
                  <c:v>0.93135092394319396</c:v>
                </c:pt>
                <c:pt idx="194">
                  <c:v>0.93137070997335003</c:v>
                </c:pt>
                <c:pt idx="195">
                  <c:v>0.93139049642386296</c:v>
                </c:pt>
                <c:pt idx="196">
                  <c:v>0.93141028329470399</c:v>
                </c:pt>
                <c:pt idx="197">
                  <c:v>0.93143007058591498</c:v>
                </c:pt>
                <c:pt idx="198">
                  <c:v>0.93144985829751104</c:v>
                </c:pt>
                <c:pt idx="199">
                  <c:v>0.93146964642946195</c:v>
                </c:pt>
                <c:pt idx="200">
                  <c:v>0.93148943498181702</c:v>
                </c:pt>
                <c:pt idx="201">
                  <c:v>0.93150922395455604</c:v>
                </c:pt>
                <c:pt idx="202">
                  <c:v>0.93152901334771399</c:v>
                </c:pt>
                <c:pt idx="203">
                  <c:v>0.93154880316128197</c:v>
                </c:pt>
                <c:pt idx="204">
                  <c:v>0.93156859339527298</c:v>
                </c:pt>
                <c:pt idx="205">
                  <c:v>0.93158838404970201</c:v>
                </c:pt>
                <c:pt idx="206">
                  <c:v>0.93160817512456295</c:v>
                </c:pt>
                <c:pt idx="207">
                  <c:v>0.93162796661987402</c:v>
                </c:pt>
                <c:pt idx="208">
                  <c:v>0.93164775853566195</c:v>
                </c:pt>
                <c:pt idx="209">
                  <c:v>0.93166755087189301</c:v>
                </c:pt>
                <c:pt idx="210">
                  <c:v>0.93168734362860905</c:v>
                </c:pt>
                <c:pt idx="211">
                  <c:v>0.93170713680583195</c:v>
                </c:pt>
                <c:pt idx="212">
                  <c:v>0.93172693040351595</c:v>
                </c:pt>
                <c:pt idx="213">
                  <c:v>0.93174672442172601</c:v>
                </c:pt>
                <c:pt idx="214">
                  <c:v>0.93176651886044404</c:v>
                </c:pt>
                <c:pt idx="215">
                  <c:v>0.93178631371969201</c:v>
                </c:pt>
                <c:pt idx="216">
                  <c:v>0.93180610899945004</c:v>
                </c:pt>
                <c:pt idx="217">
                  <c:v>0.93182590469976501</c:v>
                </c:pt>
                <c:pt idx="218">
                  <c:v>0.93184570082062801</c:v>
                </c:pt>
                <c:pt idx="219">
                  <c:v>0.93186549736203605</c:v>
                </c:pt>
                <c:pt idx="220">
                  <c:v>0.93188529432401501</c:v>
                </c:pt>
              </c:numCache>
            </c:numRef>
          </c:yVal>
          <c:smooth val="0"/>
          <c:extLst>
            <c:ext xmlns:c16="http://schemas.microsoft.com/office/drawing/2014/chart" uri="{C3380CC4-5D6E-409C-BE32-E72D297353CC}">
              <c16:uniqueId val="{00000000-D4AA-4E54-9B46-AEB72C9BF488}"/>
            </c:ext>
          </c:extLst>
        </c:ser>
        <c:ser>
          <c:idx val="1"/>
          <c:order val="1"/>
          <c:tx>
            <c:strRef>
              <c:f>Microsoft_Excel_Worksheet7!$C$1</c:f>
              <c:strCache>
                <c:ptCount val="1"/>
                <c:pt idx="0">
                  <c:v>lower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Microsoft_Excel_Worksheet7!$C$2:$C$10002</c:f>
              <c:numCache>
                <c:formatCode>General</c:formatCode>
                <c:ptCount val="10001"/>
                <c:pt idx="0">
                  <c:v>1.1046832684496799</c:v>
                </c:pt>
                <c:pt idx="1">
                  <c:v>1.0994551499201299</c:v>
                </c:pt>
                <c:pt idx="2">
                  <c:v>1.0942516772400099</c:v>
                </c:pt>
                <c:pt idx="3">
                  <c:v>1.0890727180574</c:v>
                </c:pt>
                <c:pt idx="4">
                  <c:v>1.0839181368522099</c:v>
                </c:pt>
                <c:pt idx="5">
                  <c:v>1.07878779372959</c:v>
                </c:pt>
                <c:pt idx="6">
                  <c:v>1.07368154271379</c:v>
                </c:pt>
                <c:pt idx="7">
                  <c:v>1.06859922928277</c:v>
                </c:pt>
                <c:pt idx="8">
                  <c:v>1.06354068671734</c:v>
                </c:pt>
                <c:pt idx="9">
                  <c:v>1.0585075954207199</c:v>
                </c:pt>
                <c:pt idx="10">
                  <c:v>1.05350901703849</c:v>
                </c:pt>
                <c:pt idx="11">
                  <c:v>1.04855570809404</c:v>
                </c:pt>
                <c:pt idx="12">
                  <c:v>1.04365825336615</c:v>
                </c:pt>
                <c:pt idx="13">
                  <c:v>1.0388270803656801</c:v>
                </c:pt>
                <c:pt idx="14">
                  <c:v>1.03407247629225</c:v>
                </c:pt>
                <c:pt idx="15">
                  <c:v>1.02940460791099</c:v>
                </c:pt>
                <c:pt idx="16">
                  <c:v>1.02483354492297</c:v>
                </c:pt>
                <c:pt idx="17">
                  <c:v>1.02036928758432</c:v>
                </c:pt>
                <c:pt idx="18">
                  <c:v>1.0160217995763701</c:v>
                </c:pt>
                <c:pt idx="19">
                  <c:v>1.0118010474675101</c:v>
                </c:pt>
                <c:pt idx="20">
                  <c:v>1.0077170485748701</c:v>
                </c:pt>
                <c:pt idx="21">
                  <c:v>1.0037799296844301</c:v>
                </c:pt>
                <c:pt idx="22">
                  <c:v>1</c:v>
                </c:pt>
                <c:pt idx="23">
                  <c:v>0.992755247268023</c:v>
                </c:pt>
                <c:pt idx="24">
                  <c:v>0.98595220379400395</c:v>
                </c:pt>
                <c:pt idx="25">
                  <c:v>0.97957090159506</c:v>
                </c:pt>
                <c:pt idx="26">
                  <c:v>0.97359210654771799</c:v>
                </c:pt>
                <c:pt idx="27">
                  <c:v>0.96799724913444296</c:v>
                </c:pt>
                <c:pt idx="28">
                  <c:v>0.96276835881834499</c:v>
                </c:pt>
                <c:pt idx="29">
                  <c:v>0.95788800200430702</c:v>
                </c:pt>
                <c:pt idx="30">
                  <c:v>0.95333922364694701</c:v>
                </c:pt>
                <c:pt idx="31">
                  <c:v>0.94910549268156097</c:v>
                </c:pt>
                <c:pt idx="32">
                  <c:v>0.94517065158311797</c:v>
                </c:pt>
                <c:pt idx="33">
                  <c:v>0.94151887049859195</c:v>
                </c:pt>
                <c:pt idx="34">
                  <c:v>0.93813460654431002</c:v>
                </c:pt>
                <c:pt idx="35">
                  <c:v>0.93500256900410195</c:v>
                </c:pt>
                <c:pt idx="36">
                  <c:v>0.93210769129230298</c:v>
                </c:pt>
                <c:pt idx="37">
                  <c:v>0.92943511063938999</c:v>
                </c:pt>
                <c:pt idx="38">
                  <c:v>0.92697015649308001</c:v>
                </c:pt>
                <c:pt idx="39">
                  <c:v>0.92469834857565802</c:v>
                </c:pt>
                <c:pt idx="40">
                  <c:v>0.92260540536963598</c:v>
                </c:pt>
                <c:pt idx="41">
                  <c:v>0.92067726349263201</c:v>
                </c:pt>
                <c:pt idx="42">
                  <c:v>0.91890010795362498</c:v>
                </c:pt>
                <c:pt idx="43">
                  <c:v>0.91726041266083902</c:v>
                </c:pt>
                <c:pt idx="44">
                  <c:v>0.91574498980788199</c:v>
                </c:pt>
                <c:pt idx="45">
                  <c:v>0.91434104596310195</c:v>
                </c:pt>
                <c:pt idx="46">
                  <c:v>0.91303624192156396</c:v>
                </c:pt>
                <c:pt idx="47">
                  <c:v>0.91181875276410995</c:v>
                </c:pt>
                <c:pt idx="48">
                  <c:v>0.91067732421936698</c:v>
                </c:pt>
                <c:pt idx="49">
                  <c:v>0.90960132143396599</c:v>
                </c:pt>
                <c:pt idx="50">
                  <c:v>0.90858076666625798</c:v>
                </c:pt>
                <c:pt idx="51">
                  <c:v>0.90760636320649202</c:v>
                </c:pt>
                <c:pt idx="52">
                  <c:v>0.90666950390133205</c:v>
                </c:pt>
                <c:pt idx="53">
                  <c:v>0.90576226388048697</c:v>
                </c:pt>
                <c:pt idx="54">
                  <c:v>0.90487737828334103</c:v>
                </c:pt>
                <c:pt idx="55">
                  <c:v>0.90400820681087302</c:v>
                </c:pt>
                <c:pt idx="56">
                  <c:v>0.903148687671399</c:v>
                </c:pt>
                <c:pt idx="57">
                  <c:v>0.90229328389426</c:v>
                </c:pt>
                <c:pt idx="58">
                  <c:v>0.90143692505942097</c:v>
                </c:pt>
                <c:pt idx="59">
                  <c:v>0.90057494728583198</c:v>
                </c:pt>
                <c:pt idx="60">
                  <c:v>0.89970303391795703</c:v>
                </c:pt>
                <c:pt idx="61">
                  <c:v>0.89881715883614499</c:v>
                </c:pt>
                <c:pt idx="62">
                  <c:v>0.89791353377179595</c:v>
                </c:pt>
                <c:pt idx="63">
                  <c:v>0.89698948576079296</c:v>
                </c:pt>
                <c:pt idx="64">
                  <c:v>0.89604608225365401</c:v>
                </c:pt>
                <c:pt idx="65">
                  <c:v>0.89508515202571204</c:v>
                </c:pt>
                <c:pt idx="66">
                  <c:v>0.89410834694077401</c:v>
                </c:pt>
                <c:pt idx="67">
                  <c:v>0.89311715822900095</c:v>
                </c:pt>
                <c:pt idx="68">
                  <c:v>0.89211293189549901</c:v>
                </c:pt>
                <c:pt idx="69">
                  <c:v>0.89109688307214796</c:v>
                </c:pt>
                <c:pt idx="70">
                  <c:v>0.89007010922525498</c:v>
                </c:pt>
                <c:pt idx="71">
                  <c:v>0.889033602200621</c:v>
                </c:pt>
                <c:pt idx="72">
                  <c:v>0.88798825913328505</c:v>
                </c:pt>
                <c:pt idx="73">
                  <c:v>0.88693489227784195</c:v>
                </c:pt>
                <c:pt idx="74">
                  <c:v>0.88587423783177999</c:v>
                </c:pt>
                <c:pt idx="75">
                  <c:v>0.88480696383227297</c:v>
                </c:pt>
                <c:pt idx="76">
                  <c:v>0.88373367720915796</c:v>
                </c:pt>
                <c:pt idx="77">
                  <c:v>0.88265493007535201</c:v>
                </c:pt>
                <c:pt idx="78">
                  <c:v>0.88157122533213605</c:v>
                </c:pt>
                <c:pt idx="79">
                  <c:v>0.880483021661569</c:v>
                </c:pt>
                <c:pt idx="80">
                  <c:v>0.87939073797247702</c:v>
                </c:pt>
                <c:pt idx="81">
                  <c:v>0.87829475736042195</c:v>
                </c:pt>
                <c:pt idx="82">
                  <c:v>0.87719543063612804</c:v>
                </c:pt>
                <c:pt idx="83">
                  <c:v>0.876093079471159</c:v>
                </c:pt>
                <c:pt idx="84">
                  <c:v>0.87498799920440196</c:v>
                </c:pt>
                <c:pt idx="85">
                  <c:v>0.873880461348022</c:v>
                </c:pt>
                <c:pt idx="86">
                  <c:v>0.87277071582717802</c:v>
                </c:pt>
                <c:pt idx="87">
                  <c:v>0.87165899298383398</c:v>
                </c:pt>
                <c:pt idx="88">
                  <c:v>0.87054550537143804</c:v>
                </c:pt>
                <c:pt idx="89">
                  <c:v>0.86943044936413905</c:v>
                </c:pt>
                <c:pt idx="90">
                  <c:v>0.86831400660136904</c:v>
                </c:pt>
                <c:pt idx="91">
                  <c:v>0.86719634528620204</c:v>
                </c:pt>
                <c:pt idx="92">
                  <c:v>0.86607762135371003</c:v>
                </c:pt>
                <c:pt idx="93">
                  <c:v>0.86495797952362397</c:v>
                </c:pt>
                <c:pt idx="94">
                  <c:v>0.86383755424992403</c:v>
                </c:pt>
                <c:pt idx="95">
                  <c:v>0.86271647057852896</c:v>
                </c:pt>
                <c:pt idx="96">
                  <c:v>0.86159484492291805</c:v>
                </c:pt>
                <c:pt idx="97">
                  <c:v>0.86047278576642094</c:v>
                </c:pt>
                <c:pt idx="98">
                  <c:v>0.85935039429887705</c:v>
                </c:pt>
                <c:pt idx="99">
                  <c:v>0.85822776499450504</c:v>
                </c:pt>
                <c:pt idx="100">
                  <c:v>0.857104986137039</c:v>
                </c:pt>
                <c:pt idx="101">
                  <c:v>0.85598214029751296</c:v>
                </c:pt>
                <c:pt idx="102">
                  <c:v>0.85485930476947602</c:v>
                </c:pt>
                <c:pt idx="103">
                  <c:v>0.85373655196588505</c:v>
                </c:pt>
                <c:pt idx="104">
                  <c:v>0.85261394978147298</c:v>
                </c:pt>
                <c:pt idx="105">
                  <c:v>0.85149156192396003</c:v>
                </c:pt>
                <c:pt idx="106">
                  <c:v>0.85036944821711502</c:v>
                </c:pt>
                <c:pt idx="107">
                  <c:v>0.84924766487839298</c:v>
                </c:pt>
                <c:pt idx="108">
                  <c:v>0.84812626477350905</c:v>
                </c:pt>
                <c:pt idx="109">
                  <c:v>0.84700529765014398</c:v>
                </c:pt>
                <c:pt idx="110">
                  <c:v>0.84588481035271101</c:v>
                </c:pt>
                <c:pt idx="111">
                  <c:v>0.84476484701989596</c:v>
                </c:pt>
                <c:pt idx="112">
                  <c:v>0.84364544926656704</c:v>
                </c:pt>
                <c:pt idx="113">
                  <c:v>0.84252665635142099</c:v>
                </c:pt>
                <c:pt idx="114">
                  <c:v>0.841408505331663</c:v>
                </c:pt>
                <c:pt idx="115">
                  <c:v>0.84029103120584203</c:v>
                </c:pt>
                <c:pt idx="116">
                  <c:v>0.83917426704586096</c:v>
                </c:pt>
                <c:pt idx="117">
                  <c:v>0.83805824411912599</c:v>
                </c:pt>
                <c:pt idx="118">
                  <c:v>0.83694299200163502</c:v>
                </c:pt>
                <c:pt idx="119">
                  <c:v>0.83582853868278295</c:v>
                </c:pt>
                <c:pt idx="120">
                  <c:v>0.83471491066259995</c:v>
                </c:pt>
                <c:pt idx="121">
                  <c:v>0.83360213304198805</c:v>
                </c:pt>
                <c:pt idx="122">
                  <c:v>0.83249022960659103</c:v>
                </c:pt>
                <c:pt idx="123">
                  <c:v>0.83137922290476296</c:v>
                </c:pt>
                <c:pt idx="124">
                  <c:v>0.83026913432013505</c:v>
                </c:pt>
                <c:pt idx="125">
                  <c:v>0.829159984139199</c:v>
                </c:pt>
                <c:pt idx="126">
                  <c:v>0.82805179161429698</c:v>
                </c:pt>
                <c:pt idx="127">
                  <c:v>0.82694457502236596</c:v>
                </c:pt>
                <c:pt idx="128">
                  <c:v>0.82583835171979303</c:v>
                </c:pt>
                <c:pt idx="129">
                  <c:v>0.82473313819363303</c:v>
                </c:pt>
                <c:pt idx="130">
                  <c:v>0.82362895010949699</c:v>
                </c:pt>
                <c:pt idx="131">
                  <c:v>0.82252580235634598</c:v>
                </c:pt>
                <c:pt idx="132">
                  <c:v>0.82142370908842499</c:v>
                </c:pt>
                <c:pt idx="133">
                  <c:v>0.82032268376452799</c:v>
                </c:pt>
                <c:pt idx="134">
                  <c:v>0.81922273918481703</c:v>
                </c:pt>
                <c:pt idx="135">
                  <c:v>0.81812388752534804</c:v>
                </c:pt>
                <c:pt idx="136">
                  <c:v>0.81702614037047205</c:v>
                </c:pt>
                <c:pt idx="137">
                  <c:v>0.81592950874326098</c:v>
                </c:pt>
                <c:pt idx="138">
                  <c:v>0.81483400313411003</c:v>
                </c:pt>
                <c:pt idx="139">
                  <c:v>0.81373963352761602</c:v>
                </c:pt>
                <c:pt idx="140">
                  <c:v>0.81264640942786004</c:v>
                </c:pt>
                <c:pt idx="141">
                  <c:v>0.81155433988223902</c:v>
                </c:pt>
                <c:pt idx="142">
                  <c:v>0.81046343350386996</c:v>
                </c:pt>
                <c:pt idx="143">
                  <c:v>0.80937369849272001</c:v>
                </c:pt>
                <c:pt idx="144">
                  <c:v>0.80828514265555695</c:v>
                </c:pt>
                <c:pt idx="145">
                  <c:v>0.80719777342471899</c:v>
                </c:pt>
                <c:pt idx="146">
                  <c:v>0.80611159787586495</c:v>
                </c:pt>
                <c:pt idx="147">
                  <c:v>0.80502662274475301</c:v>
                </c:pt>
                <c:pt idx="148">
                  <c:v>0.80394285444305202</c:v>
                </c:pt>
                <c:pt idx="149">
                  <c:v>0.80286029907332002</c:v>
                </c:pt>
                <c:pt idx="150">
                  <c:v>0.80177896244315106</c:v>
                </c:pt>
                <c:pt idx="151">
                  <c:v>0.80069885007860198</c:v>
                </c:pt>
                <c:pt idx="152">
                  <c:v>0.79961996723685302</c:v>
                </c:pt>
                <c:pt idx="153">
                  <c:v>0.79854231891821803</c:v>
                </c:pt>
                <c:pt idx="154">
                  <c:v>0.79746590987756305</c:v>
                </c:pt>
                <c:pt idx="155">
                  <c:v>0.79639074463507298</c:v>
                </c:pt>
                <c:pt idx="156">
                  <c:v>0.79531682748648902</c:v>
                </c:pt>
                <c:pt idx="157">
                  <c:v>0.79424416251285401</c:v>
                </c:pt>
                <c:pt idx="158">
                  <c:v>0.79317275358970896</c:v>
                </c:pt>
                <c:pt idx="159">
                  <c:v>0.792102604395864</c:v>
                </c:pt>
                <c:pt idx="160">
                  <c:v>0.79103371842172399</c:v>
                </c:pt>
                <c:pt idx="161">
                  <c:v>0.78996609897719205</c:v>
                </c:pt>
                <c:pt idx="162">
                  <c:v>0.78889974919921002</c:v>
                </c:pt>
                <c:pt idx="163">
                  <c:v>0.78783467205889302</c:v>
                </c:pt>
                <c:pt idx="164">
                  <c:v>0.78677087036836701</c:v>
                </c:pt>
                <c:pt idx="165">
                  <c:v>0.785708346787237</c:v>
                </c:pt>
                <c:pt idx="166">
                  <c:v>0.78464710382875502</c:v>
                </c:pt>
                <c:pt idx="167">
                  <c:v>0.78358714386574102</c:v>
                </c:pt>
                <c:pt idx="168">
                  <c:v>0.78252846913615604</c:v>
                </c:pt>
                <c:pt idx="169">
                  <c:v>0.78147108174846402</c:v>
                </c:pt>
                <c:pt idx="170">
                  <c:v>0.78041498368673801</c:v>
                </c:pt>
                <c:pt idx="171">
                  <c:v>0.77936017681551895</c:v>
                </c:pt>
                <c:pt idx="172">
                  <c:v>0.77830666288447103</c:v>
                </c:pt>
                <c:pt idx="173">
                  <c:v>0.77725444353280604</c:v>
                </c:pt>
                <c:pt idx="174">
                  <c:v>0.77620352029353601</c:v>
                </c:pt>
                <c:pt idx="175">
                  <c:v>0.77515389459752204</c:v>
                </c:pt>
                <c:pt idx="176">
                  <c:v>0.77410556777731099</c:v>
                </c:pt>
                <c:pt idx="177">
                  <c:v>0.773058541070891</c:v>
                </c:pt>
                <c:pt idx="178">
                  <c:v>0.77201281562518898</c:v>
                </c:pt>
                <c:pt idx="179">
                  <c:v>0.77096839249945504</c:v>
                </c:pt>
                <c:pt idx="180">
                  <c:v>0.76992527266854505</c:v>
                </c:pt>
                <c:pt idx="181">
                  <c:v>0.76888345702597505</c:v>
                </c:pt>
                <c:pt idx="182">
                  <c:v>0.76784294638691297</c:v>
                </c:pt>
                <c:pt idx="183">
                  <c:v>0.76680374149102304</c:v>
                </c:pt>
                <c:pt idx="184">
                  <c:v>0.76576584300519501</c:v>
                </c:pt>
                <c:pt idx="185">
                  <c:v>0.76472925152615601</c:v>
                </c:pt>
                <c:pt idx="186">
                  <c:v>0.76369396758295505</c:v>
                </c:pt>
                <c:pt idx="187">
                  <c:v>0.762659991639412</c:v>
                </c:pt>
                <c:pt idx="188">
                  <c:v>0.76162732409637801</c:v>
                </c:pt>
                <c:pt idx="189">
                  <c:v>0.76059596529395601</c:v>
                </c:pt>
                <c:pt idx="190">
                  <c:v>0.75956591551365604</c:v>
                </c:pt>
                <c:pt idx="191">
                  <c:v>0.75853717498039297</c:v>
                </c:pt>
                <c:pt idx="192">
                  <c:v>0.75750974386445702</c:v>
                </c:pt>
                <c:pt idx="193">
                  <c:v>0.75648362228340804</c:v>
                </c:pt>
                <c:pt idx="194">
                  <c:v>0.75545881030385498</c:v>
                </c:pt>
                <c:pt idx="195">
                  <c:v>0.754435307943226</c:v>
                </c:pt>
                <c:pt idx="196">
                  <c:v>0.75341311517138598</c:v>
                </c:pt>
                <c:pt idx="197">
                  <c:v>0.75239223191231097</c:v>
                </c:pt>
                <c:pt idx="198">
                  <c:v>0.75137265804558195</c:v>
                </c:pt>
                <c:pt idx="199">
                  <c:v>0.75035439340785604</c:v>
                </c:pt>
                <c:pt idx="200">
                  <c:v>0.74933743779436102</c:v>
                </c:pt>
                <c:pt idx="201">
                  <c:v>0.74832179096019602</c:v>
                </c:pt>
                <c:pt idx="202">
                  <c:v>0.74730745262171505</c:v>
                </c:pt>
                <c:pt idx="203">
                  <c:v>0.74629442245775801</c:v>
                </c:pt>
                <c:pt idx="204">
                  <c:v>0.74528270011090403</c:v>
                </c:pt>
                <c:pt idx="205">
                  <c:v>0.74427228518864597</c:v>
                </c:pt>
                <c:pt idx="206">
                  <c:v>0.74326317726452396</c:v>
                </c:pt>
                <c:pt idx="207">
                  <c:v>0.74225537587924095</c:v>
                </c:pt>
                <c:pt idx="208">
                  <c:v>0.74124888054171401</c:v>
                </c:pt>
                <c:pt idx="209">
                  <c:v>0.74024369073006402</c:v>
                </c:pt>
                <c:pt idx="210">
                  <c:v>0.73923980589266503</c:v>
                </c:pt>
                <c:pt idx="211">
                  <c:v>0.73823722544904702</c:v>
                </c:pt>
                <c:pt idx="212">
                  <c:v>0.73723594879079002</c:v>
                </c:pt>
                <c:pt idx="213">
                  <c:v>0.73623597528249496</c:v>
                </c:pt>
                <c:pt idx="214">
                  <c:v>0.73523730426254397</c:v>
                </c:pt>
                <c:pt idx="215">
                  <c:v>0.73423993504398</c:v>
                </c:pt>
                <c:pt idx="216">
                  <c:v>0.73324386691526799</c:v>
                </c:pt>
                <c:pt idx="217">
                  <c:v>0.73224909914111203</c:v>
                </c:pt>
                <c:pt idx="218">
                  <c:v>0.73125563096314095</c:v>
                </c:pt>
                <c:pt idx="219">
                  <c:v>0.73026346160065103</c:v>
                </c:pt>
                <c:pt idx="220">
                  <c:v>0.72927259025131697</c:v>
                </c:pt>
              </c:numCache>
            </c:numRef>
          </c:yVal>
          <c:smooth val="0"/>
          <c:extLst>
            <c:ext xmlns:c16="http://schemas.microsoft.com/office/drawing/2014/chart" uri="{C3380CC4-5D6E-409C-BE32-E72D297353CC}">
              <c16:uniqueId val="{00000001-D4AA-4E54-9B46-AEB72C9BF488}"/>
            </c:ext>
          </c:extLst>
        </c:ser>
        <c:ser>
          <c:idx val="2"/>
          <c:order val="2"/>
          <c:tx>
            <c:strRef>
              <c:f>Microsoft_Excel_Worksheet7!$D$1</c:f>
              <c:strCache>
                <c:ptCount val="1"/>
                <c:pt idx="0">
                  <c:v>upper</c:v>
                </c:pt>
              </c:strCache>
            </c:strRef>
          </c:tx>
          <c:spPr>
            <a:ln w="41275">
              <a:solidFill>
                <a:srgbClr val="009900"/>
              </a:solidFill>
              <a:prstDash val="sysDash"/>
            </a:ln>
          </c:spPr>
          <c:marker>
            <c:symbol val="none"/>
          </c:marker>
          <c:xVal>
            <c:numRef>
              <c:f>Microsoft_Excel_Worksheet7!$A$2:$A$10002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Microsoft_Excel_Worksheet7!$D$2:$D$10002</c:f>
              <c:numCache>
                <c:formatCode>General</c:formatCode>
                <c:ptCount val="10001"/>
                <c:pt idx="0">
                  <c:v>1.2388853947810701</c:v>
                </c:pt>
                <c:pt idx="1">
                  <c:v>1.22612801488638</c:v>
                </c:pt>
                <c:pt idx="2">
                  <c:v>1.2135021114572999</c:v>
                </c:pt>
                <c:pt idx="3">
                  <c:v>1.20100634673981</c:v>
                </c:pt>
                <c:pt idx="4">
                  <c:v>1.1886394006361201</c:v>
                </c:pt>
                <c:pt idx="5">
                  <c:v>1.1763999717651099</c:v>
                </c:pt>
                <c:pt idx="6">
                  <c:v>1.1642867790239</c:v>
                </c:pt>
                <c:pt idx="7">
                  <c:v>1.1522985639099901</c:v>
                </c:pt>
                <c:pt idx="8">
                  <c:v>1.14043409403054</c:v>
                </c:pt>
                <c:pt idx="9">
                  <c:v>1.12869771320719</c:v>
                </c:pt>
                <c:pt idx="10">
                  <c:v>1.1171155083030699</c:v>
                </c:pt>
                <c:pt idx="11">
                  <c:v>1.1057178654024999</c:v>
                </c:pt>
                <c:pt idx="12">
                  <c:v>1.09453384627479</c:v>
                </c:pt>
                <c:pt idx="13">
                  <c:v>1.0835912364493001</c:v>
                </c:pt>
                <c:pt idx="14">
                  <c:v>1.0729165992908201</c:v>
                </c:pt>
                <c:pt idx="15">
                  <c:v>1.06253533502887</c:v>
                </c:pt>
                <c:pt idx="16">
                  <c:v>1.05247174361686</c:v>
                </c:pt>
                <c:pt idx="17">
                  <c:v>1.04274909017678</c:v>
                </c:pt>
                <c:pt idx="18">
                  <c:v>1.03338967160322</c:v>
                </c:pt>
                <c:pt idx="19">
                  <c:v>1.02441488263102</c:v>
                </c:pt>
                <c:pt idx="20">
                  <c:v>1.01584527927631</c:v>
                </c:pt>
                <c:pt idx="21">
                  <c:v>1.00770063698625</c:v>
                </c:pt>
                <c:pt idx="22">
                  <c:v>1</c:v>
                </c:pt>
                <c:pt idx="23">
                  <c:v>0.99638535885848001</c:v>
                </c:pt>
                <c:pt idx="24">
                  <c:v>0.99293447642279797</c:v>
                </c:pt>
                <c:pt idx="25">
                  <c:v>0.98964357409901105</c:v>
                </c:pt>
                <c:pt idx="26">
                  <c:v>0.98650909709479395</c:v>
                </c:pt>
                <c:pt idx="27">
                  <c:v>0.98352771733409305</c:v>
                </c:pt>
                <c:pt idx="28">
                  <c:v>0.98069633672796597</c:v>
                </c:pt>
                <c:pt idx="29">
                  <c:v>0.97801209056155503</c:v>
                </c:pt>
                <c:pt idx="30">
                  <c:v>0.97547235067839599</c:v>
                </c:pt>
                <c:pt idx="31">
                  <c:v>0.97307472804915296</c:v>
                </c:pt>
                <c:pt idx="32">
                  <c:v>0.97081707420275798</c:v>
                </c:pt>
                <c:pt idx="33">
                  <c:v>0.96869748087608698</c:v>
                </c:pt>
                <c:pt idx="34">
                  <c:v>0.96671427710871805</c:v>
                </c:pt>
                <c:pt idx="35">
                  <c:v>0.96486602288089995</c:v>
                </c:pt>
                <c:pt idx="36">
                  <c:v>0.96315149827896596</c:v>
                </c:pt>
                <c:pt idx="37">
                  <c:v>0.96156968709204504</c:v>
                </c:pt>
                <c:pt idx="38">
                  <c:v>0.96011975372129699</c:v>
                </c:pt>
                <c:pt idx="39">
                  <c:v>0.95880101234635495</c:v>
                </c:pt>
                <c:pt idx="40">
                  <c:v>0.95761288747305295</c:v>
                </c:pt>
                <c:pt idx="41">
                  <c:v>0.95655486530756395</c:v>
                </c:pt>
                <c:pt idx="42">
                  <c:v>0.95562643588004104</c:v>
                </c:pt>
                <c:pt idx="43">
                  <c:v>0.95482702647130602</c:v>
                </c:pt>
                <c:pt idx="44">
                  <c:v>0.95415592764773605</c:v>
                </c:pt>
                <c:pt idx="45">
                  <c:v>0.953612214018565</c:v>
                </c:pt>
                <c:pt idx="46">
                  <c:v>0.953194662602318</c:v>
                </c:pt>
                <c:pt idx="47">
                  <c:v>0.95290167231045497</c:v>
                </c:pt>
                <c:pt idx="48">
                  <c:v>0.95273118841089</c:v>
                </c:pt>
                <c:pt idx="49">
                  <c:v>0.95268063583025397</c:v>
                </c:pt>
                <c:pt idx="50">
                  <c:v>0.95274686474889003</c:v>
                </c:pt>
                <c:pt idx="51">
                  <c:v>0.95292611115972903</c:v>
                </c:pt>
                <c:pt idx="52">
                  <c:v>0.95321397399169705</c:v>
                </c:pt>
                <c:pt idx="53">
                  <c:v>0.953605409182537</c:v>
                </c:pt>
                <c:pt idx="54">
                  <c:v>0.95409473988955396</c:v>
                </c:pt>
                <c:pt idx="55">
                  <c:v>0.95467568100285805</c:v>
                </c:pt>
                <c:pt idx="56">
                  <c:v>0.95534137538554698</c:v>
                </c:pt>
                <c:pt idx="57">
                  <c:v>0.95608443886251404</c:v>
                </c:pt>
                <c:pt idx="58">
                  <c:v>0.956897010908207</c:v>
                </c:pt>
                <c:pt idx="59">
                  <c:v>0.957770808191032</c:v>
                </c:pt>
                <c:pt idx="60">
                  <c:v>0.95869717853738601</c:v>
                </c:pt>
                <c:pt idx="61">
                  <c:v>0.95966715339370601</c:v>
                </c:pt>
                <c:pt idx="62">
                  <c:v>0.960671497410855</c:v>
                </c:pt>
                <c:pt idx="63">
                  <c:v>0.96170200880276002</c:v>
                </c:pt>
                <c:pt idx="64">
                  <c:v>0.96275544335372298</c:v>
                </c:pt>
                <c:pt idx="65">
                  <c:v>0.96382997265094805</c:v>
                </c:pt>
                <c:pt idx="66">
                  <c:v>0.964923945200023</c:v>
                </c:pt>
                <c:pt idx="67">
                  <c:v>0.96603587014703596</c:v>
                </c:pt>
                <c:pt idx="68">
                  <c:v>0.96716440186998898</c:v>
                </c:pt>
                <c:pt idx="69">
                  <c:v>0.968308325626971</c:v>
                </c:pt>
                <c:pt idx="70">
                  <c:v>0.96946654434850499</c:v>
                </c:pt>
                <c:pt idx="71">
                  <c:v>0.97063806659247498</c:v>
                </c:pt>
                <c:pt idx="72">
                  <c:v>0.97182199563439797</c:v>
                </c:pt>
                <c:pt idx="73">
                  <c:v>0.97301751963709304</c:v>
                </c:pt>
                <c:pt idx="74">
                  <c:v>0.97422390282735305</c:v>
                </c:pt>
                <c:pt idx="75">
                  <c:v>0.97544047759915098</c:v>
                </c:pt>
                <c:pt idx="76">
                  <c:v>0.97666663746065996</c:v>
                </c:pt>
                <c:pt idx="77">
                  <c:v>0.97790183074384596</c:v>
                </c:pt>
                <c:pt idx="78">
                  <c:v>0.97914555499917799</c:v>
                </c:pt>
                <c:pt idx="79">
                  <c:v>0.98039735200321698</c:v>
                </c:pt>
                <c:pt idx="80">
                  <c:v>0.98165680331263006</c:v>
                </c:pt>
                <c:pt idx="81">
                  <c:v>0.98292352630421498</c:v>
                </c:pt>
                <c:pt idx="82">
                  <c:v>0.98419717064649204</c:v>
                </c:pt>
                <c:pt idx="83">
                  <c:v>0.985477415154007</c:v>
                </c:pt>
                <c:pt idx="84">
                  <c:v>0.98676396498086505</c:v>
                </c:pt>
                <c:pt idx="85">
                  <c:v>0.98805654911476604</c:v>
                </c:pt>
                <c:pt idx="86">
                  <c:v>0.98935491813729604</c:v>
                </c:pt>
                <c:pt idx="87">
                  <c:v>0.99065884222012202</c:v>
                </c:pt>
                <c:pt idx="88">
                  <c:v>0.991968109330296</c:v>
                </c:pt>
                <c:pt idx="89">
                  <c:v>0.99328252362106395</c:v>
                </c:pt>
                <c:pt idx="90">
                  <c:v>0.994601903987269</c:v>
                </c:pt>
                <c:pt idx="91">
                  <c:v>0.99592608276699102</c:v>
                </c:pt>
                <c:pt idx="92">
                  <c:v>0.99725490457320698</c:v>
                </c:pt>
                <c:pt idx="93">
                  <c:v>0.99858822524112001</c:v>
                </c:pt>
                <c:pt idx="94">
                  <c:v>0.99992591087856797</c:v>
                </c:pt>
                <c:pt idx="95">
                  <c:v>1.0012678370083501</c:v>
                </c:pt>
                <c:pt idx="96">
                  <c:v>1.0026138877925901</c:v>
                </c:pt>
                <c:pt idx="97">
                  <c:v>1.00396395533046</c:v>
                </c:pt>
                <c:pt idx="98">
                  <c:v>1.0053179390215199</c:v>
                </c:pt>
                <c:pt idx="99">
                  <c:v>1.0066757449878201</c:v>
                </c:pt>
                <c:pt idx="100">
                  <c:v>1.00803728554883</c:v>
                </c:pt>
                <c:pt idx="101">
                  <c:v>1.0094024787436</c:v>
                </c:pt>
                <c:pt idx="102">
                  <c:v>1.0107712478955699</c:v>
                </c:pt>
                <c:pt idx="103">
                  <c:v>1.01214352121567</c:v>
                </c:pt>
                <c:pt idx="104">
                  <c:v>1.0135192314399599</c:v>
                </c:pt>
                <c:pt idx="105">
                  <c:v>1.0148983154984199</c:v>
                </c:pt>
                <c:pt idx="106">
                  <c:v>1.0162807142118699</c:v>
                </c:pt>
                <c:pt idx="107">
                  <c:v>1.0176663720143899</c:v>
                </c:pt>
                <c:pt idx="108">
                  <c:v>1.01905523669868</c:v>
                </c:pt>
                <c:pt idx="109">
                  <c:v>1.0204472591823801</c:v>
                </c:pt>
                <c:pt idx="110">
                  <c:v>1.02184239329334</c:v>
                </c:pt>
                <c:pt idx="111">
                  <c:v>1.0232405955720301</c:v>
                </c:pt>
                <c:pt idx="112">
                  <c:v>1.0246418250896501</c:v>
                </c:pt>
                <c:pt idx="113">
                  <c:v>1.0260460432805101</c:v>
                </c:pt>
                <c:pt idx="114">
                  <c:v>1.0274532137873</c:v>
                </c:pt>
                <c:pt idx="115">
                  <c:v>1.02886330231833</c:v>
                </c:pt>
                <c:pt idx="116">
                  <c:v>1.0302762765154201</c:v>
                </c:pt>
                <c:pt idx="117">
                  <c:v>1.03169210583188</c:v>
                </c:pt>
                <c:pt idx="118">
                  <c:v>1.0331107614193</c:v>
                </c:pt>
                <c:pt idx="119">
                  <c:v>1.0345322160228101</c:v>
                </c:pt>
                <c:pt idx="120">
                  <c:v>1.03595644388387</c:v>
                </c:pt>
                <c:pt idx="121">
                  <c:v>1.0373834206499399</c:v>
                </c:pt>
                <c:pt idx="122">
                  <c:v>1.0388131232907301</c:v>
                </c:pt>
                <c:pt idx="123">
                  <c:v>1.0402455300201401</c:v>
                </c:pt>
                <c:pt idx="124">
                  <c:v>1.0416806202237201</c:v>
                </c:pt>
                <c:pt idx="125">
                  <c:v>1.0431183743911201</c:v>
                </c:pt>
                <c:pt idx="126">
                  <c:v>1.0445587740530899</c:v>
                </c:pt>
                <c:pt idx="127">
                  <c:v>1.04600180172269</c:v>
                </c:pt>
                <c:pt idx="128">
                  <c:v>1.0474474408404999</c:v>
                </c:pt>
                <c:pt idx="129">
                  <c:v>1.04889567572338</c:v>
                </c:pt>
                <c:pt idx="130">
                  <c:v>1.0503464915165499</c:v>
                </c:pt>
                <c:pt idx="131">
                  <c:v>1.0517998741488499</c:v>
                </c:pt>
                <c:pt idx="132">
                  <c:v>1.0532558102908001</c:v>
                </c:pt>
                <c:pt idx="133">
                  <c:v>1.0547142873153099</c:v>
                </c:pt>
                <c:pt idx="134">
                  <c:v>1.0561752932608599</c:v>
                </c:pt>
                <c:pt idx="135">
                  <c:v>1.0576388167970301</c:v>
                </c:pt>
                <c:pt idx="136">
                  <c:v>1.0591048471920199</c:v>
                </c:pt>
                <c:pt idx="137">
                  <c:v>1.0605733742823</c:v>
                </c:pt>
                <c:pt idx="138">
                  <c:v>1.0620443884439801</c:v>
                </c:pt>
                <c:pt idx="139">
                  <c:v>1.06351788056591</c:v>
                </c:pt>
                <c:pt idx="140">
                  <c:v>1.06499384202443</c:v>
                </c:pt>
                <c:pt idx="141">
                  <c:v>1.0664722646595399</c:v>
                </c:pt>
                <c:pt idx="142">
                  <c:v>1.0679531407525</c:v>
                </c:pt>
                <c:pt idx="143">
                  <c:v>1.06943646300466</c:v>
                </c:pt>
                <c:pt idx="144">
                  <c:v>1.07092222451757</c:v>
                </c:pt>
                <c:pt idx="145">
                  <c:v>1.0724104187741801</c:v>
                </c:pt>
                <c:pt idx="146">
                  <c:v>1.07390103962108</c:v>
                </c:pt>
                <c:pt idx="147">
                  <c:v>1.0753940812517699</c:v>
                </c:pt>
                <c:pt idx="148">
                  <c:v>1.0768895381907999</c:v>
                </c:pt>
                <c:pt idx="149">
                  <c:v>1.07838740527884</c:v>
                </c:pt>
                <c:pt idx="150">
                  <c:v>1.0798876776584601</c:v>
                </c:pt>
                <c:pt idx="151">
                  <c:v>1.08139035076081</c:v>
                </c:pt>
                <c:pt idx="152">
                  <c:v>1.0828954202929</c:v>
                </c:pt>
                <c:pt idx="153">
                  <c:v>1.08440288222554</c:v>
                </c:pt>
                <c:pt idx="154">
                  <c:v>1.0859127327820799</c:v>
                </c:pt>
                <c:pt idx="155">
                  <c:v>1.0874249684274699</c:v>
                </c:pt>
                <c:pt idx="156">
                  <c:v>1.0889395858581199</c:v>
                </c:pt>
                <c:pt idx="157">
                  <c:v>1.0904565819921599</c:v>
                </c:pt>
                <c:pt idx="158">
                  <c:v>1.0919759539602301</c:v>
                </c:pt>
                <c:pt idx="159">
                  <c:v>1.0934976990966701</c:v>
                </c:pt>
                <c:pt idx="160">
                  <c:v>1.09502181493128</c:v>
                </c:pt>
                <c:pt idx="161">
                  <c:v>1.09654829918133</c:v>
                </c:pt>
                <c:pt idx="162">
                  <c:v>1.09807714974409</c:v>
                </c:pt>
                <c:pt idx="163">
                  <c:v>1.09960836468964</c:v>
                </c:pt>
                <c:pt idx="164">
                  <c:v>1.10114194225413</c:v>
                </c:pt>
                <c:pt idx="165">
                  <c:v>1.1026778808332001</c:v>
                </c:pt>
                <c:pt idx="166">
                  <c:v>1.10421617897584</c:v>
                </c:pt>
                <c:pt idx="167">
                  <c:v>1.1057568353785701</c:v>
                </c:pt>
                <c:pt idx="168">
                  <c:v>1.1072998488797601</c:v>
                </c:pt>
                <c:pt idx="169">
                  <c:v>1.1088452184542801</c:v>
                </c:pt>
                <c:pt idx="170">
                  <c:v>1.11039294320848</c:v>
                </c:pt>
                <c:pt idx="171">
                  <c:v>1.11194302237521</c:v>
                </c:pt>
                <c:pt idx="172">
                  <c:v>1.1134954553092899</c:v>
                </c:pt>
                <c:pt idx="173">
                  <c:v>1.1150502414829799</c:v>
                </c:pt>
                <c:pt idx="174">
                  <c:v>1.1166073804818299</c:v>
                </c:pt>
                <c:pt idx="175">
                  <c:v>1.11816687200057</c:v>
                </c:pt>
                <c:pt idx="176">
                  <c:v>1.1197287158392399</c:v>
                </c:pt>
                <c:pt idx="177">
                  <c:v>1.12129291189958</c:v>
                </c:pt>
                <c:pt idx="178">
                  <c:v>1.1228594601813799</c:v>
                </c:pt>
                <c:pt idx="179">
                  <c:v>1.1244283607791199</c:v>
                </c:pt>
                <c:pt idx="180">
                  <c:v>1.1259996138788499</c:v>
                </c:pt>
                <c:pt idx="181">
                  <c:v>1.12757321975492</c:v>
                </c:pt>
                <c:pt idx="182">
                  <c:v>1.1291491787671299</c:v>
                </c:pt>
                <c:pt idx="183">
                  <c:v>1.13072749135782</c:v>
                </c:pt>
                <c:pt idx="184">
                  <c:v>1.13230815804919</c:v>
                </c:pt>
                <c:pt idx="185">
                  <c:v>1.1338911794407001</c:v>
                </c:pt>
                <c:pt idx="186">
                  <c:v>1.1354765562064799</c:v>
                </c:pt>
                <c:pt idx="187">
                  <c:v>1.13706428909305</c:v>
                </c:pt>
                <c:pt idx="188">
                  <c:v>1.1386543789169301</c:v>
                </c:pt>
                <c:pt idx="189">
                  <c:v>1.1402468265624299</c:v>
                </c:pt>
                <c:pt idx="190">
                  <c:v>1.1418416329796299</c:v>
                </c:pt>
                <c:pt idx="191">
                  <c:v>1.1434387991822299</c:v>
                </c:pt>
                <c:pt idx="192">
                  <c:v>1.1450383262456401</c:v>
                </c:pt>
                <c:pt idx="193">
                  <c:v>1.1466402153051101</c:v>
                </c:pt>
                <c:pt idx="194">
                  <c:v>1.1482444675539101</c:v>
                </c:pt>
                <c:pt idx="195">
                  <c:v>1.1498510842416401</c:v>
                </c:pt>
                <c:pt idx="196">
                  <c:v>1.15146006667242</c:v>
                </c:pt>
                <c:pt idx="197">
                  <c:v>1.15307141620355</c:v>
                </c:pt>
                <c:pt idx="198">
                  <c:v>1.1546851342437601</c:v>
                </c:pt>
                <c:pt idx="199">
                  <c:v>1.15630122225169</c:v>
                </c:pt>
                <c:pt idx="200">
                  <c:v>1.1579196817346999</c:v>
                </c:pt>
                <c:pt idx="201">
                  <c:v>1.1595405142472699</c:v>
                </c:pt>
                <c:pt idx="202">
                  <c:v>1.1611637213898001</c:v>
                </c:pt>
                <c:pt idx="203">
                  <c:v>1.1627893048072899</c:v>
                </c:pt>
                <c:pt idx="204">
                  <c:v>1.16441726618813</c:v>
                </c:pt>
                <c:pt idx="205">
                  <c:v>1.16604760726293</c:v>
                </c:pt>
                <c:pt idx="206">
                  <c:v>1.16768032980334</c:v>
                </c:pt>
                <c:pt idx="207">
                  <c:v>1.16931543562102</c:v>
                </c:pt>
                <c:pt idx="208">
                  <c:v>1.1709529265665799</c:v>
                </c:pt>
                <c:pt idx="209">
                  <c:v>1.17259280452842</c:v>
                </c:pt>
                <c:pt idx="210">
                  <c:v>1.17423507143198</c:v>
                </c:pt>
                <c:pt idx="211">
                  <c:v>1.17587972923865</c:v>
                </c:pt>
                <c:pt idx="212">
                  <c:v>1.1775267799447899</c:v>
                </c:pt>
                <c:pt idx="213">
                  <c:v>1.17917622558108</c:v>
                </c:pt>
                <c:pt idx="214">
                  <c:v>1.1808280682114201</c:v>
                </c:pt>
                <c:pt idx="215">
                  <c:v>1.1824823099322801</c:v>
                </c:pt>
                <c:pt idx="216">
                  <c:v>1.1841389528717701</c:v>
                </c:pt>
                <c:pt idx="217">
                  <c:v>1.1857979991890799</c:v>
                </c:pt>
                <c:pt idx="218">
                  <c:v>1.1874594510734899</c:v>
                </c:pt>
                <c:pt idx="219">
                  <c:v>1.1891233107438</c:v>
                </c:pt>
                <c:pt idx="220">
                  <c:v>1.19078958044768</c:v>
                </c:pt>
              </c:numCache>
            </c:numRef>
          </c:yVal>
          <c:smooth val="1"/>
          <c:extLst>
            <c:ext xmlns:c16="http://schemas.microsoft.com/office/drawing/2014/chart" uri="{C3380CC4-5D6E-409C-BE32-E72D297353CC}">
              <c16:uniqueId val="{00000002-D4AA-4E54-9B46-AEB72C9BF488}"/>
            </c:ext>
          </c:extLst>
        </c:ser>
        <c:dLbls>
          <c:showLegendKey val="0"/>
          <c:showVal val="0"/>
          <c:showCatName val="0"/>
          <c:showSerName val="0"/>
          <c:showPercent val="0"/>
          <c:showBubbleSize val="0"/>
        </c:dLbls>
        <c:axId val="515963472"/>
        <c:axId val="562487912"/>
      </c:scatterChart>
      <c:valAx>
        <c:axId val="515963472"/>
        <c:scaling>
          <c:orientation val="minMax"/>
          <c:max val="80"/>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7912"/>
        <c:crosses val="autoZero"/>
        <c:crossBetween val="midCat"/>
        <c:majorUnit val="5"/>
      </c:valAx>
      <c:valAx>
        <c:axId val="56248791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1596347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Microsoft_Excel_Worksheet8!$B$1</c:f>
              <c:strCache>
                <c:ptCount val="1"/>
                <c:pt idx="0">
                  <c:v>yhat</c:v>
                </c:pt>
              </c:strCache>
            </c:strRef>
          </c:tx>
          <c:spPr>
            <a:ln w="38100">
              <a:solidFill>
                <a:srgbClr val="009900"/>
              </a:solidFill>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Microsoft_Excel_Worksheet8!$B$2:$B$10002</c:f>
              <c:numCache>
                <c:formatCode>General</c:formatCode>
                <c:ptCount val="10001"/>
                <c:pt idx="0">
                  <c:v>0.97639348065086096</c:v>
                </c:pt>
                <c:pt idx="1">
                  <c:v>0.97921792061578705</c:v>
                </c:pt>
                <c:pt idx="2">
                  <c:v>0.98205053091498196</c:v>
                </c:pt>
                <c:pt idx="3">
                  <c:v>0.98489133518299499</c:v>
                </c:pt>
                <c:pt idx="4">
                  <c:v>0.987740357122742</c:v>
                </c:pt>
                <c:pt idx="5">
                  <c:v>0.99060971217007598</c:v>
                </c:pt>
                <c:pt idx="6">
                  <c:v>0.99356016645493295</c:v>
                </c:pt>
                <c:pt idx="7">
                  <c:v>0.99666538561868201</c:v>
                </c:pt>
                <c:pt idx="8">
                  <c:v>1</c:v>
                </c:pt>
                <c:pt idx="9">
                  <c:v>1.0036395401623901</c:v>
                </c:pt>
                <c:pt idx="10">
                  <c:v>1.00762921390416</c:v>
                </c:pt>
                <c:pt idx="11">
                  <c:v>1.011949686653</c:v>
                </c:pt>
                <c:pt idx="12">
                  <c:v>1.0165734293972699</c:v>
                </c:pt>
                <c:pt idx="13">
                  <c:v>1.02147262897118</c:v>
                </c:pt>
                <c:pt idx="14">
                  <c:v>1.0266191030876799</c:v>
                </c:pt>
                <c:pt idx="15">
                  <c:v>1.03198422325534</c:v>
                </c:pt>
                <c:pt idx="16">
                  <c:v>1.03753884569897</c:v>
                </c:pt>
                <c:pt idx="17">
                  <c:v>1.04325325046422</c:v>
                </c:pt>
                <c:pt idx="18">
                  <c:v>1.04909708894085</c:v>
                </c:pt>
                <c:pt idx="19">
                  <c:v>1.0550393400867399</c:v>
                </c:pt>
                <c:pt idx="20">
                  <c:v>1.06104827567543</c:v>
                </c:pt>
                <c:pt idx="21">
                  <c:v>1.06709697080694</c:v>
                </c:pt>
                <c:pt idx="22">
                  <c:v>1.0731801476049501</c:v>
                </c:pt>
                <c:pt idx="23">
                  <c:v>1.07929800263838</c:v>
                </c:pt>
                <c:pt idx="24">
                  <c:v>1.0854507335966801</c:v>
                </c:pt>
                <c:pt idx="25">
                  <c:v>1.0916385392962999</c:v>
                </c:pt>
                <c:pt idx="26">
                  <c:v>1.0978616196870601</c:v>
                </c:pt>
                <c:pt idx="27">
                  <c:v>1.1041201758586401</c:v>
                </c:pt>
                <c:pt idx="28">
                  <c:v>1.1104144100470501</c:v>
                </c:pt>
                <c:pt idx="29">
                  <c:v>1.1167445256412101</c:v>
                </c:pt>
                <c:pt idx="30">
                  <c:v>1.12311072718946</c:v>
                </c:pt>
                <c:pt idx="31">
                  <c:v>1.1295132204062499</c:v>
                </c:pt>
                <c:pt idx="32">
                  <c:v>1.1359522121787</c:v>
                </c:pt>
                <c:pt idx="33">
                  <c:v>1.1424279105733399</c:v>
                </c:pt>
                <c:pt idx="34">
                  <c:v>1.1489405248428299</c:v>
                </c:pt>
                <c:pt idx="35">
                  <c:v>1.1554902654326999</c:v>
                </c:pt>
                <c:pt idx="36">
                  <c:v>1.16207734398818</c:v>
                </c:pt>
                <c:pt idx="37">
                  <c:v>1.16870197336099</c:v>
                </c:pt>
                <c:pt idx="38">
                  <c:v>1.1753643676162899</c:v>
                </c:pt>
                <c:pt idx="39">
                  <c:v>1.1820647420395101</c:v>
                </c:pt>
                <c:pt idx="40">
                  <c:v>1.1888033131433999</c:v>
                </c:pt>
              </c:numCache>
            </c:numRef>
          </c:yVal>
          <c:smooth val="0"/>
          <c:extLst>
            <c:ext xmlns:c16="http://schemas.microsoft.com/office/drawing/2014/chart" uri="{C3380CC4-5D6E-409C-BE32-E72D297353CC}">
              <c16:uniqueId val="{00000000-36CB-487D-8C72-391243B5B19C}"/>
            </c:ext>
          </c:extLst>
        </c:ser>
        <c:ser>
          <c:idx val="1"/>
          <c:order val="1"/>
          <c:tx>
            <c:strRef>
              <c:f>Microsoft_Excel_Worksheet8!$C$1</c:f>
              <c:strCache>
                <c:ptCount val="1"/>
                <c:pt idx="0">
                  <c:v>lower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Microsoft_Excel_Worksheet8!$C$2:$C$10002</c:f>
              <c:numCache>
                <c:formatCode>General</c:formatCode>
                <c:ptCount val="10001"/>
                <c:pt idx="0">
                  <c:v>0.90254918833792896</c:v>
                </c:pt>
                <c:pt idx="1">
                  <c:v>0.91449162903894698</c:v>
                </c:pt>
                <c:pt idx="2">
                  <c:v>0.92659166228922996</c:v>
                </c:pt>
                <c:pt idx="3">
                  <c:v>0.93885108287204</c:v>
                </c:pt>
                <c:pt idx="4">
                  <c:v>0.95127138966757896</c:v>
                </c:pt>
                <c:pt idx="5">
                  <c:v>0.96381409578338395</c:v>
                </c:pt>
                <c:pt idx="6">
                  <c:v>0.97628007314007503</c:v>
                </c:pt>
                <c:pt idx="7">
                  <c:v>0.98842432341589803</c:v>
                </c:pt>
                <c:pt idx="8">
                  <c:v>1</c:v>
                </c:pt>
                <c:pt idx="9">
                  <c:v>0.99655996130547797</c:v>
                </c:pt>
                <c:pt idx="10">
                  <c:v>0.99480566407177995</c:v>
                </c:pt>
                <c:pt idx="11">
                  <c:v>0.99454194979561905</c:v>
                </c:pt>
                <c:pt idx="12">
                  <c:v>0.99552752443260595</c:v>
                </c:pt>
                <c:pt idx="13">
                  <c:v>0.99751340467661598</c:v>
                </c:pt>
                <c:pt idx="14">
                  <c:v>1.00024319295446</c:v>
                </c:pt>
                <c:pt idx="15">
                  <c:v>1.0034588448935899</c:v>
                </c:pt>
                <c:pt idx="16">
                  <c:v>1.0069133121499401</c:v>
                </c:pt>
                <c:pt idx="17">
                  <c:v>1.01038890852522</c:v>
                </c:pt>
                <c:pt idx="18">
                  <c:v>1.01371643117664</c:v>
                </c:pt>
                <c:pt idx="19">
                  <c:v>1.01678780743015</c:v>
                </c:pt>
                <c:pt idx="20">
                  <c:v>1.0195571858510399</c:v>
                </c:pt>
                <c:pt idx="21">
                  <c:v>1.0220357199493899</c:v>
                </c:pt>
                <c:pt idx="22">
                  <c:v>1.0242766674088399</c:v>
                </c:pt>
                <c:pt idx="23">
                  <c:v>1.0263292573673399</c:v>
                </c:pt>
                <c:pt idx="24">
                  <c:v>1.0282318209952299</c:v>
                </c:pt>
                <c:pt idx="25">
                  <c:v>1.0300140503209001</c:v>
                </c:pt>
                <c:pt idx="26">
                  <c:v>1.0316989700597701</c:v>
                </c:pt>
                <c:pt idx="27">
                  <c:v>1.03330452049327</c:v>
                </c:pt>
                <c:pt idx="28">
                  <c:v>1.03484477715162</c:v>
                </c:pt>
                <c:pt idx="29">
                  <c:v>1.03633087230698</c:v>
                </c:pt>
                <c:pt idx="30">
                  <c:v>1.0377716856226999</c:v>
                </c:pt>
                <c:pt idx="31">
                  <c:v>1.0391743611492501</c:v>
                </c:pt>
                <c:pt idx="32">
                  <c:v>1.0405446954106401</c:v>
                </c:pt>
                <c:pt idx="33">
                  <c:v>1.0418874302377501</c:v>
                </c:pt>
                <c:pt idx="34">
                  <c:v>1.0432064751851899</c:v>
                </c:pt>
                <c:pt idx="35">
                  <c:v>1.0445050777076099</c:v>
                </c:pt>
                <c:pt idx="36">
                  <c:v>1.045785954371</c:v>
                </c:pt>
                <c:pt idx="37">
                  <c:v>1.0470513928121701</c:v>
                </c:pt>
                <c:pt idx="38">
                  <c:v>1.0483033315825101</c:v>
                </c:pt>
                <c:pt idx="39">
                  <c:v>1.0495434231477101</c:v>
                </c:pt>
                <c:pt idx="40">
                  <c:v>1.05077308396279</c:v>
                </c:pt>
              </c:numCache>
            </c:numRef>
          </c:yVal>
          <c:smooth val="0"/>
          <c:extLst>
            <c:ext xmlns:c16="http://schemas.microsoft.com/office/drawing/2014/chart" uri="{C3380CC4-5D6E-409C-BE32-E72D297353CC}">
              <c16:uniqueId val="{00000001-36CB-487D-8C72-391243B5B19C}"/>
            </c:ext>
          </c:extLst>
        </c:ser>
        <c:ser>
          <c:idx val="2"/>
          <c:order val="2"/>
          <c:tx>
            <c:strRef>
              <c:f>Microsoft_Excel_Worksheet8!$D$1</c:f>
              <c:strCache>
                <c:ptCount val="1"/>
                <c:pt idx="0">
                  <c:v>upper</c:v>
                </c:pt>
              </c:strCache>
            </c:strRef>
          </c:tx>
          <c:spPr>
            <a:ln w="41275">
              <a:solidFill>
                <a:srgbClr val="009900"/>
              </a:solidFill>
              <a:prstDash val="sysDash"/>
            </a:ln>
          </c:spPr>
          <c:marker>
            <c:symbol val="none"/>
          </c:marker>
          <c:xVal>
            <c:numRef>
              <c:f>Microsoft_Excel_Worksheet8!$A$2:$A$10002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numCache>
            </c:numRef>
          </c:xVal>
          <c:yVal>
            <c:numRef>
              <c:f>Microsoft_Excel_Worksheet8!$D$2:$D$10002</c:f>
              <c:numCache>
                <c:formatCode>General</c:formatCode>
                <c:ptCount val="10001"/>
                <c:pt idx="0">
                  <c:v>1.0562795262307101</c:v>
                </c:pt>
                <c:pt idx="1">
                  <c:v>1.04852543818558</c:v>
                </c:pt>
                <c:pt idx="2">
                  <c:v>1.0408287539386001</c:v>
                </c:pt>
                <c:pt idx="3">
                  <c:v>1.0331893521933</c:v>
                </c:pt>
                <c:pt idx="4">
                  <c:v>1.02560743830412</c:v>
                </c:pt>
                <c:pt idx="5">
                  <c:v>1.01815029074469</c:v>
                </c:pt>
                <c:pt idx="6">
                  <c:v>1.0111461162890301</c:v>
                </c:pt>
                <c:pt idx="7">
                  <c:v>1.00497515829795</c:v>
                </c:pt>
                <c:pt idx="8">
                  <c:v>1</c:v>
                </c:pt>
                <c:pt idx="9">
                  <c:v>1.0107694124675</c:v>
                </c:pt>
                <c:pt idx="10">
                  <c:v>1.02061806580129</c:v>
                </c:pt>
                <c:pt idx="11">
                  <c:v>1.0296621158389001</c:v>
                </c:pt>
                <c:pt idx="12">
                  <c:v>1.0380642543715799</c:v>
                </c:pt>
                <c:pt idx="13">
                  <c:v>1.0460073286689799</c:v>
                </c:pt>
                <c:pt idx="14">
                  <c:v>1.0536905327108099</c:v>
                </c:pt>
                <c:pt idx="15">
                  <c:v>1.0613204940765399</c:v>
                </c:pt>
                <c:pt idx="16">
                  <c:v>1.06909586291582</c:v>
                </c:pt>
                <c:pt idx="17">
                  <c:v>1.0771865520503201</c:v>
                </c:pt>
                <c:pt idx="18">
                  <c:v>1.08571259987043</c:v>
                </c:pt>
                <c:pt idx="19">
                  <c:v>1.0947298944742101</c:v>
                </c:pt>
                <c:pt idx="20">
                  <c:v>1.1042278539521599</c:v>
                </c:pt>
                <c:pt idx="21">
                  <c:v>1.1141449588099801</c:v>
                </c:pt>
                <c:pt idx="22">
                  <c:v>1.12441849537287</c:v>
                </c:pt>
                <c:pt idx="23">
                  <c:v>1.1350004592943801</c:v>
                </c:pt>
                <c:pt idx="24">
                  <c:v>1.14585375691367</c:v>
                </c:pt>
                <c:pt idx="25">
                  <c:v>1.15694994656209</c:v>
                </c:pt>
                <c:pt idx="26">
                  <c:v>1.1682672668676399</c:v>
                </c:pt>
                <c:pt idx="27">
                  <c:v>1.17978905401106</c:v>
                </c:pt>
                <c:pt idx="28">
                  <c:v>1.1915025221791999</c:v>
                </c:pt>
                <c:pt idx="29">
                  <c:v>1.20339784220978</c:v>
                </c:pt>
                <c:pt idx="30">
                  <c:v>1.21546745108119</c:v>
                </c:pt>
                <c:pt idx="31">
                  <c:v>1.2277055350572199</c:v>
                </c:pt>
                <c:pt idx="32">
                  <c:v>1.2401076417428001</c:v>
                </c:pt>
                <c:pt idx="33">
                  <c:v>1.2526703873940901</c:v>
                </c:pt>
                <c:pt idx="34">
                  <c:v>1.2653912346467799</c:v>
                </c:pt>
                <c:pt idx="35">
                  <c:v>1.2782683224863001</c:v>
                </c:pt>
                <c:pt idx="36">
                  <c:v>1.29130033518459</c:v>
                </c:pt>
                <c:pt idx="37">
                  <c:v>1.3044864004902701</c:v>
                </c:pt>
                <c:pt idx="38">
                  <c:v>1.3178260099360299</c:v>
                </c:pt>
                <c:pt idx="39">
                  <c:v>1.33131895599168</c:v>
                </c:pt>
                <c:pt idx="40">
                  <c:v>1.3449652821434199</c:v>
                </c:pt>
              </c:numCache>
            </c:numRef>
          </c:yVal>
          <c:smooth val="1"/>
          <c:extLst>
            <c:ext xmlns:c16="http://schemas.microsoft.com/office/drawing/2014/chart" uri="{C3380CC4-5D6E-409C-BE32-E72D297353CC}">
              <c16:uniqueId val="{00000002-36CB-487D-8C72-391243B5B19C}"/>
            </c:ext>
          </c:extLst>
        </c:ser>
        <c:dLbls>
          <c:showLegendKey val="0"/>
          <c:showVal val="0"/>
          <c:showCatName val="0"/>
          <c:showSerName val="0"/>
          <c:showPercent val="0"/>
          <c:showBubbleSize val="0"/>
        </c:dLbls>
        <c:axId val="562488696"/>
        <c:axId val="562489088"/>
      </c:scatterChart>
      <c:valAx>
        <c:axId val="562488696"/>
        <c:scaling>
          <c:orientation val="minMax"/>
          <c:max val="2.8"/>
          <c:min val="0.2"/>
        </c:scaling>
        <c:delete val="0"/>
        <c:axPos val="b"/>
        <c:title>
          <c:tx>
            <c:rich>
              <a:bodyPr/>
              <a:lstStyle/>
              <a:p>
                <a:pPr>
                  <a:defRPr sz="1700">
                    <a:solidFill>
                      <a:schemeClr val="bg2"/>
                    </a:solidFill>
                  </a:defRPr>
                </a:pPr>
                <a:r>
                  <a:rPr lang="en-US" sz="1700" dirty="0" smtClean="0">
                    <a:solidFill>
                      <a:schemeClr val="bg2"/>
                    </a:solidFill>
                  </a:rPr>
                  <a:t>Recipient bilirubin (mg/dl)</a:t>
                </a:r>
                <a:endParaRPr lang="en-US" sz="1700" dirty="0">
                  <a:solidFill>
                    <a:schemeClr val="bg2"/>
                  </a:solidFill>
                </a:endParaRPr>
              </a:p>
            </c:rich>
          </c:tx>
          <c:layout>
            <c:manualLayout>
              <c:xMode val="edge"/>
              <c:yMode val="edge"/>
              <c:x val="0.4504941002949853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489088"/>
        <c:crosses val="autoZero"/>
        <c:crossBetween val="midCat"/>
        <c:majorUnit val="0.2"/>
      </c:valAx>
      <c:valAx>
        <c:axId val="56248908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488696"/>
        <c:crosses val="autoZero"/>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Microsoft_Excel_Worksheet9!$B$1</c:f>
              <c:strCache>
                <c:ptCount val="1"/>
                <c:pt idx="0">
                  <c:v>yhat</c:v>
                </c:pt>
              </c:strCache>
            </c:strRef>
          </c:tx>
          <c:spPr>
            <a:ln w="38100">
              <a:solidFill>
                <a:srgbClr val="009900"/>
              </a:solidFill>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Microsoft_Excel_Worksheet9!$B$2:$B$10002</c:f>
              <c:numCache>
                <c:formatCode>General</c:formatCode>
                <c:ptCount val="10001"/>
                <c:pt idx="0">
                  <c:v>1</c:v>
                </c:pt>
                <c:pt idx="1">
                  <c:v>1.0068055371623801</c:v>
                </c:pt>
                <c:pt idx="2">
                  <c:v>1.0136531395146899</c:v>
                </c:pt>
                <c:pt idx="3">
                  <c:v>1.0205216406330999</c:v>
                </c:pt>
                <c:pt idx="4">
                  <c:v>1.0273849887689901</c:v>
                </c:pt>
                <c:pt idx="5">
                  <c:v>1.0342164378386201</c:v>
                </c:pt>
                <c:pt idx="6">
                  <c:v>1.0409885523384099</c:v>
                </c:pt>
                <c:pt idx="7">
                  <c:v>1.0476732193910101</c:v>
                </c:pt>
                <c:pt idx="8">
                  <c:v>1.0542465796998599</c:v>
                </c:pt>
                <c:pt idx="9">
                  <c:v>1.0607040292033401</c:v>
                </c:pt>
                <c:pt idx="10">
                  <c:v>1.0670459215497601</c:v>
                </c:pt>
                <c:pt idx="11">
                  <c:v>1.0732727168916101</c:v>
                </c:pt>
                <c:pt idx="12">
                  <c:v>1.07938498031744</c:v>
                </c:pt>
                <c:pt idx="13">
                  <c:v>1.0853833802135899</c:v>
                </c:pt>
                <c:pt idx="14">
                  <c:v>1.0912686865616299</c:v>
                </c:pt>
                <c:pt idx="15">
                  <c:v>1.0970417691763401</c:v>
                </c:pt>
                <c:pt idx="16">
                  <c:v>1.10270359589006</c:v>
                </c:pt>
                <c:pt idx="17">
                  <c:v>1.10825523068835</c:v>
                </c:pt>
                <c:pt idx="18">
                  <c:v>1.11369783180241</c:v>
                </c:pt>
                <c:pt idx="19">
                  <c:v>1.1190326497635801</c:v>
                </c:pt>
                <c:pt idx="20">
                  <c:v>1.12426102542482</c:v>
                </c:pt>
                <c:pt idx="21">
                  <c:v>1.1293843879546599</c:v>
                </c:pt>
                <c:pt idx="22">
                  <c:v>1.13440425280836</c:v>
                </c:pt>
                <c:pt idx="23">
                  <c:v>1.1393222196814301</c:v>
                </c:pt>
                <c:pt idx="24">
                  <c:v>1.1441399704503501</c:v>
                </c:pt>
                <c:pt idx="25">
                  <c:v>1.1488592671053</c:v>
                </c:pt>
                <c:pt idx="26">
                  <c:v>1.15348194967968</c:v>
                </c:pt>
                <c:pt idx="27">
                  <c:v>1.1580099341808401</c:v>
                </c:pt>
                <c:pt idx="28">
                  <c:v>1.1624452105267999</c:v>
                </c:pt>
                <c:pt idx="29">
                  <c:v>1.1667898404931101</c:v>
                </c:pt>
                <c:pt idx="30">
                  <c:v>1.17104595567439</c:v>
                </c:pt>
                <c:pt idx="31">
                  <c:v>1.17521575546441</c:v>
                </c:pt>
                <c:pt idx="32">
                  <c:v>1.17930150505916</c:v>
                </c:pt>
                <c:pt idx="33">
                  <c:v>1.1833055334864799</c:v>
                </c:pt>
                <c:pt idx="34">
                  <c:v>1.1872302316663901</c:v>
                </c:pt>
                <c:pt idx="35">
                  <c:v>1.19107805050559</c:v>
                </c:pt>
                <c:pt idx="36">
                  <c:v>1.19485149902985</c:v>
                </c:pt>
                <c:pt idx="37">
                  <c:v>1.19855314255778</c:v>
                </c:pt>
                <c:pt idx="38">
                  <c:v>1.20218560091917</c:v>
                </c:pt>
                <c:pt idx="39">
                  <c:v>1.20575154672136</c:v>
                </c:pt>
                <c:pt idx="40">
                  <c:v>1.2092537036664901</c:v>
                </c:pt>
                <c:pt idx="41">
                  <c:v>1.21269484492293</c:v>
                </c:pt>
                <c:pt idx="42">
                  <c:v>1.2160777915535199</c:v>
                </c:pt>
                <c:pt idx="43">
                  <c:v>1.21940541100347</c:v>
                </c:pt>
                <c:pt idx="44">
                  <c:v>1.2226806156507499</c:v>
                </c:pt>
                <c:pt idx="45">
                  <c:v>1.22590636142127</c:v>
                </c:pt>
                <c:pt idx="46">
                  <c:v>1.2290856464715101</c:v>
                </c:pt>
                <c:pt idx="47">
                  <c:v>1.2322215099409199</c:v>
                </c:pt>
                <c:pt idx="48">
                  <c:v>1.2353170307763199</c:v>
                </c:pt>
                <c:pt idx="49">
                  <c:v>1.2383753266305699</c:v>
                </c:pt>
                <c:pt idx="50">
                  <c:v>1.2413995528375401</c:v>
                </c:pt>
                <c:pt idx="51">
                  <c:v>1.24439290146542</c:v>
                </c:pt>
                <c:pt idx="52">
                  <c:v>1.24735860045043</c:v>
                </c:pt>
                <c:pt idx="53">
                  <c:v>1.25029991281265</c:v>
                </c:pt>
                <c:pt idx="54">
                  <c:v>1.2532201359559301</c:v>
                </c:pt>
                <c:pt idx="55">
                  <c:v>1.25612260105355</c:v>
                </c:pt>
                <c:pt idx="56">
                  <c:v>1.25901067252149</c:v>
                </c:pt>
                <c:pt idx="57">
                  <c:v>1.2618877475808199</c:v>
                </c:pt>
                <c:pt idx="58">
                  <c:v>1.2647572559109701</c:v>
                </c:pt>
                <c:pt idx="59">
                  <c:v>1.2676226593954401</c:v>
                </c:pt>
                <c:pt idx="60">
                  <c:v>1.2704874519615801</c:v>
                </c:pt>
                <c:pt idx="61">
                  <c:v>1.27335515951598</c:v>
                </c:pt>
                <c:pt idx="62">
                  <c:v>1.27622874541149</c:v>
                </c:pt>
                <c:pt idx="63">
                  <c:v>1.2791088161402699</c:v>
                </c:pt>
                <c:pt idx="64">
                  <c:v>1.28199538633666</c:v>
                </c:pt>
                <c:pt idx="65">
                  <c:v>1.2848884706680499</c:v>
                </c:pt>
                <c:pt idx="66">
                  <c:v>1.2877880838349101</c:v>
                </c:pt>
                <c:pt idx="67">
                  <c:v>1.2906942405708799</c:v>
                </c:pt>
                <c:pt idx="68">
                  <c:v>1.29360695564288</c:v>
                </c:pt>
                <c:pt idx="69">
                  <c:v>1.29652624385111</c:v>
                </c:pt>
                <c:pt idx="70">
                  <c:v>1.29945212002921</c:v>
                </c:pt>
                <c:pt idx="71">
                  <c:v>1.3023845990442799</c:v>
                </c:pt>
                <c:pt idx="72">
                  <c:v>1.3053236957969601</c:v>
                </c:pt>
                <c:pt idx="73">
                  <c:v>1.3082694252215299</c:v>
                </c:pt>
                <c:pt idx="74">
                  <c:v>1.3112218022859801</c:v>
                </c:pt>
                <c:pt idx="75">
                  <c:v>1.31418084199205</c:v>
                </c:pt>
                <c:pt idx="76">
                  <c:v>1.31714655937535</c:v>
                </c:pt>
                <c:pt idx="77">
                  <c:v>1.3201189695054401</c:v>
                </c:pt>
                <c:pt idx="78">
                  <c:v>1.32309808748585</c:v>
                </c:pt>
                <c:pt idx="79">
                  <c:v>1.3260839284542301</c:v>
                </c:pt>
                <c:pt idx="80">
                  <c:v>1.3290765075823701</c:v>
                </c:pt>
                <c:pt idx="81">
                  <c:v>1.33207584007629</c:v>
                </c:pt>
                <c:pt idx="82">
                  <c:v>1.3350819411763599</c:v>
                </c:pt>
                <c:pt idx="83">
                  <c:v>1.3380948261573</c:v>
                </c:pt>
                <c:pt idx="84">
                  <c:v>1.3411145103283399</c:v>
                </c:pt>
                <c:pt idx="85">
                  <c:v>1.34414100903324</c:v>
                </c:pt>
                <c:pt idx="86">
                  <c:v>1.34717433765037</c:v>
                </c:pt>
                <c:pt idx="87">
                  <c:v>1.3502145115928399</c:v>
                </c:pt>
                <c:pt idx="88">
                  <c:v>1.35326154630851</c:v>
                </c:pt>
                <c:pt idx="89">
                  <c:v>1.3563154572801299</c:v>
                </c:pt>
                <c:pt idx="90">
                  <c:v>1.3593762600253601</c:v>
                </c:pt>
                <c:pt idx="91">
                  <c:v>1.36244397009691</c:v>
                </c:pt>
                <c:pt idx="92">
                  <c:v>1.3655186030825599</c:v>
                </c:pt>
                <c:pt idx="93">
                  <c:v>1.3686001746052801</c:v>
                </c:pt>
                <c:pt idx="94">
                  <c:v>1.3716887003233</c:v>
                </c:pt>
                <c:pt idx="95">
                  <c:v>1.3747841959301801</c:v>
                </c:pt>
                <c:pt idx="96">
                  <c:v>1.3778866771549001</c:v>
                </c:pt>
                <c:pt idx="97">
                  <c:v>1.38099615976193</c:v>
                </c:pt>
                <c:pt idx="98">
                  <c:v>1.38411265955132</c:v>
                </c:pt>
                <c:pt idx="99">
                  <c:v>1.3872361923587699</c:v>
                </c:pt>
                <c:pt idx="100">
                  <c:v>1.39036677405572</c:v>
                </c:pt>
              </c:numCache>
            </c:numRef>
          </c:yVal>
          <c:smooth val="0"/>
          <c:extLst>
            <c:ext xmlns:c16="http://schemas.microsoft.com/office/drawing/2014/chart" uri="{C3380CC4-5D6E-409C-BE32-E72D297353CC}">
              <c16:uniqueId val="{00000000-C2A8-4662-AC1C-53108FB913E1}"/>
            </c:ext>
          </c:extLst>
        </c:ser>
        <c:ser>
          <c:idx val="1"/>
          <c:order val="1"/>
          <c:tx>
            <c:strRef>
              <c:f>Microsoft_Excel_Worksheet9!$C$1</c:f>
              <c:strCache>
                <c:ptCount val="1"/>
                <c:pt idx="0">
                  <c:v>lower</c:v>
                </c:pt>
              </c:strCache>
            </c:strRef>
          </c:tx>
          <c:spPr>
            <a:ln w="41275">
              <a:solidFill>
                <a:srgbClr val="0099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Microsoft_Excel_Worksheet9!$C$2:$C$10002</c:f>
              <c:numCache>
                <c:formatCode>General</c:formatCode>
                <c:ptCount val="10001"/>
                <c:pt idx="0">
                  <c:v>1</c:v>
                </c:pt>
                <c:pt idx="1">
                  <c:v>1.0003559144327201</c:v>
                </c:pt>
                <c:pt idx="2">
                  <c:v>1.00071595414764</c:v>
                </c:pt>
                <c:pt idx="3">
                  <c:v>1.0011001157656101</c:v>
                </c:pt>
                <c:pt idx="4">
                  <c:v>1.0015323816383599</c:v>
                </c:pt>
                <c:pt idx="5">
                  <c:v>1.00203667390155</c:v>
                </c:pt>
                <c:pt idx="6">
                  <c:v>1.0026368027041701</c:v>
                </c:pt>
                <c:pt idx="7">
                  <c:v>1.0033564102066701</c:v>
                </c:pt>
                <c:pt idx="8">
                  <c:v>1.00421449609408</c:v>
                </c:pt>
                <c:pt idx="9">
                  <c:v>1.0052122136783399</c:v>
                </c:pt>
                <c:pt idx="10">
                  <c:v>1.00634623825294</c:v>
                </c:pt>
                <c:pt idx="11">
                  <c:v>1.00761320697795</c:v>
                </c:pt>
                <c:pt idx="12">
                  <c:v>1.0090097195968699</c:v>
                </c:pt>
                <c:pt idx="13">
                  <c:v>1.0105323343175401</c:v>
                </c:pt>
                <c:pt idx="14">
                  <c:v>1.0121775612050501</c:v>
                </c:pt>
                <c:pt idx="15">
                  <c:v>1.01394185413872</c:v>
                </c:pt>
                <c:pt idx="16">
                  <c:v>1.01582160183857</c:v>
                </c:pt>
                <c:pt idx="17">
                  <c:v>1.0178131182194401</c:v>
                </c:pt>
                <c:pt idx="18">
                  <c:v>1.01991263221253</c:v>
                </c:pt>
                <c:pt idx="19">
                  <c:v>1.02211627713703</c:v>
                </c:pt>
                <c:pt idx="20">
                  <c:v>1.0244200796777101</c:v>
                </c:pt>
                <c:pt idx="21">
                  <c:v>1.0268199485143701</c:v>
                </c:pt>
                <c:pt idx="22">
                  <c:v>1.02931166264987</c:v>
                </c:pt>
                <c:pt idx="23">
                  <c:v>1.0318908594905301</c:v>
                </c:pt>
                <c:pt idx="24">
                  <c:v>1.0345530227463899</c:v>
                </c:pt>
                <c:pt idx="25">
                  <c:v>1.03729347023706</c:v>
                </c:pt>
                <c:pt idx="26">
                  <c:v>1.04010734171196</c:v>
                </c:pt>
                <c:pt idx="27">
                  <c:v>1.0429895868227399</c:v>
                </c:pt>
                <c:pt idx="28">
                  <c:v>1.0459349534190401</c:v>
                </c:pt>
                <c:pt idx="29">
                  <c:v>1.0489379763784701</c:v>
                </c:pt>
                <c:pt idx="30">
                  <c:v>1.0519929672270201</c:v>
                </c:pt>
                <c:pt idx="31">
                  <c:v>1.0550940048567301</c:v>
                </c:pt>
                <c:pt idx="32">
                  <c:v>1.05823492770451</c:v>
                </c:pt>
                <c:pt idx="33">
                  <c:v>1.06140932781651</c:v>
                </c:pt>
                <c:pt idx="34">
                  <c:v>1.06461054728728</c:v>
                </c:pt>
                <c:pt idx="35">
                  <c:v>1.06783167762873</c:v>
                </c:pt>
                <c:pt idx="36">
                  <c:v>1.0710655626877501</c:v>
                </c:pt>
                <c:pt idx="37">
                  <c:v>1.0743048057898801</c:v>
                </c:pt>
                <c:pt idx="38">
                  <c:v>1.07754178183352</c:v>
                </c:pt>
                <c:pt idx="39">
                  <c:v>1.0807686550890301</c:v>
                </c:pt>
                <c:pt idx="40">
                  <c:v>1.08397740346145</c:v>
                </c:pt>
                <c:pt idx="41">
                  <c:v>1.0871598499458801</c:v>
                </c:pt>
                <c:pt idx="42">
                  <c:v>1.09030770193198</c:v>
                </c:pt>
                <c:pt idx="43">
                  <c:v>1.0934125988886401</c:v>
                </c:pt>
                <c:pt idx="44">
                  <c:v>1.0964661687750501</c:v>
                </c:pt>
                <c:pt idx="45">
                  <c:v>1.0994600932735801</c:v>
                </c:pt>
                <c:pt idx="46">
                  <c:v>1.10238618162334</c:v>
                </c:pt>
                <c:pt idx="47">
                  <c:v>1.10523645245452</c:v>
                </c:pt>
                <c:pt idx="48">
                  <c:v>1.1080032225950101</c:v>
                </c:pt>
                <c:pt idx="49">
                  <c:v>1.1106792013621201</c:v>
                </c:pt>
                <c:pt idx="50">
                  <c:v>1.1132575883912299</c:v>
                </c:pt>
                <c:pt idx="51">
                  <c:v>1.1157321726252201</c:v>
                </c:pt>
                <c:pt idx="52">
                  <c:v>1.11809742973295</c:v>
                </c:pt>
                <c:pt idx="53">
                  <c:v>1.12034861498237</c:v>
                </c:pt>
                <c:pt idx="54">
                  <c:v>1.1224818484991801</c:v>
                </c:pt>
                <c:pt idx="55">
                  <c:v>1.1244941899235099</c:v>
                </c:pt>
                <c:pt idx="56">
                  <c:v>1.12638369974424</c:v>
                </c:pt>
                <c:pt idx="57">
                  <c:v>1.12814948504025</c:v>
                </c:pt>
                <c:pt idx="58">
                  <c:v>1.1297917279629801</c:v>
                </c:pt>
                <c:pt idx="59">
                  <c:v>1.1313116960145899</c:v>
                </c:pt>
                <c:pt idx="60">
                  <c:v>1.13271173395568</c:v>
                </c:pt>
                <c:pt idx="61">
                  <c:v>1.1339952379543901</c:v>
                </c:pt>
                <c:pt idx="62">
                  <c:v>1.1351662790627699</c:v>
                </c:pt>
                <c:pt idx="63">
                  <c:v>1.13622829896235</c:v>
                </c:pt>
                <c:pt idx="64">
                  <c:v>1.13718463147896</c:v>
                </c:pt>
                <c:pt idx="65">
                  <c:v>1.1380387364260001</c:v>
                </c:pt>
                <c:pt idx="66">
                  <c:v>1.1387941639141099</c:v>
                </c:pt>
                <c:pt idx="67">
                  <c:v>1.1394545212646801</c:v>
                </c:pt>
                <c:pt idx="68">
                  <c:v>1.14002344285475</c:v>
                </c:pt>
                <c:pt idx="69">
                  <c:v>1.14050456308771</c:v>
                </c:pt>
                <c:pt idx="70">
                  <c:v>1.1409014925669201</c:v>
                </c:pt>
                <c:pt idx="71">
                  <c:v>1.1412177974514901</c:v>
                </c:pt>
                <c:pt idx="72">
                  <c:v>1.14145698189391</c:v>
                </c:pt>
                <c:pt idx="73">
                  <c:v>1.14162247339917</c:v>
                </c:pt>
                <c:pt idx="74">
                  <c:v>1.14171761090197</c:v>
                </c:pt>
                <c:pt idx="75">
                  <c:v>1.14174563533075</c:v>
                </c:pt>
                <c:pt idx="76">
                  <c:v>1.1417096824127899</c:v>
                </c:pt>
                <c:pt idx="77">
                  <c:v>1.14161277747004</c:v>
                </c:pt>
                <c:pt idx="78">
                  <c:v>1.1414578319597299</c:v>
                </c:pt>
                <c:pt idx="79">
                  <c:v>1.1412476415235999</c:v>
                </c:pt>
                <c:pt idx="80">
                  <c:v>1.14098488532447</c:v>
                </c:pt>
                <c:pt idx="81">
                  <c:v>1.1406721264659301</c:v>
                </c:pt>
                <c:pt idx="82">
                  <c:v>1.14031181330955</c:v>
                </c:pt>
                <c:pt idx="83">
                  <c:v>1.1399062815238701</c:v>
                </c:pt>
                <c:pt idx="84">
                  <c:v>1.1394577567178601</c:v>
                </c:pt>
                <c:pt idx="85">
                  <c:v>1.13896835753061</c:v>
                </c:pt>
                <c:pt idx="86">
                  <c:v>1.1384400990655801</c:v>
                </c:pt>
                <c:pt idx="87">
                  <c:v>1.1378748965743799</c:v>
                </c:pt>
                <c:pt idx="88">
                  <c:v>1.1372745693089199</c:v>
                </c:pt>
                <c:pt idx="89">
                  <c:v>1.13664084447423</c:v>
                </c:pt>
                <c:pt idx="90">
                  <c:v>1.13597536122537</c:v>
                </c:pt>
                <c:pt idx="91">
                  <c:v>1.1352796746624401</c:v>
                </c:pt>
                <c:pt idx="92">
                  <c:v>1.1345552597859201</c:v>
                </c:pt>
                <c:pt idx="93">
                  <c:v>1.1338035153827499</c:v>
                </c:pt>
                <c:pt idx="94">
                  <c:v>1.13302576781969</c:v>
                </c:pt>
                <c:pt idx="95">
                  <c:v>1.1322232747260099</c:v>
                </c:pt>
                <c:pt idx="96">
                  <c:v>1.1313972285525</c:v>
                </c:pt>
                <c:pt idx="97">
                  <c:v>1.13054875999742</c:v>
                </c:pt>
                <c:pt idx="98">
                  <c:v>1.12967894129318</c:v>
                </c:pt>
                <c:pt idx="99">
                  <c:v>1.1287887893505499</c:v>
                </c:pt>
                <c:pt idx="100">
                  <c:v>1.1278792687589001</c:v>
                </c:pt>
              </c:numCache>
            </c:numRef>
          </c:yVal>
          <c:smooth val="0"/>
          <c:extLst>
            <c:ext xmlns:c16="http://schemas.microsoft.com/office/drawing/2014/chart" uri="{C3380CC4-5D6E-409C-BE32-E72D297353CC}">
              <c16:uniqueId val="{00000001-C2A8-4662-AC1C-53108FB913E1}"/>
            </c:ext>
          </c:extLst>
        </c:ser>
        <c:ser>
          <c:idx val="2"/>
          <c:order val="2"/>
          <c:tx>
            <c:strRef>
              <c:f>Microsoft_Excel_Worksheet9!$D$1</c:f>
              <c:strCache>
                <c:ptCount val="1"/>
                <c:pt idx="0">
                  <c:v>upper</c:v>
                </c:pt>
              </c:strCache>
            </c:strRef>
          </c:tx>
          <c:spPr>
            <a:ln w="41275">
              <a:solidFill>
                <a:srgbClr val="009900"/>
              </a:solidFill>
              <a:prstDash val="sysDash"/>
            </a:ln>
          </c:spPr>
          <c:marker>
            <c:symbol val="none"/>
          </c:marker>
          <c:xVal>
            <c:numRef>
              <c:f>Microsoft_Excel_Worksheet9!$A$2:$A$10002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Microsoft_Excel_Worksheet9!$D$2:$D$10002</c:f>
              <c:numCache>
                <c:formatCode>General</c:formatCode>
                <c:ptCount val="10001"/>
                <c:pt idx="0">
                  <c:v>1</c:v>
                </c:pt>
                <c:pt idx="1">
                  <c:v>1.01329674272547</c:v>
                </c:pt>
                <c:pt idx="2">
                  <c:v>1.0267575759029</c:v>
                </c:pt>
                <c:pt idx="3">
                  <c:v>1.0403199466259101</c:v>
                </c:pt>
                <c:pt idx="4">
                  <c:v>1.0539049305836501</c:v>
                </c:pt>
                <c:pt idx="5">
                  <c:v>1.06742963421784</c:v>
                </c:pt>
                <c:pt idx="6">
                  <c:v>1.0808072905133099</c:v>
                </c:pt>
                <c:pt idx="7">
                  <c:v>1.09394743828171</c:v>
                </c:pt>
                <c:pt idx="8">
                  <c:v>1.1067713672047299</c:v>
                </c:pt>
                <c:pt idx="9">
                  <c:v>1.11925921935548</c:v>
                </c:pt>
                <c:pt idx="10">
                  <c:v>1.13140682144607</c:v>
                </c:pt>
                <c:pt idx="11">
                  <c:v>1.14321082419984</c:v>
                </c:pt>
                <c:pt idx="12">
                  <c:v>1.1546686945695099</c:v>
                </c:pt>
                <c:pt idx="13">
                  <c:v>1.16577871092021</c:v>
                </c:pt>
                <c:pt idx="14">
                  <c:v>1.17653995891012</c:v>
                </c:pt>
                <c:pt idx="15">
                  <c:v>1.1869523271034701</c:v>
                </c:pt>
                <c:pt idx="16">
                  <c:v>1.1970165019015899</c:v>
                </c:pt>
                <c:pt idx="17">
                  <c:v>1.20673396163015</c:v>
                </c:pt>
                <c:pt idx="18">
                  <c:v>1.2161069697418401</c:v>
                </c:pt>
                <c:pt idx="19">
                  <c:v>1.2251385671544399</c:v>
                </c:pt>
                <c:pt idx="20">
                  <c:v>1.2338325637729799</c:v>
                </c:pt>
                <c:pt idx="21">
                  <c:v>1.2421935292561901</c:v>
                </c:pt>
                <c:pt idx="22">
                  <c:v>1.2502267830879901</c:v>
                </c:pt>
                <c:pt idx="23">
                  <c:v>1.2579383840076901</c:v>
                </c:pt>
                <c:pt idx="24">
                  <c:v>1.26533511883907</c:v>
                </c:pt>
                <c:pt idx="25">
                  <c:v>1.27242449073945</c:v>
                </c:pt>
                <c:pt idx="26">
                  <c:v>1.2792147068656201</c:v>
                </c:pt>
                <c:pt idx="27">
                  <c:v>1.28571466542305</c:v>
                </c:pt>
                <c:pt idx="28">
                  <c:v>1.29193394202911</c:v>
                </c:pt>
                <c:pt idx="29">
                  <c:v>1.2978827752793001</c:v>
                </c:pt>
                <c:pt idx="30">
                  <c:v>1.3035720513570701</c:v>
                </c:pt>
                <c:pt idx="31">
                  <c:v>1.30901328747416</c:v>
                </c:pt>
                <c:pt idx="32">
                  <c:v>1.3142186138682499</c:v>
                </c:pt>
                <c:pt idx="33">
                  <c:v>1.3192007540203099</c:v>
                </c:pt>
                <c:pt idx="34">
                  <c:v>1.3239730026855401</c:v>
                </c:pt>
                <c:pt idx="35">
                  <c:v>1.3285492012622599</c:v>
                </c:pt>
                <c:pt idx="36">
                  <c:v>1.33294370995484</c:v>
                </c:pt>
                <c:pt idx="37">
                  <c:v>1.3371713761244099</c:v>
                </c:pt>
                <c:pt idx="38">
                  <c:v>1.3412474981695801</c:v>
                </c:pt>
                <c:pt idx="39">
                  <c:v>1.34518778424526</c:v>
                </c:pt>
                <c:pt idx="40">
                  <c:v>1.3490083051192701</c:v>
                </c:pt>
                <c:pt idx="41">
                  <c:v>1.3527254404914499</c:v>
                </c:pt>
                <c:pt idx="42">
                  <c:v>1.35635581816879</c:v>
                </c:pt>
                <c:pt idx="43">
                  <c:v>1.35991624561113</c:v>
                </c:pt>
                <c:pt idx="44">
                  <c:v>1.36342363354286</c:v>
                </c:pt>
                <c:pt idx="45">
                  <c:v>1.3668949115729101</c:v>
                </c:pt>
                <c:pt idx="46">
                  <c:v>1.3703469360780101</c:v>
                </c:pt>
                <c:pt idx="47">
                  <c:v>1.3737963909795601</c:v>
                </c:pt>
                <c:pt idx="48">
                  <c:v>1.3772596824691801</c:v>
                </c:pt>
                <c:pt idx="49">
                  <c:v>1.3807528291937301</c:v>
                </c:pt>
                <c:pt idx="50">
                  <c:v>1.38429134986831</c:v>
                </c:pt>
                <c:pt idx="51">
                  <c:v>1.38789015071064</c:v>
                </c:pt>
                <c:pt idx="52">
                  <c:v>1.39156341544338</c:v>
                </c:pt>
                <c:pt idx="53">
                  <c:v>1.3953245008509501</c:v>
                </c:pt>
                <c:pt idx="54">
                  <c:v>1.3991858409695599</c:v>
                </c:pt>
                <c:pt idx="55">
                  <c:v>1.4031588629060501</c:v>
                </c:pt>
                <c:pt idx="56">
                  <c:v>1.4072539170115299</c:v>
                </c:pt>
                <c:pt idx="57">
                  <c:v>1.41148022368488</c:v>
                </c:pt>
                <c:pt idx="58">
                  <c:v>1.41584583847462</c:v>
                </c:pt>
                <c:pt idx="59">
                  <c:v>1.4203576364263499</c:v>
                </c:pt>
                <c:pt idx="60">
                  <c:v>1.42502131584257</c:v>
                </c:pt>
                <c:pt idx="61">
                  <c:v>1.4298414208430601</c:v>
                </c:pt>
                <c:pt idx="62">
                  <c:v>1.4348204669710101</c:v>
                </c:pt>
                <c:pt idx="63">
                  <c:v>1.4399565342827001</c:v>
                </c:pt>
                <c:pt idx="64">
                  <c:v>1.4452465545995199</c:v>
                </c:pt>
                <c:pt idx="65">
                  <c:v>1.4506873353366101</c:v>
                </c:pt>
                <c:pt idx="66">
                  <c:v>1.4562755952025199</c:v>
                </c:pt>
                <c:pt idx="67">
                  <c:v>1.46200799729495</c:v>
                </c:pt>
                <c:pt idx="68">
                  <c:v>1.46788117926522</c:v>
                </c:pt>
                <c:pt idx="69">
                  <c:v>1.4738917803570399</c:v>
                </c:pt>
                <c:pt idx="70">
                  <c:v>1.4800364652423099</c:v>
                </c:pt>
                <c:pt idx="71">
                  <c:v>1.4863119446749</c:v>
                </c:pt>
                <c:pt idx="72">
                  <c:v>1.49271499306262</c:v>
                </c:pt>
                <c:pt idx="73">
                  <c:v>1.4992424631176899</c:v>
                </c:pt>
                <c:pt idx="74">
                  <c:v>1.50589129778932</c:v>
                </c:pt>
                <c:pt idx="75">
                  <c:v>1.5126585397093399</c:v>
                </c:pt>
                <c:pt idx="76">
                  <c:v>1.51954133839699</c:v>
                </c:pt>
                <c:pt idx="77">
                  <c:v>1.52653695547292</c:v>
                </c:pt>
                <c:pt idx="78">
                  <c:v>1.5336427681285401</c:v>
                </c:pt>
                <c:pt idx="79">
                  <c:v>1.5408562710867599</c:v>
                </c:pt>
                <c:pt idx="80">
                  <c:v>1.5481750772754499</c:v>
                </c:pt>
                <c:pt idx="81">
                  <c:v>1.55559691741793</c:v>
                </c:pt>
                <c:pt idx="82">
                  <c:v>1.5631196387258299</c:v>
                </c:pt>
                <c:pt idx="83">
                  <c:v>1.57074120286042</c:v>
                </c:pt>
                <c:pt idx="84">
                  <c:v>1.5784596833093201</c:v>
                </c:pt>
                <c:pt idx="85">
                  <c:v>1.5862732623073199</c:v>
                </c:pt>
                <c:pt idx="86">
                  <c:v>1.59418022741236</c:v>
                </c:pt>
                <c:pt idx="87">
                  <c:v>1.6021789678323599</c:v>
                </c:pt>
                <c:pt idx="88">
                  <c:v>1.6102679705834999</c:v>
                </c:pt>
                <c:pt idx="89">
                  <c:v>1.6184458165480899</c:v>
                </c:pt>
                <c:pt idx="90">
                  <c:v>1.6267111764882101</c:v>
                </c:pt>
                <c:pt idx="91">
                  <c:v>1.6350628070614901</c:v>
                </c:pt>
                <c:pt idx="92">
                  <c:v>1.6434995468765301</c:v>
                </c:pt>
                <c:pt idx="93">
                  <c:v>1.65202031261764</c:v>
                </c:pt>
                <c:pt idx="94">
                  <c:v>1.66062409526245</c:v>
                </c:pt>
                <c:pt idx="95">
                  <c:v>1.6693099564101199</c:v>
                </c:pt>
                <c:pt idx="96">
                  <c:v>1.6780770247333701</c:v>
                </c:pt>
                <c:pt idx="97">
                  <c:v>1.6869244925637299</c:v>
                </c:pt>
                <c:pt idx="98">
                  <c:v>1.69585161261586</c:v>
                </c:pt>
                <c:pt idx="99">
                  <c:v>1.70485769485473</c:v>
                </c:pt>
                <c:pt idx="100">
                  <c:v>1.7139421035066</c:v>
                </c:pt>
              </c:numCache>
            </c:numRef>
          </c:yVal>
          <c:smooth val="1"/>
          <c:extLst>
            <c:ext xmlns:c16="http://schemas.microsoft.com/office/drawing/2014/chart" uri="{C3380CC4-5D6E-409C-BE32-E72D297353CC}">
              <c16:uniqueId val="{00000002-C2A8-4662-AC1C-53108FB913E1}"/>
            </c:ext>
          </c:extLst>
        </c:ser>
        <c:dLbls>
          <c:showLegendKey val="0"/>
          <c:showVal val="0"/>
          <c:showCatName val="0"/>
          <c:showSerName val="0"/>
          <c:showPercent val="0"/>
          <c:showBubbleSize val="0"/>
        </c:dLbls>
        <c:axId val="418071416"/>
        <c:axId val="418071808"/>
      </c:scatterChart>
      <c:valAx>
        <c:axId val="418071416"/>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418071808"/>
        <c:crosses val="autoZero"/>
        <c:crossBetween val="midCat"/>
        <c:majorUnit val="10"/>
      </c:valAx>
      <c:valAx>
        <c:axId val="418071808"/>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15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418071416"/>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0.669030220482003</c:v>
                </c:pt>
                <c:pt idx="1">
                  <c:v>0.67284689484347604</c:v>
                </c:pt>
                <c:pt idx="2">
                  <c:v>0.67668534251613199</c:v>
                </c:pt>
                <c:pt idx="3">
                  <c:v>0.68054568771205703</c:v>
                </c:pt>
                <c:pt idx="4">
                  <c:v>0.68442805535193796</c:v>
                </c:pt>
                <c:pt idx="5">
                  <c:v>0.68833257106911006</c:v>
                </c:pt>
                <c:pt idx="6">
                  <c:v>0.69225936121361697</c:v>
                </c:pt>
                <c:pt idx="7">
                  <c:v>0.69620855285630601</c:v>
                </c:pt>
                <c:pt idx="8">
                  <c:v>0.70018027379293402</c:v>
                </c:pt>
                <c:pt idx="9">
                  <c:v>0.70417465254830502</c:v>
                </c:pt>
                <c:pt idx="10">
                  <c:v>0.70819181838043199</c:v>
                </c:pt>
                <c:pt idx="11">
                  <c:v>0.71223190128471503</c:v>
                </c:pt>
                <c:pt idx="12">
                  <c:v>0.71629503199815003</c:v>
                </c:pt>
                <c:pt idx="13">
                  <c:v>0.72038134200356096</c:v>
                </c:pt>
                <c:pt idx="14">
                  <c:v>0.72449096353385301</c:v>
                </c:pt>
                <c:pt idx="15">
                  <c:v>0.72862402957629002</c:v>
                </c:pt>
                <c:pt idx="16">
                  <c:v>0.73278067387680301</c:v>
                </c:pt>
                <c:pt idx="17">
                  <c:v>0.73696103094431098</c:v>
                </c:pt>
                <c:pt idx="18">
                  <c:v>0.741165236055082</c:v>
                </c:pt>
                <c:pt idx="19">
                  <c:v>0.74539342525710095</c:v>
                </c:pt>
                <c:pt idx="20">
                  <c:v>0.74964573537448298</c:v>
                </c:pt>
                <c:pt idx="21">
                  <c:v>0.75392230401189098</c:v>
                </c:pt>
                <c:pt idx="22">
                  <c:v>0.75822326955899499</c:v>
                </c:pt>
                <c:pt idx="23">
                  <c:v>0.76254877119495001</c:v>
                </c:pt>
                <c:pt idx="24">
                  <c:v>0.766898948892896</c:v>
                </c:pt>
                <c:pt idx="25">
                  <c:v>0.77127394342449096</c:v>
                </c:pt>
                <c:pt idx="26">
                  <c:v>0.77567389636446404</c:v>
                </c:pt>
                <c:pt idx="27">
                  <c:v>0.78009895009519903</c:v>
                </c:pt>
                <c:pt idx="28">
                  <c:v>0.78454924781133994</c:v>
                </c:pt>
                <c:pt idx="29">
                  <c:v>0.78902493352442704</c:v>
                </c:pt>
                <c:pt idx="30">
                  <c:v>0.79352615206755395</c:v>
                </c:pt>
                <c:pt idx="31">
                  <c:v>0.79805304910005703</c:v>
                </c:pt>
                <c:pt idx="32">
                  <c:v>0.80260577111222797</c:v>
                </c:pt>
                <c:pt idx="33">
                  <c:v>0.80718446543005395</c:v>
                </c:pt>
                <c:pt idx="34">
                  <c:v>0.81178928021998498</c:v>
                </c:pt>
                <c:pt idx="35">
                  <c:v>0.81642036449373001</c:v>
                </c:pt>
                <c:pt idx="36">
                  <c:v>0.82107786811307704</c:v>
                </c:pt>
                <c:pt idx="37">
                  <c:v>0.82577882219268495</c:v>
                </c:pt>
                <c:pt idx="38">
                  <c:v>0.83060856040881403</c:v>
                </c:pt>
                <c:pt idx="39">
                  <c:v>0.83567151476962298</c:v>
                </c:pt>
                <c:pt idx="40">
                  <c:v>0.84107475181340696</c:v>
                </c:pt>
                <c:pt idx="41">
                  <c:v>0.84692833269873602</c:v>
                </c:pt>
                <c:pt idx="42">
                  <c:v>0.85334581483765604</c:v>
                </c:pt>
                <c:pt idx="43">
                  <c:v>0.860444903343626</c:v>
                </c:pt>
                <c:pt idx="44">
                  <c:v>0.86834826263408404</c:v>
                </c:pt>
                <c:pt idx="45">
                  <c:v>0.87718450119232805</c:v>
                </c:pt>
                <c:pt idx="46">
                  <c:v>0.88708934582626497</c:v>
                </c:pt>
                <c:pt idx="47">
                  <c:v>0.89820702585583001</c:v>
                </c:pt>
                <c:pt idx="48">
                  <c:v>0.91069189263734796</c:v>
                </c:pt>
                <c:pt idx="49">
                  <c:v>0.924710305847392</c:v>
                </c:pt>
                <c:pt idx="50">
                  <c:v>0.94044282519946598</c:v>
                </c:pt>
                <c:pt idx="51">
                  <c:v>0.95808675500678697</c:v>
                </c:pt>
                <c:pt idx="52">
                  <c:v>0.97785909955358696</c:v>
                </c:pt>
                <c:pt idx="53">
                  <c:v>1</c:v>
                </c:pt>
                <c:pt idx="54">
                  <c:v>1.0247201796812699</c:v>
                </c:pt>
                <c:pt idx="55">
                  <c:v>1.0520237975992099</c:v>
                </c:pt>
                <c:pt idx="56">
                  <c:v>1.0818580266471201</c:v>
                </c:pt>
                <c:pt idx="57">
                  <c:v>1.1141633220493199</c:v>
                </c:pt>
                <c:pt idx="58">
                  <c:v>1.14886967903796</c:v>
                </c:pt>
                <c:pt idx="59">
                  <c:v>1.1858928431623099</c:v>
                </c:pt>
                <c:pt idx="60">
                  <c:v>1.22513047976141</c:v>
                </c:pt>
                <c:pt idx="61">
                  <c:v>1.26645832591434</c:v>
                </c:pt>
                <c:pt idx="62">
                  <c:v>1.3097263658564799</c:v>
                </c:pt>
                <c:pt idx="63">
                  <c:v>1.3547550893667</c:v>
                </c:pt>
                <c:pt idx="64">
                  <c:v>1.4013806108642399</c:v>
                </c:pt>
                <c:pt idx="65">
                  <c:v>1.44961080561377</c:v>
                </c:pt>
                <c:pt idx="66">
                  <c:v>1.49950090037015</c:v>
                </c:pt>
                <c:pt idx="67">
                  <c:v>1.5511080225832601</c:v>
                </c:pt>
                <c:pt idx="68">
                  <c:v>1.60449126581267</c:v>
                </c:pt>
                <c:pt idx="69">
                  <c:v>1.6597117573937199</c:v>
                </c:pt>
                <c:pt idx="70">
                  <c:v>1.71683272843228</c:v>
                </c:pt>
              </c:numCache>
            </c:numRef>
          </c:yVal>
          <c:smooth val="0"/>
          <c:extLst>
            <c:ext xmlns:c16="http://schemas.microsoft.com/office/drawing/2014/chart" uri="{C3380CC4-5D6E-409C-BE32-E72D297353CC}">
              <c16:uniqueId val="{00000000-1412-4A22-B547-202B99731518}"/>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0.57548729846007096</c:v>
                </c:pt>
                <c:pt idx="1">
                  <c:v>0.58061473860092405</c:v>
                </c:pt>
                <c:pt idx="2">
                  <c:v>0.585787574125615</c:v>
                </c:pt>
                <c:pt idx="3">
                  <c:v>0.59100618464088395</c:v>
                </c:pt>
                <c:pt idx="4">
                  <c:v>0.59627095070937897</c:v>
                </c:pt>
                <c:pt idx="5">
                  <c:v>0.60158225356561601</c:v>
                </c:pt>
                <c:pt idx="6">
                  <c:v>0.60694047478656798</c:v>
                </c:pt>
                <c:pt idx="7">
                  <c:v>0.61234599590903604</c:v>
                </c:pt>
                <c:pt idx="8">
                  <c:v>0.617799197984361</c:v>
                </c:pt>
                <c:pt idx="9">
                  <c:v>0.62330046105910997</c:v>
                </c:pt>
                <c:pt idx="10">
                  <c:v>0.62885016356796097</c:v>
                </c:pt>
                <c:pt idx="11">
                  <c:v>0.63444868162199697</c:v>
                </c:pt>
                <c:pt idx="12">
                  <c:v>0.64009638817193104</c:v>
                </c:pt>
                <c:pt idx="13">
                  <c:v>0.64579365202101902</c:v>
                </c:pt>
                <c:pt idx="14">
                  <c:v>0.65154083665653095</c:v>
                </c:pt>
                <c:pt idx="15">
                  <c:v>0.657338298861051</c:v>
                </c:pt>
                <c:pt idx="16">
                  <c:v>0.66318638705522304</c:v>
                </c:pt>
                <c:pt idx="17">
                  <c:v>0.66908543931105202</c:v>
                </c:pt>
                <c:pt idx="18">
                  <c:v>0.67503578095869798</c:v>
                </c:pt>
                <c:pt idx="19">
                  <c:v>0.68103772168847998</c:v>
                </c:pt>
                <c:pt idx="20">
                  <c:v>0.68709155202188599</c:v>
                </c:pt>
                <c:pt idx="21">
                  <c:v>0.69319753898820402</c:v>
                </c:pt>
                <c:pt idx="22">
                  <c:v>0.69935592079356601</c:v>
                </c:pt>
                <c:pt idx="23">
                  <c:v>0.70556690020168</c:v>
                </c:pt>
                <c:pt idx="24">
                  <c:v>0.711830636253172</c:v>
                </c:pt>
                <c:pt idx="25">
                  <c:v>0.71814723382283996</c:v>
                </c:pt>
                <c:pt idx="26">
                  <c:v>0.72451673033556396</c:v>
                </c:pt>
                <c:pt idx="27">
                  <c:v>0.73093907870904495</c:v>
                </c:pt>
                <c:pt idx="28">
                  <c:v>0.73741412522941696</c:v>
                </c:pt>
                <c:pt idx="29">
                  <c:v>0.74394158053955795</c:v>
                </c:pt>
                <c:pt idx="30">
                  <c:v>0.75052098114404497</c:v>
                </c:pt>
                <c:pt idx="31">
                  <c:v>0.75715163767287297</c:v>
                </c:pt>
                <c:pt idx="32">
                  <c:v>0.76383256437751901</c:v>
                </c:pt>
                <c:pt idx="33">
                  <c:v>0.77056238159399304</c:v>
                </c:pt>
                <c:pt idx="34">
                  <c:v>0.77733917858820201</c:v>
                </c:pt>
                <c:pt idx="35">
                  <c:v>0.78416031725953295</c:v>
                </c:pt>
                <c:pt idx="36">
                  <c:v>0.79102214581940999</c:v>
                </c:pt>
                <c:pt idx="37">
                  <c:v>0.79793372271437302</c:v>
                </c:pt>
                <c:pt idx="38">
                  <c:v>0.80496050763447602</c:v>
                </c:pt>
                <c:pt idx="39">
                  <c:v>0.81218497020867797</c:v>
                </c:pt>
                <c:pt idx="40">
                  <c:v>0.81969342611460505</c:v>
                </c:pt>
                <c:pt idx="41">
                  <c:v>0.82757689085330399</c:v>
                </c:pt>
                <c:pt idx="42">
                  <c:v>0.83593229921520895</c:v>
                </c:pt>
                <c:pt idx="43">
                  <c:v>0.84486419321512796</c:v>
                </c:pt>
                <c:pt idx="44">
                  <c:v>0.85448697672598395</c:v>
                </c:pt>
                <c:pt idx="45">
                  <c:v>0.86492778648927404</c:v>
                </c:pt>
                <c:pt idx="46">
                  <c:v>0.87632991043631803</c:v>
                </c:pt>
                <c:pt idx="47">
                  <c:v>0.88885649339212303</c:v>
                </c:pt>
                <c:pt idx="48">
                  <c:v>0.90269407127392698</c:v>
                </c:pt>
                <c:pt idx="49">
                  <c:v>0.91805541371500399</c:v>
                </c:pt>
                <c:pt idx="50">
                  <c:v>0.93518138043587296</c:v>
                </c:pt>
                <c:pt idx="51">
                  <c:v>0.95434199436344902</c:v>
                </c:pt>
                <c:pt idx="52">
                  <c:v>0.975837450475322</c:v>
                </c:pt>
                <c:pt idx="53">
                  <c:v>1</c:v>
                </c:pt>
                <c:pt idx="54">
                  <c:v>1.0223139013487901</c:v>
                </c:pt>
                <c:pt idx="55">
                  <c:v>1.0467784986361599</c:v>
                </c:pt>
                <c:pt idx="56">
                  <c:v>1.07330956656758</c:v>
                </c:pt>
                <c:pt idx="57">
                  <c:v>1.10182674512287</c:v>
                </c:pt>
                <c:pt idx="58">
                  <c:v>1.1322477236289801</c:v>
                </c:pt>
                <c:pt idx="59">
                  <c:v>1.16448359556409</c:v>
                </c:pt>
                <c:pt idx="60">
                  <c:v>1.19843498097459</c:v>
                </c:pt>
                <c:pt idx="61">
                  <c:v>1.23398865401666</c:v>
                </c:pt>
                <c:pt idx="62">
                  <c:v>1.27101452025974</c:v>
                </c:pt>
                <c:pt idx="63">
                  <c:v>1.3093628625301901</c:v>
                </c:pt>
                <c:pt idx="64">
                  <c:v>1.3488994886558801</c:v>
                </c:pt>
                <c:pt idx="65">
                  <c:v>1.3896251567648701</c:v>
                </c:pt>
                <c:pt idx="66">
                  <c:v>1.43157678563744</c:v>
                </c:pt>
                <c:pt idx="67">
                  <c:v>1.4747920785336399</c:v>
                </c:pt>
                <c:pt idx="68">
                  <c:v>1.5193096688152199</c:v>
                </c:pt>
                <c:pt idx="69">
                  <c:v>1.5651692194443301</c:v>
                </c:pt>
                <c:pt idx="70">
                  <c:v>1.6124114978269299</c:v>
                </c:pt>
              </c:numCache>
            </c:numRef>
          </c:yVal>
          <c:smooth val="0"/>
          <c:extLst>
            <c:ext xmlns:c16="http://schemas.microsoft.com/office/drawing/2014/chart" uri="{C3380CC4-5D6E-409C-BE32-E72D297353CC}">
              <c16:uniqueId val="{00000001-1412-4A22-B547-202B99731518}"/>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0.77777813188218103</c:v>
                </c:pt>
                <c:pt idx="1">
                  <c:v>0.77973036818081698</c:v>
                </c:pt>
                <c:pt idx="2">
                  <c:v>0.78168788994828298</c:v>
                </c:pt>
                <c:pt idx="3">
                  <c:v>0.78365073851959399</c:v>
                </c:pt>
                <c:pt idx="4">
                  <c:v>0.78561895795113601</c:v>
                </c:pt>
                <c:pt idx="5">
                  <c:v>0.78759259533730996</c:v>
                </c:pt>
                <c:pt idx="6">
                  <c:v>0.78957170117284603</c:v>
                </c:pt>
                <c:pt idx="7">
                  <c:v>0.791556329768629</c:v>
                </c:pt>
                <c:pt idx="8">
                  <c:v>0.79354653973046896</c:v>
                </c:pt>
                <c:pt idx="9">
                  <c:v>0.79554239451220599</c:v>
                </c:pt>
                <c:pt idx="10">
                  <c:v>0.79754396305691899</c:v>
                </c:pt>
                <c:pt idx="11">
                  <c:v>0.79955132054301004</c:v>
                </c:pt>
                <c:pt idx="12">
                  <c:v>0.80156454925569198</c:v>
                </c:pt>
                <c:pt idx="13">
                  <c:v>0.80358373960907403</c:v>
                </c:pt>
                <c:pt idx="14">
                  <c:v>0.80560899135001196</c:v>
                </c:pt>
                <c:pt idx="15">
                  <c:v>0.80764041498244099</c:v>
                </c:pt>
                <c:pt idx="16">
                  <c:v>0.80967813346058404</c:v>
                </c:pt>
                <c:pt idx="17">
                  <c:v>0.81172228421191905</c:v>
                </c:pt>
                <c:pt idx="18">
                  <c:v>0.81377302156697895</c:v>
                </c:pt>
                <c:pt idx="19">
                  <c:v>0.81583051969426901</c:v>
                </c:pt>
                <c:pt idx="20">
                  <c:v>0.81789497616650697</c:v>
                </c:pt>
                <c:pt idx="21">
                  <c:v>0.81996661632157097</c:v>
                </c:pt>
                <c:pt idx="22">
                  <c:v>0.822045698631371</c:v>
                </c:pt>
                <c:pt idx="23">
                  <c:v>0.82413252135937498</c:v>
                </c:pt>
                <c:pt idx="24">
                  <c:v>0.82622743087985295</c:v>
                </c:pt>
                <c:pt idx="25">
                  <c:v>0.82833083215956804</c:v>
                </c:pt>
                <c:pt idx="26">
                  <c:v>0.83044320208114897</c:v>
                </c:pt>
                <c:pt idx="27">
                  <c:v>0.83256510653998195</c:v>
                </c:pt>
                <c:pt idx="28">
                  <c:v>0.83469722260859402</c:v>
                </c:pt>
                <c:pt idx="29">
                  <c:v>0.83684036758867997</c:v>
                </c:pt>
                <c:pt idx="30">
                  <c:v>0.83899553754685197</c:v>
                </c:pt>
                <c:pt idx="31">
                  <c:v>0.84116395909199104</c:v>
                </c:pt>
                <c:pt idx="32">
                  <c:v>0.84334715992060605</c:v>
                </c:pt>
                <c:pt idx="33">
                  <c:v>0.84554706639559196</c:v>
                </c:pt>
                <c:pt idx="34">
                  <c:v>0.84776614074303502</c:v>
                </c:pt>
                <c:pt idx="35">
                  <c:v>0.85000757739118005</c:v>
                </c:pt>
                <c:pt idx="36">
                  <c:v>0.85227558933480096</c:v>
                </c:pt>
                <c:pt idx="37">
                  <c:v>0.85459561837071696</c:v>
                </c:pt>
                <c:pt idx="38">
                  <c:v>0.85707382422006195</c:v>
                </c:pt>
                <c:pt idx="39">
                  <c:v>0.85983723685249502</c:v>
                </c:pt>
                <c:pt idx="40">
                  <c:v>0.86301379955080704</c:v>
                </c:pt>
                <c:pt idx="41">
                  <c:v>0.866732274252213</c:v>
                </c:pt>
                <c:pt idx="42">
                  <c:v>0.87112207577646095</c:v>
                </c:pt>
                <c:pt idx="43">
                  <c:v>0.87631294785089997</c:v>
                </c:pt>
                <c:pt idx="44">
                  <c:v>0.882434403048174</c:v>
                </c:pt>
                <c:pt idx="45">
                  <c:v>0.88961490329178505</c:v>
                </c:pt>
                <c:pt idx="46">
                  <c:v>0.89798088380512397</c:v>
                </c:pt>
                <c:pt idx="47">
                  <c:v>0.90765592341896995</c:v>
                </c:pt>
                <c:pt idx="48">
                  <c:v>0.91876057427181301</c:v>
                </c:pt>
                <c:pt idx="49">
                  <c:v>0.93141343862912596</c:v>
                </c:pt>
                <c:pt idx="50">
                  <c:v>0.94573387149446198</c:v>
                </c:pt>
                <c:pt idx="51">
                  <c:v>0.96184620978740298</c:v>
                </c:pt>
                <c:pt idx="52">
                  <c:v>0.97988493689598699</c:v>
                </c:pt>
                <c:pt idx="53">
                  <c:v>1</c:v>
                </c:pt>
                <c:pt idx="54">
                  <c:v>1.02713212180783</c:v>
                </c:pt>
                <c:pt idx="55">
                  <c:v>1.0572953802137199</c:v>
                </c:pt>
                <c:pt idx="56">
                  <c:v>1.09047457162221</c:v>
                </c:pt>
                <c:pt idx="57">
                  <c:v>1.12663802516569</c:v>
                </c:pt>
                <c:pt idx="58">
                  <c:v>1.16573565295619</c:v>
                </c:pt>
                <c:pt idx="59">
                  <c:v>1.2076957037615701</c:v>
                </c:pt>
                <c:pt idx="60">
                  <c:v>1.25242062879359</c:v>
                </c:pt>
                <c:pt idx="61">
                  <c:v>1.29978236514329</c:v>
                </c:pt>
                <c:pt idx="62">
                  <c:v>1.34961727507965</c:v>
                </c:pt>
                <c:pt idx="63">
                  <c:v>1.40172094740672</c:v>
                </c:pt>
                <c:pt idx="64">
                  <c:v>1.4559035962443101</c:v>
                </c:pt>
                <c:pt idx="65">
                  <c:v>1.5121858420038301</c:v>
                </c:pt>
                <c:pt idx="66">
                  <c:v>1.5706478148915399</c:v>
                </c:pt>
                <c:pt idx="67">
                  <c:v>1.6313730814952001</c:v>
                </c:pt>
                <c:pt idx="68">
                  <c:v>1.69444865316805</c:v>
                </c:pt>
                <c:pt idx="69">
                  <c:v>1.7599650462132801</c:v>
                </c:pt>
                <c:pt idx="70">
                  <c:v>1.8280163726124801</c:v>
                </c:pt>
              </c:numCache>
            </c:numRef>
          </c:yVal>
          <c:smooth val="1"/>
          <c:extLst>
            <c:ext xmlns:c16="http://schemas.microsoft.com/office/drawing/2014/chart" uri="{C3380CC4-5D6E-409C-BE32-E72D297353CC}">
              <c16:uniqueId val="{00000002-1412-4A22-B547-202B99731518}"/>
            </c:ext>
          </c:extLst>
        </c:ser>
        <c:dLbls>
          <c:showLegendKey val="0"/>
          <c:showVal val="0"/>
          <c:showCatName val="0"/>
          <c:showSerName val="0"/>
          <c:showPercent val="0"/>
          <c:showBubbleSize val="0"/>
        </c:dLbls>
        <c:axId val="554661456"/>
        <c:axId val="554660672"/>
      </c:scatterChart>
      <c:valAx>
        <c:axId val="554661456"/>
        <c:scaling>
          <c:orientation val="minMax"/>
          <c:max val="65"/>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20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0.90313160895956601</c:v>
                </c:pt>
                <c:pt idx="1">
                  <c:v>0.90565145602092201</c:v>
                </c:pt>
                <c:pt idx="2">
                  <c:v>0.90817833376213697</c:v>
                </c:pt>
                <c:pt idx="3">
                  <c:v>0.91071226179966203</c:v>
                </c:pt>
                <c:pt idx="4">
                  <c:v>0.91325325980468197</c:v>
                </c:pt>
                <c:pt idx="5">
                  <c:v>0.91580134750326703</c:v>
                </c:pt>
                <c:pt idx="6">
                  <c:v>0.91835654467652394</c:v>
                </c:pt>
                <c:pt idx="7">
                  <c:v>0.920918871160752</c:v>
                </c:pt>
                <c:pt idx="8">
                  <c:v>0.92348834684759595</c:v>
                </c:pt>
                <c:pt idx="9">
                  <c:v>0.92606499168420098</c:v>
                </c:pt>
                <c:pt idx="10">
                  <c:v>0.92864882567336804</c:v>
                </c:pt>
                <c:pt idx="11">
                  <c:v>0.93123986887370602</c:v>
                </c:pt>
                <c:pt idx="12">
                  <c:v>0.93383814139979204</c:v>
                </c:pt>
                <c:pt idx="13">
                  <c:v>0.93644366342232299</c:v>
                </c:pt>
                <c:pt idx="14">
                  <c:v>0.93905645516827796</c:v>
                </c:pt>
                <c:pt idx="15">
                  <c:v>0.94167653692106901</c:v>
                </c:pt>
                <c:pt idx="16">
                  <c:v>0.94430392902070104</c:v>
                </c:pt>
                <c:pt idx="17">
                  <c:v>0.94694496707374698</c:v>
                </c:pt>
                <c:pt idx="18">
                  <c:v>0.949631389727144</c:v>
                </c:pt>
                <c:pt idx="19">
                  <c:v>0.95240165000266697</c:v>
                </c:pt>
                <c:pt idx="20">
                  <c:v>0.95529466126421103</c:v>
                </c:pt>
                <c:pt idx="21">
                  <c:v>0.95834983902460302</c:v>
                </c:pt>
                <c:pt idx="22">
                  <c:v>0.96160715888031401</c:v>
                </c:pt>
                <c:pt idx="23">
                  <c:v>0.96510723099356699</c:v>
                </c:pt>
                <c:pt idx="24">
                  <c:v>0.96889139161706705</c:v>
                </c:pt>
                <c:pt idx="25">
                  <c:v>0.97300181225209004</c:v>
                </c:pt>
                <c:pt idx="26">
                  <c:v>0.977481627147058</c:v>
                </c:pt>
                <c:pt idx="27">
                  <c:v>0.98237507998224205</c:v>
                </c:pt>
                <c:pt idx="28">
                  <c:v>0.98772769074841704</c:v>
                </c:pt>
                <c:pt idx="29">
                  <c:v>0.99358644401514395</c:v>
                </c:pt>
                <c:pt idx="30">
                  <c:v>1</c:v>
                </c:pt>
                <c:pt idx="31">
                  <c:v>1.00700726576252</c:v>
                </c:pt>
                <c:pt idx="32">
                  <c:v>1.01460195655082</c:v>
                </c:pt>
                <c:pt idx="33">
                  <c:v>1.02276644048294</c:v>
                </c:pt>
                <c:pt idx="34">
                  <c:v>1.0314831093110699</c:v>
                </c:pt>
                <c:pt idx="35">
                  <c:v>1.04073424451809</c:v>
                </c:pt>
                <c:pt idx="36">
                  <c:v>1.05050188728511</c:v>
                </c:pt>
                <c:pt idx="37">
                  <c:v>1.0607677120821</c:v>
                </c:pt>
                <c:pt idx="38">
                  <c:v>1.07151290372271</c:v>
                </c:pt>
                <c:pt idx="39">
                  <c:v>1.08271803781045</c:v>
                </c:pt>
                <c:pt idx="40">
                  <c:v>1.09436296458773</c:v>
                </c:pt>
                <c:pt idx="41">
                  <c:v>1.10642669628063</c:v>
                </c:pt>
                <c:pt idx="42">
                  <c:v>1.1188872981128899</c:v>
                </c:pt>
                <c:pt idx="43">
                  <c:v>1.13172178324082</c:v>
                </c:pt>
                <c:pt idx="44">
                  <c:v>1.14490601193756</c:v>
                </c:pt>
                <c:pt idx="45">
                  <c:v>1.1584145954298799</c:v>
                </c:pt>
                <c:pt idx="46">
                  <c:v>1.1722208048634299</c:v>
                </c:pt>
                <c:pt idx="47">
                  <c:v>1.18629648594224</c:v>
                </c:pt>
                <c:pt idx="48">
                  <c:v>1.2006119798557799</c:v>
                </c:pt>
                <c:pt idx="49">
                  <c:v>1.2151360511701501</c:v>
                </c:pt>
                <c:pt idx="50">
                  <c:v>1.22984186690021</c:v>
                </c:pt>
                <c:pt idx="51">
                  <c:v>1.2447256553075601</c:v>
                </c:pt>
                <c:pt idx="52">
                  <c:v>1.2597895702525701</c:v>
                </c:pt>
                <c:pt idx="53">
                  <c:v>1.27503579166206</c:v>
                </c:pt>
                <c:pt idx="54">
                  <c:v>1.2904665258447701</c:v>
                </c:pt>
                <c:pt idx="55">
                  <c:v>1.30608400581059</c:v>
                </c:pt>
                <c:pt idx="56">
                  <c:v>1.3218904915937599</c:v>
                </c:pt>
                <c:pt idx="57">
                  <c:v>1.33788827057989</c:v>
                </c:pt>
                <c:pt idx="58">
                  <c:v>1.354079657837</c:v>
                </c:pt>
                <c:pt idx="59">
                  <c:v>1.3704669964504901</c:v>
                </c:pt>
                <c:pt idx="60">
                  <c:v>1.38705265786226</c:v>
                </c:pt>
                <c:pt idx="61">
                  <c:v>1.40383904221386</c:v>
                </c:pt>
                <c:pt idx="62">
                  <c:v>1.42082857869382</c:v>
                </c:pt>
                <c:pt idx="63">
                  <c:v>1.4380237258891999</c:v>
                </c:pt>
                <c:pt idx="64">
                  <c:v>1.45542697214136</c:v>
                </c:pt>
                <c:pt idx="65">
                  <c:v>1.4730408359060601</c:v>
                </c:pt>
                <c:pt idx="66">
                  <c:v>1.49086786611789</c:v>
                </c:pt>
                <c:pt idx="67">
                  <c:v>1.5089106425591801</c:v>
                </c:pt>
                <c:pt idx="68">
                  <c:v>1.5271717762332599</c:v>
                </c:pt>
                <c:pt idx="69">
                  <c:v>1.5456539097423601</c:v>
                </c:pt>
                <c:pt idx="70">
                  <c:v>1.5643597176699899</c:v>
                </c:pt>
              </c:numCache>
            </c:numRef>
          </c:yVal>
          <c:smooth val="0"/>
          <c:extLst>
            <c:ext xmlns:c16="http://schemas.microsoft.com/office/drawing/2014/chart" uri="{C3380CC4-5D6E-409C-BE32-E72D297353CC}">
              <c16:uniqueId val="{00000000-4FEA-46C5-BBAA-42356ED94A8B}"/>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0.81756691390178304</c:v>
                </c:pt>
                <c:pt idx="1">
                  <c:v>0.82288001756545104</c:v>
                </c:pt>
                <c:pt idx="2">
                  <c:v>0.82822741996466398</c:v>
                </c:pt>
                <c:pt idx="3">
                  <c:v>0.83360931211068501</c:v>
                </c:pt>
                <c:pt idx="4">
                  <c:v>0.83902588060012595</c:v>
                </c:pt>
                <c:pt idx="5">
                  <c:v>0.84447730628863005</c:v>
                </c:pt>
                <c:pt idx="6">
                  <c:v>0.849963762583135</c:v>
                </c:pt>
                <c:pt idx="7">
                  <c:v>0.85548541321937999</c:v>
                </c:pt>
                <c:pt idx="8">
                  <c:v>0.86104240933530696</c:v>
                </c:pt>
                <c:pt idx="9">
                  <c:v>0.86663488556708101</c:v>
                </c:pt>
                <c:pt idx="10">
                  <c:v>0.87226295476628901</c:v>
                </c:pt>
                <c:pt idx="11">
                  <c:v>0.87792670073698498</c:v>
                </c:pt>
                <c:pt idx="12">
                  <c:v>0.88362616807204097</c:v>
                </c:pt>
                <c:pt idx="13">
                  <c:v>0.88936134764542896</c:v>
                </c:pt>
                <c:pt idx="14">
                  <c:v>0.89513215543504199</c:v>
                </c:pt>
                <c:pt idx="15">
                  <c:v>0.90093840081403498</c:v>
                </c:pt>
                <c:pt idx="16">
                  <c:v>0.90677973767006803</c:v>
                </c:pt>
                <c:pt idx="17">
                  <c:v>0.91265806708081498</c:v>
                </c:pt>
                <c:pt idx="18">
                  <c:v>0.91858516534286205</c:v>
                </c:pt>
                <c:pt idx="19">
                  <c:v>0.92457573682508898</c:v>
                </c:pt>
                <c:pt idx="20">
                  <c:v>0.93064509488434499</c:v>
                </c:pt>
                <c:pt idx="21">
                  <c:v>0.93680928947467101</c:v>
                </c:pt>
                <c:pt idx="22">
                  <c:v>0.94308528101137201</c:v>
                </c:pt>
                <c:pt idx="23">
                  <c:v>0.94949118242033603</c:v>
                </c:pt>
                <c:pt idx="24">
                  <c:v>0.95604660310904399</c:v>
                </c:pt>
                <c:pt idx="25">
                  <c:v>0.96277314741422104</c:v>
                </c:pt>
                <c:pt idx="26">
                  <c:v>0.96969515001065199</c:v>
                </c:pt>
                <c:pt idx="27">
                  <c:v>0.97684077763025501</c:v>
                </c:pt>
                <c:pt idx="28">
                  <c:v>0.98424369678272605</c:v>
                </c:pt>
                <c:pt idx="29">
                  <c:v>0.99194560248096197</c:v>
                </c:pt>
                <c:pt idx="30">
                  <c:v>1</c:v>
                </c:pt>
                <c:pt idx="31">
                  <c:v>1.0055470989372699</c:v>
                </c:pt>
                <c:pt idx="32">
                  <c:v>1.0118101896732199</c:v>
                </c:pt>
                <c:pt idx="33">
                  <c:v>1.0187075169306501</c:v>
                </c:pt>
                <c:pt idx="34">
                  <c:v>1.0261561066370299</c:v>
                </c:pt>
                <c:pt idx="35">
                  <c:v>1.0340761462004699</c:v>
                </c:pt>
                <c:pt idx="36">
                  <c:v>1.0423954485314799</c:v>
                </c:pt>
                <c:pt idx="37">
                  <c:v>1.0510525924302201</c:v>
                </c:pt>
                <c:pt idx="38">
                  <c:v>1.0599979724028199</c:v>
                </c:pt>
                <c:pt idx="39">
                  <c:v>1.0691929491002199</c:v>
                </c:pt>
                <c:pt idx="40">
                  <c:v>1.07860788716801</c:v>
                </c:pt>
                <c:pt idx="41">
                  <c:v>1.0882198943088801</c:v>
                </c:pt>
                <c:pt idx="42">
                  <c:v>1.0980107813013</c:v>
                </c:pt>
                <c:pt idx="43">
                  <c:v>1.1079654486363399</c:v>
                </c:pt>
                <c:pt idx="44">
                  <c:v>1.11807070672083</c:v>
                </c:pt>
                <c:pt idx="45">
                  <c:v>1.12831445215381</c:v>
                </c:pt>
                <c:pt idx="46">
                  <c:v>1.13868510654313</c:v>
                </c:pt>
                <c:pt idx="47">
                  <c:v>1.1491712372915699</c:v>
                </c:pt>
                <c:pt idx="48">
                  <c:v>1.1597612998531399</c:v>
                </c:pt>
                <c:pt idx="49">
                  <c:v>1.1704434590917401</c:v>
                </c:pt>
                <c:pt idx="50">
                  <c:v>1.1812082907249599</c:v>
                </c:pt>
                <c:pt idx="51">
                  <c:v>1.1920570611874599</c:v>
                </c:pt>
                <c:pt idx="52">
                  <c:v>1.20299312063606</c:v>
                </c:pt>
                <c:pt idx="53">
                  <c:v>1.2140192535107099</c:v>
                </c:pt>
                <c:pt idx="54">
                  <c:v>1.2251378347698301</c:v>
                </c:pt>
                <c:pt idx="55">
                  <c:v>1.23635093819692</c:v>
                </c:pt>
                <c:pt idx="56">
                  <c:v>1.2476604129628199</c:v>
                </c:pt>
                <c:pt idx="57">
                  <c:v>1.2590679387205099</c:v>
                </c:pt>
                <c:pt idx="58">
                  <c:v>1.2705750659020001</c:v>
                </c:pt>
                <c:pt idx="59">
                  <c:v>1.2821832456345801</c:v>
                </c:pt>
                <c:pt idx="60">
                  <c:v>1.2938938522568499</c:v>
                </c:pt>
                <c:pt idx="61">
                  <c:v>1.30570820048084</c:v>
                </c:pt>
                <c:pt idx="62">
                  <c:v>1.31762755862714</c:v>
                </c:pt>
                <c:pt idx="63">
                  <c:v>1.32965315894365</c:v>
                </c:pt>
                <c:pt idx="64">
                  <c:v>1.3417862057325101</c:v>
                </c:pt>
                <c:pt idx="65">
                  <c:v>1.35402788181245</c:v>
                </c:pt>
                <c:pt idx="66">
                  <c:v>1.36637935370381</c:v>
                </c:pt>
                <c:pt idx="67">
                  <c:v>1.3788417758242999</c:v>
                </c:pt>
                <c:pt idx="68">
                  <c:v>1.39141629391205</c:v>
                </c:pt>
                <c:pt idx="69">
                  <c:v>1.40410404783992</c:v>
                </c:pt>
                <c:pt idx="70">
                  <c:v>1.4169061739466899</c:v>
                </c:pt>
              </c:numCache>
            </c:numRef>
          </c:yVal>
          <c:smooth val="0"/>
          <c:extLst>
            <c:ext xmlns:c16="http://schemas.microsoft.com/office/drawing/2014/chart" uri="{C3380CC4-5D6E-409C-BE32-E72D297353CC}">
              <c16:uniqueId val="{00000001-4FEA-46C5-BBAA-42356ED94A8B}"/>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0.99765131053221601</c:v>
                </c:pt>
                <c:pt idx="1">
                  <c:v>0.99674866600777301</c:v>
                </c:pt>
                <c:pt idx="2">
                  <c:v>0.99584711400904902</c:v>
                </c:pt>
                <c:pt idx="3">
                  <c:v>0.99494668754627602</c:v>
                </c:pt>
                <c:pt idx="4">
                  <c:v>0.99404742550649905</c:v>
                </c:pt>
                <c:pt idx="5">
                  <c:v>0.99314937398939096</c:v>
                </c:pt>
                <c:pt idx="6">
                  <c:v>0.99225258802455496</c:v>
                </c:pt>
                <c:pt idx="7">
                  <c:v>0.99135713380364698</c:v>
                </c:pt>
                <c:pt idx="8">
                  <c:v>0.99046309161665902</c:v>
                </c:pt>
                <c:pt idx="9">
                  <c:v>0.989570559765654</c:v>
                </c:pt>
                <c:pt idx="10">
                  <c:v>0.98867965985737605</c:v>
                </c:pt>
                <c:pt idx="11">
                  <c:v>0.98779054407609501</c:v>
                </c:pt>
                <c:pt idx="12">
                  <c:v>0.98690340535718402</c:v>
                </c:pt>
                <c:pt idx="13">
                  <c:v>0.98601849190486202</c:v>
                </c:pt>
                <c:pt idx="14">
                  <c:v>0.98513612837943199</c:v>
                </c:pt>
                <c:pt idx="15">
                  <c:v>0.98425674761608395</c:v>
                </c:pt>
                <c:pt idx="16">
                  <c:v>0.98338093951585703</c:v>
                </c:pt>
                <c:pt idx="17">
                  <c:v>0.98251996340147096</c:v>
                </c:pt>
                <c:pt idx="18">
                  <c:v>0.98172691044766502</c:v>
                </c:pt>
                <c:pt idx="19">
                  <c:v>0.98106500830596799</c:v>
                </c:pt>
                <c:pt idx="20">
                  <c:v>0.98059710931299204</c:v>
                </c:pt>
                <c:pt idx="21">
                  <c:v>0.98038568177895502</c:v>
                </c:pt>
                <c:pt idx="22">
                  <c:v>0.98049280020384499</c:v>
                </c:pt>
                <c:pt idx="23">
                  <c:v>0.98098011288716702</c:v>
                </c:pt>
                <c:pt idx="24">
                  <c:v>0.98190875392147103</c:v>
                </c:pt>
                <c:pt idx="25">
                  <c:v>0.98333914815608203</c:v>
                </c:pt>
                <c:pt idx="26">
                  <c:v>0.98533062829030904</c:v>
                </c:pt>
                <c:pt idx="27">
                  <c:v>0.98794073698610596</c:v>
                </c:pt>
                <c:pt idx="28">
                  <c:v>0.99122401724312803</c:v>
                </c:pt>
                <c:pt idx="29">
                  <c:v>0.99522999977169202</c:v>
                </c:pt>
                <c:pt idx="30">
                  <c:v>1</c:v>
                </c:pt>
                <c:pt idx="31">
                  <c:v>1.0084695529132801</c:v>
                </c:pt>
                <c:pt idx="32">
                  <c:v>1.01740142641695</c:v>
                </c:pt>
                <c:pt idx="33">
                  <c:v>1.02684153635175</c:v>
                </c:pt>
                <c:pt idx="34">
                  <c:v>1.0368377656309</c:v>
                </c:pt>
                <c:pt idx="35">
                  <c:v>1.0474352122833399</c:v>
                </c:pt>
                <c:pt idx="36">
                  <c:v>1.0586713677081501</c:v>
                </c:pt>
                <c:pt idx="37">
                  <c:v>1.0705726308082999</c:v>
                </c:pt>
                <c:pt idx="38">
                  <c:v>1.08315292362461</c:v>
                </c:pt>
                <c:pt idx="39">
                  <c:v>1.0964142163363799</c:v>
                </c:pt>
                <c:pt idx="40">
                  <c:v>1.1103481742616801</c:v>
                </c:pt>
                <c:pt idx="41">
                  <c:v>1.12493811282502</c:v>
                </c:pt>
                <c:pt idx="42">
                  <c:v>1.14016074085782</c:v>
                </c:pt>
                <c:pt idx="43">
                  <c:v>1.15598748700887</c:v>
                </c:pt>
                <c:pt idx="44">
                  <c:v>1.1723854030799301</c:v>
                </c:pt>
                <c:pt idx="45">
                  <c:v>1.18931772285945</c:v>
                </c:pt>
                <c:pt idx="46">
                  <c:v>1.20674417137695</c:v>
                </c:pt>
                <c:pt idx="47">
                  <c:v>1.2246211068384401</c:v>
                </c:pt>
                <c:pt idx="48">
                  <c:v>1.2429015577220499</c:v>
                </c:pt>
                <c:pt idx="49">
                  <c:v>1.26153519965772</c:v>
                </c:pt>
                <c:pt idx="50">
                  <c:v>1.2804778204293801</c:v>
                </c:pt>
                <c:pt idx="51">
                  <c:v>1.2997213031375201</c:v>
                </c:pt>
                <c:pt idx="52">
                  <c:v>1.3192675287104101</c:v>
                </c:pt>
                <c:pt idx="53">
                  <c:v>1.3391190175263299</c:v>
                </c:pt>
                <c:pt idx="54">
                  <c:v>1.35927877424398</c:v>
                </c:pt>
                <c:pt idx="55">
                  <c:v>1.37975018057739</c:v>
                </c:pt>
                <c:pt idx="56">
                  <c:v>1.4005369198309701</c:v>
                </c:pt>
                <c:pt idx="57">
                  <c:v>1.4216429229182399</c:v>
                </c:pt>
                <c:pt idx="58">
                  <c:v>1.44307232919474</c:v>
                </c:pt>
                <c:pt idx="59">
                  <c:v>1.46482945768838</c:v>
                </c:pt>
                <c:pt idx="60">
                  <c:v>1.4869187857466</c:v>
                </c:pt>
                <c:pt idx="61">
                  <c:v>1.5093449330548501</c:v>
                </c:pt>
                <c:pt idx="62">
                  <c:v>1.5321126495991499</c:v>
                </c:pt>
                <c:pt idx="63">
                  <c:v>1.55522680656294</c:v>
                </c:pt>
                <c:pt idx="64">
                  <c:v>1.57869238943335</c:v>
                </c:pt>
                <c:pt idx="65">
                  <c:v>1.60251449279045</c:v>
                </c:pt>
                <c:pt idx="66">
                  <c:v>1.62669831639211</c:v>
                </c:pt>
                <c:pt idx="67">
                  <c:v>1.65124916226681</c:v>
                </c:pt>
                <c:pt idx="68">
                  <c:v>1.6761724325982801</c:v>
                </c:pt>
                <c:pt idx="69">
                  <c:v>1.7014736282380001</c:v>
                </c:pt>
                <c:pt idx="70">
                  <c:v>1.72715834772036</c:v>
                </c:pt>
              </c:numCache>
            </c:numRef>
          </c:yVal>
          <c:smooth val="1"/>
          <c:extLst>
            <c:ext xmlns:c16="http://schemas.microsoft.com/office/drawing/2014/chart" uri="{C3380CC4-5D6E-409C-BE32-E72D297353CC}">
              <c16:uniqueId val="{00000002-4FEA-46C5-BBAA-42356ED94A8B}"/>
            </c:ext>
          </c:extLst>
        </c:ser>
        <c:dLbls>
          <c:showLegendKey val="0"/>
          <c:showVal val="0"/>
          <c:showCatName val="0"/>
          <c:showSerName val="0"/>
          <c:showPercent val="0"/>
          <c:showBubbleSize val="0"/>
        </c:dLbls>
        <c:axId val="247118384"/>
        <c:axId val="247118776"/>
      </c:scatterChart>
      <c:valAx>
        <c:axId val="247118384"/>
        <c:scaling>
          <c:orientation val="minMax"/>
          <c:max val="55"/>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20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Microsoft_Excel_Worksheet3!$B$2:$B$10002</c:f>
              <c:numCache>
                <c:formatCode>General</c:formatCode>
                <c:ptCount val="10001"/>
                <c:pt idx="0">
                  <c:v>0.94507751025102704</c:v>
                </c:pt>
                <c:pt idx="1">
                  <c:v>0.94792348201932497</c:v>
                </c:pt>
                <c:pt idx="2">
                  <c:v>0.95077802404267298</c:v>
                </c:pt>
                <c:pt idx="3">
                  <c:v>0.95364116212922401</c:v>
                </c:pt>
                <c:pt idx="4">
                  <c:v>0.95651292216484696</c:v>
                </c:pt>
                <c:pt idx="5">
                  <c:v>0.95939333011336503</c:v>
                </c:pt>
                <c:pt idx="6">
                  <c:v>0.96228241201678399</c:v>
                </c:pt>
                <c:pt idx="7">
                  <c:v>0.96518062310517705</c:v>
                </c:pt>
                <c:pt idx="8">
                  <c:v>0.968091266210512</c:v>
                </c:pt>
                <c:pt idx="9">
                  <c:v>0.97101883981550396</c:v>
                </c:pt>
                <c:pt idx="10">
                  <c:v>0.97396789983589305</c:v>
                </c:pt>
                <c:pt idx="11">
                  <c:v>0.97694305723875796</c:v>
                </c:pt>
                <c:pt idx="12">
                  <c:v>0.97994897914600898</c:v>
                </c:pt>
                <c:pt idx="13">
                  <c:v>0.98299039015872303</c:v>
                </c:pt>
                <c:pt idx="14">
                  <c:v>0.98607207390707297</c:v>
                </c:pt>
                <c:pt idx="15">
                  <c:v>0.98919887483078595</c:v>
                </c:pt>
                <c:pt idx="16">
                  <c:v>0.99237570019526</c:v>
                </c:pt>
                <c:pt idx="17">
                  <c:v>0.99560752234875405</c:v>
                </c:pt>
                <c:pt idx="18">
                  <c:v>0.99889938122632604</c:v>
                </c:pt>
                <c:pt idx="19">
                  <c:v>1.00225632735084</c:v>
                </c:pt>
                <c:pt idx="20">
                  <c:v>1.00568000147285</c:v>
                </c:pt>
                <c:pt idx="21">
                  <c:v>1.00916672086493</c:v>
                </c:pt>
                <c:pt idx="22">
                  <c:v>1.01271230134825</c:v>
                </c:pt>
                <c:pt idx="23">
                  <c:v>1.0163125026811799</c:v>
                </c:pt>
                <c:pt idx="24">
                  <c:v>1.01996302601543</c:v>
                </c:pt>
                <c:pt idx="25">
                  <c:v>1.0236595115321001</c:v>
                </c:pt>
                <c:pt idx="26">
                  <c:v>1.02739753626177</c:v>
                </c:pt>
                <c:pt idx="27">
                  <c:v>1.03117261209335</c:v>
                </c:pt>
                <c:pt idx="28">
                  <c:v>1.0349801839764801</c:v>
                </c:pt>
                <c:pt idx="29">
                  <c:v>1.03881562832258</c:v>
                </c:pt>
                <c:pt idx="30">
                  <c:v>1.0426742516099301</c:v>
                </c:pt>
                <c:pt idx="31">
                  <c:v>1.046551293219</c:v>
                </c:pt>
                <c:pt idx="32">
                  <c:v>1.05044322155158</c:v>
                </c:pt>
                <c:pt idx="33">
                  <c:v>1.054349623237</c:v>
                </c:pt>
                <c:pt idx="34">
                  <c:v>1.0582705520989699</c:v>
                </c:pt>
                <c:pt idx="35">
                  <c:v>1.0622060621613301</c:v>
                </c:pt>
                <c:pt idx="36">
                  <c:v>1.06615620764884</c:v>
                </c:pt>
                <c:pt idx="37">
                  <c:v>1.07012104298791</c:v>
                </c:pt>
                <c:pt idx="38">
                  <c:v>1.07410062280733</c:v>
                </c:pt>
                <c:pt idx="39">
                  <c:v>1.07809500193908</c:v>
                </c:pt>
                <c:pt idx="40">
                  <c:v>1.08210423541903</c:v>
                </c:pt>
                <c:pt idx="41">
                  <c:v>1.0861283784877001</c:v>
                </c:pt>
                <c:pt idx="42">
                  <c:v>1.09016748659109</c:v>
                </c:pt>
                <c:pt idx="43">
                  <c:v>1.09422161538134</c:v>
                </c:pt>
                <c:pt idx="44">
                  <c:v>1.0982908207175801</c:v>
                </c:pt>
                <c:pt idx="45">
                  <c:v>1.1023751586666599</c:v>
                </c:pt>
                <c:pt idx="46">
                  <c:v>1.10647468550394</c:v>
                </c:pt>
                <c:pt idx="47">
                  <c:v>1.11058945771405</c:v>
                </c:pt>
                <c:pt idx="48">
                  <c:v>1.1147195319916701</c:v>
                </c:pt>
                <c:pt idx="49">
                  <c:v>1.1188649652423299</c:v>
                </c:pt>
                <c:pt idx="50">
                  <c:v>1.12302581458317</c:v>
                </c:pt>
              </c:numCache>
            </c:numRef>
          </c:yVal>
          <c:smooth val="0"/>
          <c:extLst>
            <c:ext xmlns:c16="http://schemas.microsoft.com/office/drawing/2014/chart" uri="{C3380CC4-5D6E-409C-BE32-E72D297353CC}">
              <c16:uniqueId val="{00000000-7F3C-44E1-909B-E5AB54C7FC34}"/>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Microsoft_Excel_Worksheet3!$C$2:$C$10002</c:f>
              <c:numCache>
                <c:formatCode>General</c:formatCode>
                <c:ptCount val="10001"/>
                <c:pt idx="0">
                  <c:v>0.880583193038731</c:v>
                </c:pt>
                <c:pt idx="1">
                  <c:v>0.88718706587367802</c:v>
                </c:pt>
                <c:pt idx="2">
                  <c:v>0.89383819399984898</c:v>
                </c:pt>
                <c:pt idx="3">
                  <c:v>0.90053636346170796</c:v>
                </c:pt>
                <c:pt idx="4">
                  <c:v>0.90728116508092704</c:v>
                </c:pt>
                <c:pt idx="5">
                  <c:v>0.91407190381820203</c:v>
                </c:pt>
                <c:pt idx="6">
                  <c:v>0.92090745357829595</c:v>
                </c:pt>
                <c:pt idx="7">
                  <c:v>0.92778322096448296</c:v>
                </c:pt>
                <c:pt idx="8">
                  <c:v>0.93467532787386098</c:v>
                </c:pt>
                <c:pt idx="9">
                  <c:v>0.94155195421679705</c:v>
                </c:pt>
                <c:pt idx="10">
                  <c:v>0.94838121722014601</c:v>
                </c:pt>
                <c:pt idx="11">
                  <c:v>0.95513169603456205</c:v>
                </c:pt>
                <c:pt idx="12">
                  <c:v>0.96177314761230204</c:v>
                </c:pt>
                <c:pt idx="13">
                  <c:v>0.96827753593896504</c:v>
                </c:pt>
                <c:pt idx="14">
                  <c:v>0.97462052269426003</c:v>
                </c:pt>
                <c:pt idx="15">
                  <c:v>0.98078363036319305</c:v>
                </c:pt>
                <c:pt idx="16">
                  <c:v>0.98675735693356204</c:v>
                </c:pt>
                <c:pt idx="17">
                  <c:v>0.99254555237313802</c:v>
                </c:pt>
                <c:pt idx="18">
                  <c:v>0.99817124835903304</c:v>
                </c:pt>
                <c:pt idx="19">
                  <c:v>1.00083095308324</c:v>
                </c:pt>
                <c:pt idx="20">
                  <c:v>1.00220621838888</c:v>
                </c:pt>
                <c:pt idx="21">
                  <c:v>1.00365072517689</c:v>
                </c:pt>
                <c:pt idx="22">
                  <c:v>1.0050764625281301</c:v>
                </c:pt>
                <c:pt idx="23">
                  <c:v>1.0064174454086201</c:v>
                </c:pt>
                <c:pt idx="24">
                  <c:v>1.0076306625214499</c:v>
                </c:pt>
                <c:pt idx="25">
                  <c:v>1.0086938455077601</c:v>
                </c:pt>
                <c:pt idx="26">
                  <c:v>1.00960160737537</c:v>
                </c:pt>
                <c:pt idx="27">
                  <c:v>1.0103613171758301</c:v>
                </c:pt>
                <c:pt idx="28">
                  <c:v>1.0109894864387301</c:v>
                </c:pt>
                <c:pt idx="29">
                  <c:v>1.0115089245529401</c:v>
                </c:pt>
                <c:pt idx="30">
                  <c:v>1.01194662769027</c:v>
                </c:pt>
                <c:pt idx="31">
                  <c:v>1.01233223580466</c:v>
                </c:pt>
                <c:pt idx="32">
                  <c:v>1.0126904646681401</c:v>
                </c:pt>
                <c:pt idx="33">
                  <c:v>1.0130298384341401</c:v>
                </c:pt>
                <c:pt idx="34">
                  <c:v>1.0133547731130499</c:v>
                </c:pt>
                <c:pt idx="35">
                  <c:v>1.01366842104304</c:v>
                </c:pt>
                <c:pt idx="36">
                  <c:v>1.0139730892380401</c:v>
                </c:pt>
                <c:pt idx="37">
                  <c:v>1.01427050304209</c:v>
                </c:pt>
                <c:pt idx="38">
                  <c:v>1.0145619775069299</c:v>
                </c:pt>
                <c:pt idx="39">
                  <c:v>1.0148485318776701</c:v>
                </c:pt>
                <c:pt idx="40">
                  <c:v>1.0151309679541201</c:v>
                </c:pt>
                <c:pt idx="41">
                  <c:v>1.01540992490191</c:v>
                </c:pt>
                <c:pt idx="42">
                  <c:v>1.01568591834382</c:v>
                </c:pt>
                <c:pt idx="43">
                  <c:v>1.0159593687321899</c:v>
                </c:pt>
                <c:pt idx="44">
                  <c:v>1.0162306222703901</c:v>
                </c:pt>
                <c:pt idx="45">
                  <c:v>1.01649996656366</c:v>
                </c:pt>
                <c:pt idx="46">
                  <c:v>1.01676764248177</c:v>
                </c:pt>
                <c:pt idx="47">
                  <c:v>1.0170338532590799</c:v>
                </c:pt>
                <c:pt idx="48">
                  <c:v>1.0172987715528301</c:v>
                </c:pt>
                <c:pt idx="49">
                  <c:v>1.01756254497368</c:v>
                </c:pt>
                <c:pt idx="50">
                  <c:v>1.0178253004601201</c:v>
                </c:pt>
              </c:numCache>
            </c:numRef>
          </c:yVal>
          <c:smooth val="0"/>
          <c:extLst>
            <c:ext xmlns:c16="http://schemas.microsoft.com/office/drawing/2014/chart" uri="{C3380CC4-5D6E-409C-BE32-E72D297353CC}">
              <c16:uniqueId val="{00000001-7F3C-44E1-909B-E5AB54C7FC34}"/>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1</c:v>
                </c:pt>
                <c:pt idx="1">
                  <c:v>1.1000000000000001</c:v>
                </c:pt>
                <c:pt idx="2">
                  <c:v>1.2</c:v>
                </c:pt>
                <c:pt idx="3">
                  <c:v>1.3</c:v>
                </c:pt>
                <c:pt idx="4">
                  <c:v>1.4</c:v>
                </c:pt>
                <c:pt idx="5">
                  <c:v>1.5</c:v>
                </c:pt>
                <c:pt idx="6">
                  <c:v>1.6</c:v>
                </c:pt>
                <c:pt idx="7">
                  <c:v>1.7</c:v>
                </c:pt>
                <c:pt idx="8">
                  <c:v>1.8</c:v>
                </c:pt>
                <c:pt idx="9">
                  <c:v>1.9</c:v>
                </c:pt>
                <c:pt idx="10">
                  <c:v>2</c:v>
                </c:pt>
                <c:pt idx="11">
                  <c:v>2.1</c:v>
                </c:pt>
                <c:pt idx="12">
                  <c:v>2.2000000000000002</c:v>
                </c:pt>
                <c:pt idx="13">
                  <c:v>2.2999999999999998</c:v>
                </c:pt>
                <c:pt idx="14">
                  <c:v>2.4</c:v>
                </c:pt>
                <c:pt idx="15">
                  <c:v>2.5</c:v>
                </c:pt>
                <c:pt idx="16">
                  <c:v>2.6</c:v>
                </c:pt>
                <c:pt idx="17">
                  <c:v>2.7</c:v>
                </c:pt>
                <c:pt idx="18">
                  <c:v>2.8</c:v>
                </c:pt>
                <c:pt idx="19">
                  <c:v>2.9</c:v>
                </c:pt>
                <c:pt idx="20">
                  <c:v>3</c:v>
                </c:pt>
                <c:pt idx="21">
                  <c:v>3.1</c:v>
                </c:pt>
                <c:pt idx="22">
                  <c:v>3.2</c:v>
                </c:pt>
                <c:pt idx="23">
                  <c:v>3.3</c:v>
                </c:pt>
                <c:pt idx="24">
                  <c:v>3.4</c:v>
                </c:pt>
                <c:pt idx="25">
                  <c:v>3.5</c:v>
                </c:pt>
                <c:pt idx="26">
                  <c:v>3.6</c:v>
                </c:pt>
                <c:pt idx="27">
                  <c:v>3.7</c:v>
                </c:pt>
                <c:pt idx="28">
                  <c:v>3.8</c:v>
                </c:pt>
                <c:pt idx="29">
                  <c:v>3.9</c:v>
                </c:pt>
                <c:pt idx="30">
                  <c:v>4</c:v>
                </c:pt>
                <c:pt idx="31">
                  <c:v>4.0999999999999996</c:v>
                </c:pt>
                <c:pt idx="32">
                  <c:v>4.2</c:v>
                </c:pt>
                <c:pt idx="33">
                  <c:v>4.3</c:v>
                </c:pt>
                <c:pt idx="34">
                  <c:v>4.4000000000000004</c:v>
                </c:pt>
                <c:pt idx="35">
                  <c:v>4.5</c:v>
                </c:pt>
                <c:pt idx="36">
                  <c:v>4.5999999999999996</c:v>
                </c:pt>
                <c:pt idx="37">
                  <c:v>4.7</c:v>
                </c:pt>
                <c:pt idx="38">
                  <c:v>4.8</c:v>
                </c:pt>
                <c:pt idx="39">
                  <c:v>4.9000000000000004</c:v>
                </c:pt>
                <c:pt idx="40">
                  <c:v>5</c:v>
                </c:pt>
                <c:pt idx="41">
                  <c:v>5.0999999999999996</c:v>
                </c:pt>
                <c:pt idx="42">
                  <c:v>5.2</c:v>
                </c:pt>
                <c:pt idx="43">
                  <c:v>5.3</c:v>
                </c:pt>
                <c:pt idx="44">
                  <c:v>5.4</c:v>
                </c:pt>
                <c:pt idx="45">
                  <c:v>5.5</c:v>
                </c:pt>
                <c:pt idx="46">
                  <c:v>5.6</c:v>
                </c:pt>
                <c:pt idx="47">
                  <c:v>5.7</c:v>
                </c:pt>
                <c:pt idx="48">
                  <c:v>5.8</c:v>
                </c:pt>
                <c:pt idx="49">
                  <c:v>5.9</c:v>
                </c:pt>
                <c:pt idx="50">
                  <c:v>6</c:v>
                </c:pt>
              </c:numCache>
            </c:numRef>
          </c:xVal>
          <c:yVal>
            <c:numRef>
              <c:f>Microsoft_Excel_Worksheet3!$D$2:$D$10002</c:f>
              <c:numCache>
                <c:formatCode>General</c:formatCode>
                <c:ptCount val="10001"/>
                <c:pt idx="0">
                  <c:v>1.0142954208563899</c:v>
                </c:pt>
                <c:pt idx="1">
                  <c:v>1.0128178851195999</c:v>
                </c:pt>
                <c:pt idx="2">
                  <c:v>1.0113450701376501</c:v>
                </c:pt>
                <c:pt idx="3">
                  <c:v>1.0098775607586501</c:v>
                </c:pt>
                <c:pt idx="4">
                  <c:v>1.0084161398707401</c:v>
                </c:pt>
                <c:pt idx="5">
                  <c:v>1.0069618790613999</c:v>
                </c:pt>
                <c:pt idx="6">
                  <c:v>1.0055162838337399</c:v>
                </c:pt>
                <c:pt idx="7">
                  <c:v>1.0040854524716201</c:v>
                </c:pt>
                <c:pt idx="8">
                  <c:v>1.0027018706538</c:v>
                </c:pt>
                <c:pt idx="9">
                  <c:v>1.0014079234331299</c:v>
                </c:pt>
                <c:pt idx="10">
                  <c:v>1.00024489381103</c:v>
                </c:pt>
                <c:pt idx="11">
                  <c:v>0.99925250208896399</c:v>
                </c:pt>
                <c:pt idx="12">
                  <c:v>0.99846830212857096</c:v>
                </c:pt>
                <c:pt idx="13">
                  <c:v>0.99792680433031</c:v>
                </c:pt>
                <c:pt idx="14">
                  <c:v>0.99765817802753198</c:v>
                </c:pt>
                <c:pt idx="15">
                  <c:v>0.99768632313341199</c:v>
                </c:pt>
                <c:pt idx="16">
                  <c:v>0.99802603286224001</c:v>
                </c:pt>
                <c:pt idx="17">
                  <c:v>0.99867893839977595</c:v>
                </c:pt>
                <c:pt idx="18">
                  <c:v>0.99962804524242999</c:v>
                </c:pt>
                <c:pt idx="19">
                  <c:v>1.0036837316234</c:v>
                </c:pt>
                <c:pt idx="20">
                  <c:v>1.0091658251615201</c:v>
                </c:pt>
                <c:pt idx="21">
                  <c:v>1.01471303208772</c:v>
                </c:pt>
                <c:pt idx="22">
                  <c:v>1.02040615170945</c:v>
                </c:pt>
                <c:pt idx="23">
                  <c:v>1.02630484777289</c:v>
                </c:pt>
                <c:pt idx="24">
                  <c:v>1.0324463249612501</c:v>
                </c:pt>
                <c:pt idx="25">
                  <c:v>1.0388472183278199</c:v>
                </c:pt>
                <c:pt idx="26">
                  <c:v>1.0455071483699601</c:v>
                </c:pt>
                <c:pt idx="27">
                  <c:v>1.05241257543749</c:v>
                </c:pt>
                <c:pt idx="28">
                  <c:v>1.05954017879781</c:v>
                </c:pt>
                <c:pt idx="29">
                  <c:v>1.0668595041058999</c:v>
                </c:pt>
                <c:pt idx="30">
                  <c:v>1.0743349157176001</c:v>
                </c:pt>
                <c:pt idx="31">
                  <c:v>1.0819270300799899</c:v>
                </c:pt>
                <c:pt idx="32">
                  <c:v>1.08960338840087</c:v>
                </c:pt>
                <c:pt idx="33">
                  <c:v>1.09735477262773</c:v>
                </c:pt>
                <c:pt idx="34">
                  <c:v>1.1051771710704901</c:v>
                </c:pt>
                <c:pt idx="35">
                  <c:v>1.1130678386245101</c:v>
                </c:pt>
                <c:pt idx="36">
                  <c:v>1.1210248784436101</c:v>
                </c:pt>
                <c:pt idx="37">
                  <c:v>1.1290469783069299</c:v>
                </c:pt>
                <c:pt idx="38">
                  <c:v>1.1371332392625799</c:v>
                </c:pt>
                <c:pt idx="39">
                  <c:v>1.14528306116339</c:v>
                </c:pt>
                <c:pt idx="40">
                  <c:v>1.15349606432725</c:v>
                </c:pt>
                <c:pt idx="41">
                  <c:v>1.1617720347477301</c:v>
                </c:pt>
                <c:pt idx="42">
                  <c:v>1.17011088502462</c:v>
                </c:pt>
                <c:pt idx="43">
                  <c:v>1.17851262601366</c:v>
                </c:pt>
                <c:pt idx="44">
                  <c:v>1.1869773459272399</c:v>
                </c:pt>
                <c:pt idx="45">
                  <c:v>1.19550519470602</c:v>
                </c:pt>
                <c:pt idx="46">
                  <c:v>1.2040963721787601</c:v>
                </c:pt>
                <c:pt idx="47">
                  <c:v>1.21275111898501</c:v>
                </c:pt>
                <c:pt idx="48">
                  <c:v>1.2214697095397</c:v>
                </c:pt>
                <c:pt idx="49">
                  <c:v>1.2302524465256299</c:v>
                </c:pt>
                <c:pt idx="50">
                  <c:v>1.2390996565423</c:v>
                </c:pt>
              </c:numCache>
            </c:numRef>
          </c:yVal>
          <c:smooth val="1"/>
          <c:extLst>
            <c:ext xmlns:c16="http://schemas.microsoft.com/office/drawing/2014/chart" uri="{C3380CC4-5D6E-409C-BE32-E72D297353CC}">
              <c16:uniqueId val="{00000002-7F3C-44E1-909B-E5AB54C7FC34}"/>
            </c:ext>
          </c:extLst>
        </c:ser>
        <c:dLbls>
          <c:showLegendKey val="0"/>
          <c:showVal val="0"/>
          <c:showCatName val="0"/>
          <c:showSerName val="0"/>
          <c:showPercent val="0"/>
          <c:showBubbleSize val="0"/>
        </c:dLbls>
        <c:axId val="247119560"/>
        <c:axId val="643151376"/>
      </c:scatterChart>
      <c:valAx>
        <c:axId val="247119560"/>
        <c:scaling>
          <c:orientation val="minMax"/>
          <c:max val="4.5"/>
          <c:min val="1.5"/>
        </c:scaling>
        <c:delete val="0"/>
        <c:axPos val="b"/>
        <c:title>
          <c:tx>
            <c:rich>
              <a:bodyPr/>
              <a:lstStyle/>
              <a:p>
                <a:pPr>
                  <a:defRPr sz="1700">
                    <a:solidFill>
                      <a:schemeClr val="bg2"/>
                    </a:solidFill>
                  </a:defRPr>
                </a:pPr>
                <a:r>
                  <a:rPr lang="en-US" sz="1700" dirty="0" smtClean="0">
                    <a:solidFill>
                      <a:schemeClr val="bg2"/>
                    </a:solidFill>
                  </a:rPr>
                  <a:t>Ischemic time (hours)</a:t>
                </a:r>
                <a:endParaRPr lang="en-US" sz="1700" dirty="0">
                  <a:solidFill>
                    <a:schemeClr val="bg2"/>
                  </a:solidFill>
                </a:endParaRPr>
              </a:p>
            </c:rich>
          </c:tx>
          <c:layout>
            <c:manualLayout>
              <c:xMode val="edge"/>
              <c:yMode val="edge"/>
              <c:x val="0.44952064896755162"/>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20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1"/>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Microsoft_Excel_Worksheet4!$B$1</c:f>
              <c:strCache>
                <c:ptCount val="1"/>
                <c:pt idx="0">
                  <c:v>yhat</c:v>
                </c:pt>
              </c:strCache>
            </c:strRef>
          </c:tx>
          <c:spPr>
            <a:ln w="38100">
              <a:solidFill>
                <a:srgbClr val="009900"/>
              </a:solidFill>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Microsoft_Excel_Worksheet4!$B$2:$B$10002</c:f>
              <c:numCache>
                <c:formatCode>General</c:formatCode>
                <c:ptCount val="10001"/>
                <c:pt idx="0">
                  <c:v>0.83019732793809098</c:v>
                </c:pt>
                <c:pt idx="1">
                  <c:v>0.841188641336585</c:v>
                </c:pt>
                <c:pt idx="2">
                  <c:v>0.85232547311505802</c:v>
                </c:pt>
                <c:pt idx="3">
                  <c:v>0.86360974984935501</c:v>
                </c:pt>
                <c:pt idx="4">
                  <c:v>0.87504342362202803</c:v>
                </c:pt>
                <c:pt idx="5">
                  <c:v>0.88662847236002895</c:v>
                </c:pt>
                <c:pt idx="6">
                  <c:v>0.89836690017687204</c:v>
                </c:pt>
                <c:pt idx="7">
                  <c:v>0.91026073771932903</c:v>
                </c:pt>
                <c:pt idx="8">
                  <c:v>0.92231208095997697</c:v>
                </c:pt>
                <c:pt idx="9">
                  <c:v>0.93468883495745703</c:v>
                </c:pt>
                <c:pt idx="10">
                  <c:v>0.94812050141457205</c:v>
                </c:pt>
                <c:pt idx="11">
                  <c:v>0.96349517155406605</c:v>
                </c:pt>
                <c:pt idx="12">
                  <c:v>0.98176437251944904</c:v>
                </c:pt>
                <c:pt idx="13">
                  <c:v>1.00396569889982</c:v>
                </c:pt>
                <c:pt idx="14">
                  <c:v>1.0309022569770301</c:v>
                </c:pt>
                <c:pt idx="15">
                  <c:v>1.0622999486763101</c:v>
                </c:pt>
                <c:pt idx="16">
                  <c:v>1.09761936403951</c:v>
                </c:pt>
                <c:pt idx="17">
                  <c:v>1.1362533179429399</c:v>
                </c:pt>
                <c:pt idx="18">
                  <c:v>1.17750090074872</c:v>
                </c:pt>
                <c:pt idx="19">
                  <c:v>1.2206026651442701</c:v>
                </c:pt>
                <c:pt idx="20">
                  <c:v>1.2652867775212999</c:v>
                </c:pt>
                <c:pt idx="21">
                  <c:v>1.31160669650104</c:v>
                </c:pt>
                <c:pt idx="22">
                  <c:v>1.3596223060802499</c:v>
                </c:pt>
                <c:pt idx="23">
                  <c:v>1.4093956825033001</c:v>
                </c:pt>
              </c:numCache>
            </c:numRef>
          </c:yVal>
          <c:smooth val="0"/>
          <c:extLst>
            <c:ext xmlns:c16="http://schemas.microsoft.com/office/drawing/2014/chart" uri="{C3380CC4-5D6E-409C-BE32-E72D297353CC}">
              <c16:uniqueId val="{00000000-3AD3-4131-82F8-13F15089735D}"/>
            </c:ext>
          </c:extLst>
        </c:ser>
        <c:ser>
          <c:idx val="1"/>
          <c:order val="1"/>
          <c:tx>
            <c:strRef>
              <c:f>Microsoft_Excel_Worksheet4!$C$1</c:f>
              <c:strCache>
                <c:ptCount val="1"/>
                <c:pt idx="0">
                  <c:v>lower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Microsoft_Excel_Worksheet4!$C$2:$C$10002</c:f>
              <c:numCache>
                <c:formatCode>General</c:formatCode>
                <c:ptCount val="10001"/>
                <c:pt idx="0">
                  <c:v>0.72954953589730198</c:v>
                </c:pt>
                <c:pt idx="1">
                  <c:v>0.74725251002994997</c:v>
                </c:pt>
                <c:pt idx="2">
                  <c:v>0.76538282005915803</c:v>
                </c:pt>
                <c:pt idx="3">
                  <c:v>0.78394995813912405</c:v>
                </c:pt>
                <c:pt idx="4">
                  <c:v>0.80296319091269297</c:v>
                </c:pt>
                <c:pt idx="5">
                  <c:v>0.82243122179064099</c:v>
                </c:pt>
                <c:pt idx="6">
                  <c:v>0.84236150842768498</c:v>
                </c:pt>
                <c:pt idx="7">
                  <c:v>0.86275875241230304</c:v>
                </c:pt>
                <c:pt idx="8">
                  <c:v>0.88362113533597897</c:v>
                </c:pt>
                <c:pt idx="9">
                  <c:v>0.905009882095544</c:v>
                </c:pt>
                <c:pt idx="10">
                  <c:v>0.92725555178645003</c:v>
                </c:pt>
                <c:pt idx="11">
                  <c:v>0.95083091588707702</c:v>
                </c:pt>
                <c:pt idx="12">
                  <c:v>0.97639178412567496</c:v>
                </c:pt>
                <c:pt idx="13">
                  <c:v>1.0029685202363301</c:v>
                </c:pt>
                <c:pt idx="14">
                  <c:v>1.0239251307892501</c:v>
                </c:pt>
                <c:pt idx="15">
                  <c:v>1.0487711535593101</c:v>
                </c:pt>
                <c:pt idx="16">
                  <c:v>1.0763259043289199</c:v>
                </c:pt>
                <c:pt idx="17">
                  <c:v>1.1057805155871001</c:v>
                </c:pt>
                <c:pt idx="18">
                  <c:v>1.1365556046169001</c:v>
                </c:pt>
                <c:pt idx="19">
                  <c:v>1.16820040332215</c:v>
                </c:pt>
                <c:pt idx="20">
                  <c:v>1.20061072593485</c:v>
                </c:pt>
                <c:pt idx="21">
                  <c:v>1.2338498636263799</c:v>
                </c:pt>
                <c:pt idx="22">
                  <c:v>1.26796378598794</c:v>
                </c:pt>
                <c:pt idx="23">
                  <c:v>1.3029896927475699</c:v>
                </c:pt>
              </c:numCache>
            </c:numRef>
          </c:yVal>
          <c:smooth val="0"/>
          <c:extLst>
            <c:ext xmlns:c16="http://schemas.microsoft.com/office/drawing/2014/chart" uri="{C3380CC4-5D6E-409C-BE32-E72D297353CC}">
              <c16:uniqueId val="{00000001-3AD3-4131-82F8-13F15089735D}"/>
            </c:ext>
          </c:extLst>
        </c:ser>
        <c:ser>
          <c:idx val="2"/>
          <c:order val="2"/>
          <c:tx>
            <c:strRef>
              <c:f>Microsoft_Excel_Worksheet4!$D$1</c:f>
              <c:strCache>
                <c:ptCount val="1"/>
                <c:pt idx="0">
                  <c:v>upper</c:v>
                </c:pt>
              </c:strCache>
            </c:strRef>
          </c:tx>
          <c:spPr>
            <a:ln w="41275">
              <a:solidFill>
                <a:srgbClr val="009900"/>
              </a:solidFill>
              <a:prstDash val="sysDash"/>
            </a:ln>
          </c:spPr>
          <c:marker>
            <c:symbol val="none"/>
          </c:marker>
          <c:xVal>
            <c:numRef>
              <c:f>Microsoft_Excel_Worksheet4!$A$2:$A$10002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Microsoft_Excel_Worksheet4!$D$2:$D$10002</c:f>
              <c:numCache>
                <c:formatCode>General</c:formatCode>
                <c:ptCount val="10001"/>
                <c:pt idx="0">
                  <c:v>0.94473037045776198</c:v>
                </c:pt>
                <c:pt idx="1">
                  <c:v>0.946933360297886</c:v>
                </c:pt>
                <c:pt idx="2">
                  <c:v>0.94914426229825399</c:v>
                </c:pt>
                <c:pt idx="3">
                  <c:v>0.95136404089520699</c:v>
                </c:pt>
                <c:pt idx="4">
                  <c:v>0.95359413966887097</c:v>
                </c:pt>
                <c:pt idx="5">
                  <c:v>0.95583682522158997</c:v>
                </c:pt>
                <c:pt idx="6">
                  <c:v>0.95809587600913904</c:v>
                </c:pt>
                <c:pt idx="7">
                  <c:v>0.96037809911127003</c:v>
                </c:pt>
                <c:pt idx="8">
                  <c:v>0.96269717944362898</c:v>
                </c:pt>
                <c:pt idx="9">
                  <c:v>0.96534108132743801</c:v>
                </c:pt>
                <c:pt idx="10">
                  <c:v>0.96945495065598297</c:v>
                </c:pt>
                <c:pt idx="11">
                  <c:v>0.97632810428962602</c:v>
                </c:pt>
                <c:pt idx="12">
                  <c:v>0.98716652354015</c:v>
                </c:pt>
                <c:pt idx="13">
                  <c:v>1.00496386898554</c:v>
                </c:pt>
                <c:pt idx="14">
                  <c:v>1.0379269259864301</c:v>
                </c:pt>
                <c:pt idx="15">
                  <c:v>1.07600326069978</c:v>
                </c:pt>
                <c:pt idx="16">
                  <c:v>1.1193340822412501</c:v>
                </c:pt>
                <c:pt idx="17">
                  <c:v>1.1675658815988901</c:v>
                </c:pt>
                <c:pt idx="18">
                  <c:v>1.2199212828935</c:v>
                </c:pt>
                <c:pt idx="19">
                  <c:v>1.2753555485175101</c:v>
                </c:pt>
                <c:pt idx="20">
                  <c:v>1.33344688231372</c:v>
                </c:pt>
                <c:pt idx="21">
                  <c:v>1.3942637406874101</c:v>
                </c:pt>
                <c:pt idx="22">
                  <c:v>1.45790663394275</c:v>
                </c:pt>
                <c:pt idx="23">
                  <c:v>1.52449109990295</c:v>
                </c:pt>
              </c:numCache>
            </c:numRef>
          </c:yVal>
          <c:smooth val="1"/>
          <c:extLst>
            <c:ext xmlns:c16="http://schemas.microsoft.com/office/drawing/2014/chart" uri="{C3380CC4-5D6E-409C-BE32-E72D297353CC}">
              <c16:uniqueId val="{00000002-3AD3-4131-82F8-13F15089735D}"/>
            </c:ext>
          </c:extLst>
        </c:ser>
        <c:dLbls>
          <c:showLegendKey val="0"/>
          <c:showVal val="0"/>
          <c:showCatName val="0"/>
          <c:showSerName val="0"/>
          <c:showPercent val="0"/>
          <c:showBubbleSize val="0"/>
        </c:dLbls>
        <c:axId val="643152160"/>
        <c:axId val="643152552"/>
      </c:scatterChart>
      <c:valAx>
        <c:axId val="643152160"/>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49553863842241"/>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2552"/>
        <c:crosses val="autoZero"/>
        <c:crossBetween val="midCat"/>
        <c:majorUnit val="5"/>
      </c:valAx>
      <c:valAx>
        <c:axId val="64315255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20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43152160"/>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050632307325366"/>
          <c:y val="5.5661294291338585E-2"/>
          <c:w val="0.86362491052259782"/>
          <c:h val="0.74144562007874015"/>
        </c:manualLayout>
      </c:layout>
      <c:barChart>
        <c:barDir val="col"/>
        <c:grouping val="percentStacked"/>
        <c:varyColors val="0"/>
        <c:ser>
          <c:idx val="0"/>
          <c:order val="0"/>
          <c:tx>
            <c:strRef>
              <c:f>Sheet1!$B$1</c:f>
              <c:strCache>
                <c:ptCount val="1"/>
                <c:pt idx="0">
                  <c:v>Male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Sheet1!$A$2:$A$8</c:f>
              <c:strCache>
                <c:ptCount val="7"/>
                <c:pt idx="0">
                  <c:v>Europe</c:v>
                </c:pt>
                <c:pt idx="1">
                  <c:v>North America</c:v>
                </c:pt>
                <c:pt idx="2">
                  <c:v>Others</c:v>
                </c:pt>
                <c:pt idx="3">
                  <c:v> </c:v>
                </c:pt>
                <c:pt idx="4">
                  <c:v>Europe</c:v>
                </c:pt>
                <c:pt idx="5">
                  <c:v>North America</c:v>
                </c:pt>
                <c:pt idx="6">
                  <c:v>Others</c:v>
                </c:pt>
              </c:strCache>
            </c:strRef>
          </c:cat>
          <c:val>
            <c:numRef>
              <c:f>Sheet1!$B$2:$B$8</c:f>
              <c:numCache>
                <c:formatCode>General</c:formatCode>
                <c:ptCount val="7"/>
                <c:pt idx="0">
                  <c:v>8214</c:v>
                </c:pt>
                <c:pt idx="1">
                  <c:v>13493</c:v>
                </c:pt>
                <c:pt idx="2">
                  <c:v>2549</c:v>
                </c:pt>
                <c:pt idx="3">
                  <c:v>0</c:v>
                </c:pt>
                <c:pt idx="4">
                  <c:v>9912</c:v>
                </c:pt>
                <c:pt idx="5">
                  <c:v>14291</c:v>
                </c:pt>
                <c:pt idx="6">
                  <c:v>2521</c:v>
                </c:pt>
              </c:numCache>
            </c:numRef>
          </c:val>
          <c:extLst>
            <c:ext xmlns:c16="http://schemas.microsoft.com/office/drawing/2014/chart" uri="{C3380CC4-5D6E-409C-BE32-E72D297353CC}">
              <c16:uniqueId val="{00000000-B9F6-46C2-BBE6-A34FF3A8F1D9}"/>
            </c:ext>
          </c:extLst>
        </c:ser>
        <c:ser>
          <c:idx val="1"/>
          <c:order val="1"/>
          <c:tx>
            <c:strRef>
              <c:f>Sheet1!$C$1</c:f>
              <c:strCache>
                <c:ptCount val="1"/>
                <c:pt idx="0">
                  <c:v>Female</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Sheet1!$A$2:$A$8</c:f>
              <c:strCache>
                <c:ptCount val="7"/>
                <c:pt idx="0">
                  <c:v>Europe</c:v>
                </c:pt>
                <c:pt idx="1">
                  <c:v>North America</c:v>
                </c:pt>
                <c:pt idx="2">
                  <c:v>Others</c:v>
                </c:pt>
                <c:pt idx="3">
                  <c:v> </c:v>
                </c:pt>
                <c:pt idx="4">
                  <c:v>Europe</c:v>
                </c:pt>
                <c:pt idx="5">
                  <c:v>North America</c:v>
                </c:pt>
                <c:pt idx="6">
                  <c:v>Others</c:v>
                </c:pt>
              </c:strCache>
            </c:strRef>
          </c:cat>
          <c:val>
            <c:numRef>
              <c:f>Sheet1!$C$2:$C$8</c:f>
              <c:numCache>
                <c:formatCode>General</c:formatCode>
                <c:ptCount val="7"/>
                <c:pt idx="0">
                  <c:v>4894</c:v>
                </c:pt>
                <c:pt idx="1">
                  <c:v>5795</c:v>
                </c:pt>
                <c:pt idx="2">
                  <c:v>708</c:v>
                </c:pt>
                <c:pt idx="3">
                  <c:v>0</c:v>
                </c:pt>
                <c:pt idx="4">
                  <c:v>3204</c:v>
                </c:pt>
                <c:pt idx="5">
                  <c:v>5005</c:v>
                </c:pt>
                <c:pt idx="6">
                  <c:v>770</c:v>
                </c:pt>
              </c:numCache>
            </c:numRef>
          </c:val>
          <c:extLst>
            <c:ext xmlns:c16="http://schemas.microsoft.com/office/drawing/2014/chart" uri="{C3380CC4-5D6E-409C-BE32-E72D297353CC}">
              <c16:uniqueId val="{00000001-B9F6-46C2-BBE6-A34FF3A8F1D9}"/>
            </c:ext>
          </c:extLst>
        </c:ser>
        <c:dLbls>
          <c:showLegendKey val="0"/>
          <c:showVal val="0"/>
          <c:showCatName val="0"/>
          <c:showSerName val="0"/>
          <c:showPercent val="0"/>
          <c:showBubbleSize val="0"/>
        </c:dLbls>
        <c:gapWidth val="40"/>
        <c:overlap val="100"/>
        <c:axId val="588377288"/>
        <c:axId val="588377680"/>
      </c:barChart>
      <c:catAx>
        <c:axId val="58837728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8377680"/>
        <c:crosses val="autoZero"/>
        <c:auto val="1"/>
        <c:lblAlgn val="ctr"/>
        <c:lblOffset val="100"/>
        <c:noMultiLvlLbl val="0"/>
      </c:catAx>
      <c:valAx>
        <c:axId val="58837768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1.5602362204724409E-2"/>
              <c:y val="0.32059629265091882"/>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8377288"/>
        <c:crosses val="autoZero"/>
        <c:crossBetween val="between"/>
        <c:majorUnit val="0.2"/>
      </c:valAx>
      <c:spPr>
        <a:noFill/>
        <a:ln w="12700">
          <a:solidFill>
            <a:schemeClr val="bg2"/>
          </a:solidFill>
        </a:ln>
      </c:spPr>
    </c:plotArea>
    <c:legend>
      <c:legendPos val="l"/>
      <c:layout>
        <c:manualLayout>
          <c:xMode val="edge"/>
          <c:yMode val="edge"/>
          <c:x val="0.47863247863247865"/>
          <c:y val="0.29450807906824145"/>
          <c:w val="0.10365962267537071"/>
          <c:h val="0.11766814304461942"/>
        </c:manualLayout>
      </c:layout>
      <c:overlay val="0"/>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Microsoft_Excel_Worksheet5!$B$1</c:f>
              <c:strCache>
                <c:ptCount val="1"/>
                <c:pt idx="0">
                  <c:v>yhat</c:v>
                </c:pt>
              </c:strCache>
            </c:strRef>
          </c:tx>
          <c:spPr>
            <a:ln w="38100">
              <a:solidFill>
                <a:srgbClr val="009900"/>
              </a:solidFill>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Microsoft_Excel_Worksheet5!$B$2:$B$10002</c:f>
              <c:numCache>
                <c:formatCode>General</c:formatCode>
                <c:ptCount val="10001"/>
                <c:pt idx="0">
                  <c:v>1.17547987561689</c:v>
                </c:pt>
                <c:pt idx="1">
                  <c:v>1.16701592150027</c:v>
                </c:pt>
                <c:pt idx="2">
                  <c:v>1.1586129114463899</c:v>
                </c:pt>
                <c:pt idx="3">
                  <c:v>1.1502704066321201</c:v>
                </c:pt>
                <c:pt idx="4">
                  <c:v>1.1419879713940599</c:v>
                </c:pt>
                <c:pt idx="5">
                  <c:v>1.1337651732057601</c:v>
                </c:pt>
                <c:pt idx="6">
                  <c:v>1.12560158265513</c:v>
                </c:pt>
                <c:pt idx="7">
                  <c:v>1.11749677342206</c:v>
                </c:pt>
                <c:pt idx="8">
                  <c:v>1.1094503222561001</c:v>
                </c:pt>
                <c:pt idx="9">
                  <c:v>1.1014618089543999</c:v>
                </c:pt>
                <c:pt idx="10">
                  <c:v>1.0935346263294199</c:v>
                </c:pt>
                <c:pt idx="11">
                  <c:v>1.08568719105681</c:v>
                </c:pt>
                <c:pt idx="12">
                  <c:v>1.0779411376961501</c:v>
                </c:pt>
                <c:pt idx="13">
                  <c:v>1.07031747189738</c:v>
                </c:pt>
                <c:pt idx="14">
                  <c:v>1.06283659322652</c:v>
                </c:pt>
                <c:pt idx="15">
                  <c:v>1.05551832195379</c:v>
                </c:pt>
                <c:pt idx="16">
                  <c:v>1.04838192960286</c:v>
                </c:pt>
                <c:pt idx="17">
                  <c:v>1.04144617307615</c:v>
                </c:pt>
                <c:pt idx="18">
                  <c:v>1.0347293321892601</c:v>
                </c:pt>
                <c:pt idx="19">
                  <c:v>1.0282492504671099</c:v>
                </c:pt>
                <c:pt idx="20">
                  <c:v>1.02202337907602</c:v>
                </c:pt>
                <c:pt idx="21">
                  <c:v>1.0160688237890401</c:v>
                </c:pt>
                <c:pt idx="22">
                  <c:v>1.0104023949060501</c:v>
                </c:pt>
                <c:pt idx="23">
                  <c:v>1.00504066007654</c:v>
                </c:pt>
                <c:pt idx="24">
                  <c:v>1</c:v>
                </c:pt>
                <c:pt idx="25">
                  <c:v>0.995292043386655</c:v>
                </c:pt>
                <c:pt idx="26">
                  <c:v>0.99091001984557303</c:v>
                </c:pt>
                <c:pt idx="27">
                  <c:v>0.98684293624094499</c:v>
                </c:pt>
                <c:pt idx="28">
                  <c:v>0.98308021695786496</c:v>
                </c:pt>
                <c:pt idx="29">
                  <c:v>0.97961167675606298</c:v>
                </c:pt>
                <c:pt idx="30">
                  <c:v>0.976427495023939</c:v>
                </c:pt>
                <c:pt idx="31">
                  <c:v>0.97351819134352002</c:v>
                </c:pt>
                <c:pt idx="32">
                  <c:v>0.97087460228359501</c:v>
                </c:pt>
                <c:pt idx="33">
                  <c:v>0.96848785934442205</c:v>
                </c:pt>
                <c:pt idx="34">
                  <c:v>0.96634936798315296</c:v>
                </c:pt>
                <c:pt idx="35">
                  <c:v>0.96445078765446202</c:v>
                </c:pt>
                <c:pt idx="36">
                  <c:v>0.96278401280586801</c:v>
                </c:pt>
                <c:pt idx="37">
                  <c:v>0.96134115477188797</c:v>
                </c:pt>
                <c:pt idx="38">
                  <c:v>0.96011452451555102</c:v>
                </c:pt>
                <c:pt idx="39">
                  <c:v>0.95909661616987196</c:v>
                </c:pt>
                <c:pt idx="40">
                  <c:v>0.95828009133570202</c:v>
                </c:pt>
                <c:pt idx="41">
                  <c:v>0.957657764096009</c:v>
                </c:pt>
                <c:pt idx="42">
                  <c:v>0.95722258670997096</c:v>
                </c:pt>
                <c:pt idx="43">
                  <c:v>0.95696763595345902</c:v>
                </c:pt>
                <c:pt idx="44">
                  <c:v>0.95688610007548702</c:v>
                </c:pt>
                <c:pt idx="45">
                  <c:v>0.95697126634298701</c:v>
                </c:pt>
                <c:pt idx="46">
                  <c:v>0.95721650914893697</c:v>
                </c:pt>
                <c:pt idx="47">
                  <c:v>0.95761527866138796</c:v>
                </c:pt>
                <c:pt idx="48">
                  <c:v>0.95816108999325</c:v>
                </c:pt>
                <c:pt idx="49">
                  <c:v>0.95884751287498404</c:v>
                </c:pt>
                <c:pt idx="50">
                  <c:v>0.95966816181440695</c:v>
                </c:pt>
                <c:pt idx="51">
                  <c:v>0.96061668672983902</c:v>
                </c:pt>
                <c:pt idx="52">
                  <c:v>0.961686764044694</c:v>
                </c:pt>
                <c:pt idx="53">
                  <c:v>0.96287208823338599</c:v>
                </c:pt>
                <c:pt idx="54">
                  <c:v>0.96416636381012599</c:v>
                </c:pt>
                <c:pt idx="55">
                  <c:v>0.96556329775374405</c:v>
                </c:pt>
                <c:pt idx="56">
                  <c:v>0.96705659236318198</c:v>
                </c:pt>
                <c:pt idx="57">
                  <c:v>0.96863993853971697</c:v>
                </c:pt>
                <c:pt idx="58">
                  <c:v>0.97030700949326598</c:v>
                </c:pt>
                <c:pt idx="59">
                  <c:v>0.97205145487141198</c:v>
                </c:pt>
                <c:pt idx="60">
                  <c:v>0.97386689531088799</c:v>
                </c:pt>
                <c:pt idx="61">
                  <c:v>0.97574691741238795</c:v>
                </c:pt>
                <c:pt idx="62">
                  <c:v>0.977685069140529</c:v>
                </c:pt>
                <c:pt idx="63">
                  <c:v>0.97967485565172896</c:v>
                </c:pt>
                <c:pt idx="64">
                  <c:v>0.98170973555358698</c:v>
                </c:pt>
                <c:pt idx="65">
                  <c:v>0.98378311760011805</c:v>
                </c:pt>
                <c:pt idx="66">
                  <c:v>0.98588835782784601</c:v>
                </c:pt>
                <c:pt idx="67">
                  <c:v>0.98801875713839205</c:v>
                </c:pt>
                <c:pt idx="68">
                  <c:v>0.99016755933365797</c:v>
                </c:pt>
                <c:pt idx="69">
                  <c:v>0.99232794961014403</c:v>
                </c:pt>
                <c:pt idx="70">
                  <c:v>0.99449420849477599</c:v>
                </c:pt>
                <c:pt idx="71">
                  <c:v>0.99666519633777195</c:v>
                </c:pt>
                <c:pt idx="72">
                  <c:v>0.99884092346247799</c:v>
                </c:pt>
                <c:pt idx="73">
                  <c:v>1.0010214002147799</c:v>
                </c:pt>
                <c:pt idx="74">
                  <c:v>1.00320663696315</c:v>
                </c:pt>
                <c:pt idx="75">
                  <c:v>1.0053966440986899</c:v>
                </c:pt>
                <c:pt idx="76">
                  <c:v>1.0075914320352</c:v>
                </c:pt>
                <c:pt idx="77">
                  <c:v>1.0097910112091799</c:v>
                </c:pt>
                <c:pt idx="78">
                  <c:v>1.01199539207996</c:v>
                </c:pt>
                <c:pt idx="79">
                  <c:v>1.0142045851296599</c:v>
                </c:pt>
                <c:pt idx="80">
                  <c:v>1.0164186008633</c:v>
                </c:pt>
                <c:pt idx="81">
                  <c:v>1.01863744980884</c:v>
                </c:pt>
                <c:pt idx="82">
                  <c:v>1.02086114251722</c:v>
                </c:pt>
                <c:pt idx="83">
                  <c:v>1.0230896895624</c:v>
                </c:pt>
                <c:pt idx="84">
                  <c:v>1.0253231015414399</c:v>
                </c:pt>
                <c:pt idx="85">
                  <c:v>1.0275613890745099</c:v>
                </c:pt>
                <c:pt idx="86">
                  <c:v>1.0298045628050001</c:v>
                </c:pt>
                <c:pt idx="87">
                  <c:v>1.0320526333994899</c:v>
                </c:pt>
                <c:pt idx="88">
                  <c:v>1.0343056115478799</c:v>
                </c:pt>
                <c:pt idx="89">
                  <c:v>1.0365635079633999</c:v>
                </c:pt>
                <c:pt idx="90">
                  <c:v>1.03882633338265</c:v>
                </c:pt>
                <c:pt idx="91">
                  <c:v>1.04109409856569</c:v>
                </c:pt>
                <c:pt idx="92">
                  <c:v>1.0433668142960499</c:v>
                </c:pt>
                <c:pt idx="93">
                  <c:v>1.0456444913808201</c:v>
                </c:pt>
                <c:pt idx="94">
                  <c:v>1.0479271406506601</c:v>
                </c:pt>
                <c:pt idx="95">
                  <c:v>1.0502147729598901</c:v>
                </c:pt>
                <c:pt idx="96">
                  <c:v>1.0525073991865199</c:v>
                </c:pt>
                <c:pt idx="97">
                  <c:v>1.05480503023231</c:v>
                </c:pt>
                <c:pt idx="98">
                  <c:v>1.0571076770228101</c:v>
                </c:pt>
                <c:pt idx="99">
                  <c:v>1.05941535050744</c:v>
                </c:pt>
                <c:pt idx="100">
                  <c:v>1.06172806165949</c:v>
                </c:pt>
                <c:pt idx="101">
                  <c:v>1.0640458214762301</c:v>
                </c:pt>
                <c:pt idx="102">
                  <c:v>1.0663686409789299</c:v>
                </c:pt>
                <c:pt idx="103">
                  <c:v>1.06869653121292</c:v>
                </c:pt>
                <c:pt idx="104">
                  <c:v>1.07102950324764</c:v>
                </c:pt>
                <c:pt idx="105">
                  <c:v>1.0733675681767101</c:v>
                </c:pt>
                <c:pt idx="106">
                  <c:v>1.07571073711794</c:v>
                </c:pt>
                <c:pt idx="107">
                  <c:v>1.07805902121342</c:v>
                </c:pt>
                <c:pt idx="108">
                  <c:v>1.08041243162959</c:v>
                </c:pt>
                <c:pt idx="109">
                  <c:v>1.08277097955722</c:v>
                </c:pt>
                <c:pt idx="110">
                  <c:v>1.0851346762115499</c:v>
                </c:pt>
                <c:pt idx="111">
                  <c:v>1.08750353283227</c:v>
                </c:pt>
                <c:pt idx="112">
                  <c:v>1.0898775606836499</c:v>
                </c:pt>
                <c:pt idx="113">
                  <c:v>1.0922567710544899</c:v>
                </c:pt>
                <c:pt idx="114">
                  <c:v>1.0946411752582901</c:v>
                </c:pt>
                <c:pt idx="115">
                  <c:v>1.0970307846332199</c:v>
                </c:pt>
                <c:pt idx="116">
                  <c:v>1.09942561054219</c:v>
                </c:pt>
                <c:pt idx="117">
                  <c:v>1.10182566437295</c:v>
                </c:pt>
                <c:pt idx="118">
                  <c:v>1.10423095753808</c:v>
                </c:pt>
                <c:pt idx="119">
                  <c:v>1.1066415014750799</c:v>
                </c:pt>
                <c:pt idx="120">
                  <c:v>1.1090573076464401</c:v>
                </c:pt>
                <c:pt idx="121">
                  <c:v>1.1114783875396299</c:v>
                </c:pt>
                <c:pt idx="122">
                  <c:v>1.1139047526672401</c:v>
                </c:pt>
                <c:pt idx="123">
                  <c:v>1.1163364145669701</c:v>
                </c:pt>
                <c:pt idx="124">
                  <c:v>1.1187733848017001</c:v>
                </c:pt>
                <c:pt idx="125">
                  <c:v>1.1212156749595801</c:v>
                </c:pt>
                <c:pt idx="126">
                  <c:v>1.1236632966540201</c:v>
                </c:pt>
                <c:pt idx="127">
                  <c:v>1.1261162615238201</c:v>
                </c:pt>
                <c:pt idx="128">
                  <c:v>1.12857458123316</c:v>
                </c:pt>
                <c:pt idx="129">
                  <c:v>1.1310382674717001</c:v>
                </c:pt>
                <c:pt idx="130">
                  <c:v>1.1335073319545901</c:v>
                </c:pt>
                <c:pt idx="131">
                  <c:v>1.1359817864226001</c:v>
                </c:pt>
                <c:pt idx="132">
                  <c:v>1.1384616426420999</c:v>
                </c:pt>
                <c:pt idx="133">
                  <c:v>1.1409469124051399</c:v>
                </c:pt>
                <c:pt idx="134">
                  <c:v>1.1434376075295301</c:v>
                </c:pt>
                <c:pt idx="135">
                  <c:v>1.14593373985888</c:v>
                </c:pt>
                <c:pt idx="136">
                  <c:v>1.1484353212626299</c:v>
                </c:pt>
                <c:pt idx="137">
                  <c:v>1.15094236363616</c:v>
                </c:pt>
                <c:pt idx="138">
                  <c:v>1.1534548789007999</c:v>
                </c:pt>
                <c:pt idx="139">
                  <c:v>1.1559728790039201</c:v>
                </c:pt>
                <c:pt idx="140">
                  <c:v>1.1584963759189499</c:v>
                </c:pt>
                <c:pt idx="141">
                  <c:v>1.1610253816454701</c:v>
                </c:pt>
                <c:pt idx="142">
                  <c:v>1.16355990820925</c:v>
                </c:pt>
                <c:pt idx="143">
                  <c:v>1.16609996766233</c:v>
                </c:pt>
                <c:pt idx="144">
                  <c:v>1.16864557208304</c:v>
                </c:pt>
                <c:pt idx="145">
                  <c:v>1.17119673357608</c:v>
                </c:pt>
                <c:pt idx="146">
                  <c:v>1.17375346427258</c:v>
                </c:pt>
                <c:pt idx="147">
                  <c:v>1.17631577633014</c:v>
                </c:pt>
                <c:pt idx="148">
                  <c:v>1.17888368193294</c:v>
                </c:pt>
                <c:pt idx="149">
                  <c:v>1.1814571932917</c:v>
                </c:pt>
                <c:pt idx="150">
                  <c:v>1.18403632264382</c:v>
                </c:pt>
                <c:pt idx="151">
                  <c:v>1.18662108225345</c:v>
                </c:pt>
                <c:pt idx="152">
                  <c:v>1.1892114844114701</c:v>
                </c:pt>
                <c:pt idx="153">
                  <c:v>1.19180754143559</c:v>
                </c:pt>
                <c:pt idx="154">
                  <c:v>1.1944092656704199</c:v>
                </c:pt>
                <c:pt idx="155">
                  <c:v>1.1970166694875399</c:v>
                </c:pt>
                <c:pt idx="156">
                  <c:v>1.1996297652855099</c:v>
                </c:pt>
                <c:pt idx="157">
                  <c:v>1.20224856548996</c:v>
                </c:pt>
                <c:pt idx="158">
                  <c:v>1.20487308255365</c:v>
                </c:pt>
                <c:pt idx="159">
                  <c:v>1.20750332895652</c:v>
                </c:pt>
                <c:pt idx="160">
                  <c:v>1.2101393172057699</c:v>
                </c:pt>
                <c:pt idx="161">
                  <c:v>1.2127810598358999</c:v>
                </c:pt>
                <c:pt idx="162">
                  <c:v>1.2154285694087299</c:v>
                </c:pt>
                <c:pt idx="163">
                  <c:v>1.21808185851355</c:v>
                </c:pt>
                <c:pt idx="164">
                  <c:v>1.22074093976714</c:v>
                </c:pt>
                <c:pt idx="165">
                  <c:v>1.2234058258137801</c:v>
                </c:pt>
                <c:pt idx="166">
                  <c:v>1.2260765293253799</c:v>
                </c:pt>
                <c:pt idx="167">
                  <c:v>1.2287530630015</c:v>
                </c:pt>
                <c:pt idx="168">
                  <c:v>1.23143543956944</c:v>
                </c:pt>
                <c:pt idx="169">
                  <c:v>1.2341236717842701</c:v>
                </c:pt>
                <c:pt idx="170">
                  <c:v>1.23681777242892</c:v>
                </c:pt>
                <c:pt idx="171">
                  <c:v>1.23951775431419</c:v>
                </c:pt>
                <c:pt idx="172">
                  <c:v>1.2422236302788701</c:v>
                </c:pt>
                <c:pt idx="173">
                  <c:v>1.2449354131898001</c:v>
                </c:pt>
                <c:pt idx="174">
                  <c:v>1.24765311594189</c:v>
                </c:pt>
                <c:pt idx="175">
                  <c:v>1.2503767514581601</c:v>
                </c:pt>
                <c:pt idx="176">
                  <c:v>1.2531063326898899</c:v>
                </c:pt>
                <c:pt idx="177">
                  <c:v>1.2558418726166301</c:v>
                </c:pt>
                <c:pt idx="178">
                  <c:v>1.2585833842462499</c:v>
                </c:pt>
                <c:pt idx="179">
                  <c:v>1.2613308806150201</c:v>
                </c:pt>
                <c:pt idx="180">
                  <c:v>1.26408437478766</c:v>
                </c:pt>
                <c:pt idx="181">
                  <c:v>1.2668438798574</c:v>
                </c:pt>
                <c:pt idx="182">
                  <c:v>1.2696094089461101</c:v>
                </c:pt>
                <c:pt idx="183">
                  <c:v>1.2723809752042501</c:v>
                </c:pt>
                <c:pt idx="184">
                  <c:v>1.275158591811</c:v>
                </c:pt>
                <c:pt idx="185">
                  <c:v>1.2779422719743001</c:v>
                </c:pt>
                <c:pt idx="186">
                  <c:v>1.2807320289309601</c:v>
                </c:pt>
                <c:pt idx="187">
                  <c:v>1.28352787594664</c:v>
                </c:pt>
                <c:pt idx="188">
                  <c:v>1.2863298263160301</c:v>
                </c:pt>
                <c:pt idx="189">
                  <c:v>1.28913789336271</c:v>
                </c:pt>
                <c:pt idx="190">
                  <c:v>1.2919520904395101</c:v>
                </c:pt>
                <c:pt idx="191">
                  <c:v>1.2947724309283</c:v>
                </c:pt>
                <c:pt idx="192">
                  <c:v>1.2975989282401901</c:v>
                </c:pt>
                <c:pt idx="193">
                  <c:v>1.3004315958155499</c:v>
                </c:pt>
                <c:pt idx="194">
                  <c:v>1.3032704471241201</c:v>
                </c:pt>
                <c:pt idx="195">
                  <c:v>1.30611549566506</c:v>
                </c:pt>
                <c:pt idx="196">
                  <c:v>1.3089667549669499</c:v>
                </c:pt>
                <c:pt idx="197">
                  <c:v>1.31182423858791</c:v>
                </c:pt>
                <c:pt idx="198">
                  <c:v>1.31468796011568</c:v>
                </c:pt>
                <c:pt idx="199">
                  <c:v>1.3175579331676699</c:v>
                </c:pt>
                <c:pt idx="200">
                  <c:v>1.3204341713909999</c:v>
                </c:pt>
                <c:pt idx="201">
                  <c:v>1.32331668846258</c:v>
                </c:pt>
                <c:pt idx="202">
                  <c:v>1.32620549808917</c:v>
                </c:pt>
                <c:pt idx="203">
                  <c:v>1.3291006140074499</c:v>
                </c:pt>
                <c:pt idx="204">
                  <c:v>1.3320020499841301</c:v>
                </c:pt>
                <c:pt idx="205">
                  <c:v>1.3349098198159499</c:v>
                </c:pt>
                <c:pt idx="206">
                  <c:v>1.33782393732972</c:v>
                </c:pt>
                <c:pt idx="207">
                  <c:v>1.34074441638247</c:v>
                </c:pt>
                <c:pt idx="208">
                  <c:v>1.3436712708615299</c:v>
                </c:pt>
                <c:pt idx="209">
                  <c:v>1.3466045146844701</c:v>
                </c:pt>
                <c:pt idx="210">
                  <c:v>1.3495441617993</c:v>
                </c:pt>
                <c:pt idx="211">
                  <c:v>1.3524902261844001</c:v>
                </c:pt>
                <c:pt idx="212">
                  <c:v>1.3554427218487699</c:v>
                </c:pt>
                <c:pt idx="213">
                  <c:v>1.35840166283191</c:v>
                </c:pt>
                <c:pt idx="214">
                  <c:v>1.36136706320402</c:v>
                </c:pt>
                <c:pt idx="215">
                  <c:v>1.36433893706595</c:v>
                </c:pt>
                <c:pt idx="216">
                  <c:v>1.36731729854938</c:v>
                </c:pt>
                <c:pt idx="217">
                  <c:v>1.37030216181687</c:v>
                </c:pt>
                <c:pt idx="218">
                  <c:v>1.3732935410618601</c:v>
                </c:pt>
                <c:pt idx="219">
                  <c:v>1.37629145050874</c:v>
                </c:pt>
                <c:pt idx="220">
                  <c:v>1.37929590441297</c:v>
                </c:pt>
              </c:numCache>
            </c:numRef>
          </c:yVal>
          <c:smooth val="0"/>
          <c:extLst>
            <c:ext xmlns:c16="http://schemas.microsoft.com/office/drawing/2014/chart" uri="{C3380CC4-5D6E-409C-BE32-E72D297353CC}">
              <c16:uniqueId val="{00000000-026B-4CA3-9B41-AB83689B449D}"/>
            </c:ext>
          </c:extLst>
        </c:ser>
        <c:ser>
          <c:idx val="1"/>
          <c:order val="1"/>
          <c:tx>
            <c:strRef>
              <c:f>Microsoft_Excel_Worksheet5!$C$1</c:f>
              <c:strCache>
                <c:ptCount val="1"/>
                <c:pt idx="0">
                  <c:v>lower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Microsoft_Excel_Worksheet5!$C$2:$C$10002</c:f>
              <c:numCache>
                <c:formatCode>General</c:formatCode>
                <c:ptCount val="10001"/>
                <c:pt idx="0">
                  <c:v>1.1193163988016099</c:v>
                </c:pt>
                <c:pt idx="1">
                  <c:v>1.1136923081424199</c:v>
                </c:pt>
                <c:pt idx="2">
                  <c:v>1.1080964073315001</c:v>
                </c:pt>
                <c:pt idx="3">
                  <c:v>1.1025285448092299</c:v>
                </c:pt>
                <c:pt idx="4">
                  <c:v>1.0969885676334199</c:v>
                </c:pt>
                <c:pt idx="5">
                  <c:v>1.0914763208725999</c:v>
                </c:pt>
                <c:pt idx="6">
                  <c:v>1.0859916467783</c:v>
                </c:pt>
                <c:pt idx="7">
                  <c:v>1.0805343836357799</c:v>
                </c:pt>
                <c:pt idx="8">
                  <c:v>1.0751043641367499</c:v>
                </c:pt>
                <c:pt idx="9">
                  <c:v>1.0697014130239899</c:v>
                </c:pt>
                <c:pt idx="10">
                  <c:v>1.06432792922425</c:v>
                </c:pt>
                <c:pt idx="11">
                  <c:v>1.0589965457049999</c:v>
                </c:pt>
                <c:pt idx="12">
                  <c:v>1.0537222132244599</c:v>
                </c:pt>
                <c:pt idx="13">
                  <c:v>1.0485196029760999</c:v>
                </c:pt>
                <c:pt idx="14">
                  <c:v>1.0434031212346</c:v>
                </c:pt>
                <c:pt idx="15">
                  <c:v>1.03838692674396</c:v>
                </c:pt>
                <c:pt idx="16">
                  <c:v>1.03348495101632</c:v>
                </c:pt>
                <c:pt idx="17">
                  <c:v>1.0287109217738799</c:v>
                </c:pt>
                <c:pt idx="18">
                  <c:v>1.02407838985043</c:v>
                </c:pt>
                <c:pt idx="19">
                  <c:v>1.01960075997874</c:v>
                </c:pt>
                <c:pt idx="20">
                  <c:v>1.0152913260363501</c:v>
                </c:pt>
                <c:pt idx="21">
                  <c:v>1.0111633115156899</c:v>
                </c:pt>
                <c:pt idx="22">
                  <c:v>1.0072299162444001</c:v>
                </c:pt>
                <c:pt idx="23">
                  <c:v>1.00350437073252</c:v>
                </c:pt>
                <c:pt idx="24">
                  <c:v>1</c:v>
                </c:pt>
                <c:pt idx="25">
                  <c:v>0.99385915922202095</c:v>
                </c:pt>
                <c:pt idx="26">
                  <c:v>0.98814521267281696</c:v>
                </c:pt>
                <c:pt idx="27">
                  <c:v>0.98284127748180306</c:v>
                </c:pt>
                <c:pt idx="28">
                  <c:v>0.97793112887880396</c:v>
                </c:pt>
                <c:pt idx="29">
                  <c:v>0.97339914374691905</c:v>
                </c:pt>
                <c:pt idx="30">
                  <c:v>0.96923024695214399</c:v>
                </c:pt>
                <c:pt idx="31">
                  <c:v>0.96540986033229104</c:v>
                </c:pt>
                <c:pt idx="32">
                  <c:v>0.96192385427958804</c:v>
                </c:pt>
                <c:pt idx="33">
                  <c:v>0.95875850190886902</c:v>
                </c:pt>
                <c:pt idx="34">
                  <c:v>0.95590043586670503</c:v>
                </c:pt>
                <c:pt idx="35">
                  <c:v>0.95333660790605401</c:v>
                </c:pt>
                <c:pt idx="36">
                  <c:v>0.95105425142501498</c:v>
                </c:pt>
                <c:pt idx="37">
                  <c:v>0.94904084724485704</c:v>
                </c:pt>
                <c:pt idx="38">
                  <c:v>0.94728409297805904</c:v>
                </c:pt>
                <c:pt idx="39">
                  <c:v>0.94577187640613802</c:v>
                </c:pt>
                <c:pt idx="40">
                  <c:v>0.94449225334193498</c:v>
                </c:pt>
                <c:pt idx="41">
                  <c:v>0.94343343048224304</c:v>
                </c:pt>
                <c:pt idx="42">
                  <c:v>0.94258375375262604</c:v>
                </c:pt>
                <c:pt idx="43">
                  <c:v>0.94193170259494996</c:v>
                </c:pt>
                <c:pt idx="44">
                  <c:v>0.94146589053778595</c:v>
                </c:pt>
                <c:pt idx="45">
                  <c:v>0.94117507221206098</c:v>
                </c:pt>
                <c:pt idx="46">
                  <c:v>0.94104815672613595</c:v>
                </c:pt>
                <c:pt idx="47">
                  <c:v>0.94107422700195598</c:v>
                </c:pt>
                <c:pt idx="48">
                  <c:v>0.94124256431392195</c:v>
                </c:pt>
                <c:pt idx="49">
                  <c:v>0.94154267689397897</c:v>
                </c:pt>
                <c:pt idx="50">
                  <c:v>0.94196433110993405</c:v>
                </c:pt>
                <c:pt idx="51">
                  <c:v>0.94249758343575596</c:v>
                </c:pt>
                <c:pt idx="52">
                  <c:v>0.94313281125856296</c:v>
                </c:pt>
                <c:pt idx="53">
                  <c:v>0.94386074054403202</c:v>
                </c:pt>
                <c:pt idx="54">
                  <c:v>0.94467246852936804</c:v>
                </c:pt>
                <c:pt idx="55">
                  <c:v>0.94555947992627198</c:v>
                </c:pt>
                <c:pt idx="56">
                  <c:v>0.94651365556629197</c:v>
                </c:pt>
                <c:pt idx="57">
                  <c:v>0.94752727295723504</c:v>
                </c:pt>
                <c:pt idx="58">
                  <c:v>0.94859299877940295</c:v>
                </c:pt>
                <c:pt idx="59">
                  <c:v>0.94970387387105204</c:v>
                </c:pt>
                <c:pt idx="60">
                  <c:v>0.95085329168027999</c:v>
                </c:pt>
                <c:pt idx="61">
                  <c:v>0.95203497146045102</c:v>
                </c:pt>
                <c:pt idx="62">
                  <c:v>0.95324292764455398</c:v>
                </c:pt>
                <c:pt idx="63">
                  <c:v>0.95447143685719305</c:v>
                </c:pt>
                <c:pt idx="64">
                  <c:v>0.95571500393341702</c:v>
                </c:pt>
                <c:pt idx="65">
                  <c:v>0.95696832814223998</c:v>
                </c:pt>
                <c:pt idx="66">
                  <c:v>0.95822627059290499</c:v>
                </c:pt>
                <c:pt idx="67">
                  <c:v>0.95948382356433903</c:v>
                </c:pt>
                <c:pt idx="68">
                  <c:v>0.96073608226714202</c:v>
                </c:pt>
                <c:pt idx="69">
                  <c:v>0.96197821933992</c:v>
                </c:pt>
                <c:pt idx="70">
                  <c:v>0.96320647494438205</c:v>
                </c:pt>
                <c:pt idx="71">
                  <c:v>0.96442112615720799</c:v>
                </c:pt>
                <c:pt idx="72">
                  <c:v>0.96562335774641905</c:v>
                </c:pt>
                <c:pt idx="73">
                  <c:v>0.96681424611820599</c:v>
                </c:pt>
                <c:pt idx="74">
                  <c:v>0.96799476913799998</c:v>
                </c:pt>
                <c:pt idx="75">
                  <c:v>0.96916581531465595</c:v>
                </c:pt>
                <c:pt idx="76">
                  <c:v>0.97032819229721301</c:v>
                </c:pt>
                <c:pt idx="77">
                  <c:v>0.97148263467140905</c:v>
                </c:pt>
                <c:pt idx="78">
                  <c:v>0.97262981106874702</c:v>
                </c:pt>
                <c:pt idx="79">
                  <c:v>0.97377033061746399</c:v>
                </c:pt>
                <c:pt idx="80">
                  <c:v>0.97490474877478095</c:v>
                </c:pt>
                <c:pt idx="81">
                  <c:v>0.97603357258517798</c:v>
                </c:pt>
                <c:pt idx="82">
                  <c:v>0.977157265411428</c:v>
                </c:pt>
                <c:pt idx="83">
                  <c:v>0.97827625118509298</c:v>
                </c:pt>
                <c:pt idx="84">
                  <c:v>0.97939091822148305</c:v>
                </c:pt>
                <c:pt idx="85">
                  <c:v>0.98050162264172602</c:v>
                </c:pt>
                <c:pt idx="86">
                  <c:v>0.98160869144153395</c:v>
                </c:pt>
                <c:pt idx="87">
                  <c:v>0.98271242524316105</c:v>
                </c:pt>
                <c:pt idx="88">
                  <c:v>0.98381310076374595</c:v>
                </c:pt>
                <c:pt idx="89">
                  <c:v>0.98491097303014097</c:v>
                </c:pt>
                <c:pt idx="90">
                  <c:v>0.98600627736734203</c:v>
                </c:pt>
                <c:pt idx="91">
                  <c:v>0.98709923118481402</c:v>
                </c:pt>
                <c:pt idx="92">
                  <c:v>0.98819003558249496</c:v>
                </c:pt>
                <c:pt idx="93">
                  <c:v>0.989278876795885</c:v>
                </c:pt>
                <c:pt idx="94">
                  <c:v>0.99036592749749897</c:v>
                </c:pt>
                <c:pt idx="95">
                  <c:v>0.99145134797012102</c:v>
                </c:pt>
                <c:pt idx="96">
                  <c:v>0.99253528716551498</c:v>
                </c:pt>
                <c:pt idx="97">
                  <c:v>0.99361788366076897</c:v>
                </c:pt>
                <c:pt idx="98">
                  <c:v>0.99469926652309004</c:v>
                </c:pt>
                <c:pt idx="99">
                  <c:v>0.99577955609265001</c:v>
                </c:pt>
                <c:pt idx="100">
                  <c:v>0.99685886469200702</c:v>
                </c:pt>
                <c:pt idx="101">
                  <c:v>0.99793729726972003</c:v>
                </c:pt>
                <c:pt idx="102">
                  <c:v>0.99901495198486401</c:v>
                </c:pt>
                <c:pt idx="103">
                  <c:v>1.0000919207385</c:v>
                </c:pt>
                <c:pt idx="104">
                  <c:v>1.0011682896573999</c:v>
                </c:pt>
                <c:pt idx="105">
                  <c:v>1.00224413953484</c:v>
                </c:pt>
                <c:pt idx="106">
                  <c:v>1.0033195462326201</c:v>
                </c:pt>
                <c:pt idx="107">
                  <c:v>1.0043945810483099</c:v>
                </c:pt>
                <c:pt idx="108">
                  <c:v>1.00546931105077</c:v>
                </c:pt>
                <c:pt idx="109">
                  <c:v>1.00654379938737</c:v>
                </c:pt>
                <c:pt idx="110">
                  <c:v>1.00761810556531</c:v>
                </c:pt>
                <c:pt idx="111">
                  <c:v>1.0086922857095699</c:v>
                </c:pt>
                <c:pt idx="112">
                  <c:v>1.00976639279981</c:v>
                </c:pt>
                <c:pt idx="113">
                  <c:v>1.0108404768879</c:v>
                </c:pt>
                <c:pt idx="114">
                  <c:v>1.01191458529805</c:v>
                </c:pt>
                <c:pt idx="115">
                  <c:v>1.01298876281113</c:v>
                </c:pt>
                <c:pt idx="116">
                  <c:v>1.0140630518343301</c:v>
                </c:pt>
                <c:pt idx="117">
                  <c:v>1.0151374925579</c:v>
                </c:pt>
                <c:pt idx="118">
                  <c:v>1.0162121230996</c:v>
                </c:pt>
                <c:pt idx="119">
                  <c:v>1.0172869796384101</c:v>
                </c:pt>
                <c:pt idx="120">
                  <c:v>1.01836209653801</c:v>
                </c:pt>
                <c:pt idx="121">
                  <c:v>1.01943750646121</c:v>
                </c:pt>
                <c:pt idx="122">
                  <c:v>1.0205132404759001</c:v>
                </c:pt>
                <c:pt idx="123">
                  <c:v>1.0215893281533399</c:v>
                </c:pt>
                <c:pt idx="124">
                  <c:v>1.0226657976593101</c:v>
                </c:pt>
                <c:pt idx="125">
                  <c:v>1.0237426758388899</c:v>
                </c:pt>
                <c:pt idx="126">
                  <c:v>1.0248199882950999</c:v>
                </c:pt>
                <c:pt idx="127">
                  <c:v>1.0258977594622201</c:v>
                </c:pt>
                <c:pt idx="128">
                  <c:v>1.02697601267394</c:v>
                </c:pt>
                <c:pt idx="129">
                  <c:v>1.02805477022693</c:v>
                </c:pt>
                <c:pt idx="130">
                  <c:v>1.0291340534400399</c:v>
                </c:pt>
                <c:pt idx="131">
                  <c:v>1.0302138827095899</c:v>
                </c:pt>
                <c:pt idx="132">
                  <c:v>1.0312942775610101</c:v>
                </c:pt>
                <c:pt idx="133">
                  <c:v>1.0323752566970099</c:v>
                </c:pt>
                <c:pt idx="134">
                  <c:v>1.03345683804275</c:v>
                </c:pt>
                <c:pt idx="135">
                  <c:v>1.03453903878798</c:v>
                </c:pt>
                <c:pt idx="136">
                  <c:v>1.03562187542656</c:v>
                </c:pt>
                <c:pt idx="137">
                  <c:v>1.03670536379352</c:v>
                </c:pt>
                <c:pt idx="138">
                  <c:v>1.03778951909971</c:v>
                </c:pt>
                <c:pt idx="139">
                  <c:v>1.03887435596441</c:v>
                </c:pt>
                <c:pt idx="140">
                  <c:v>1.0399598884458301</c:v>
                </c:pt>
                <c:pt idx="141">
                  <c:v>1.0410461300699301</c:v>
                </c:pt>
                <c:pt idx="142">
                  <c:v>1.0421330938572899</c:v>
                </c:pt>
                <c:pt idx="143">
                  <c:v>1.0432207923485599</c:v>
                </c:pt>
                <c:pt idx="144">
                  <c:v>1.0443092376282901</c:v>
                </c:pt>
                <c:pt idx="145">
                  <c:v>1.04539844134747</c:v>
                </c:pt>
                <c:pt idx="146">
                  <c:v>1.04648841474464</c:v>
                </c:pt>
                <c:pt idx="147">
                  <c:v>1.0475791686659299</c:v>
                </c:pt>
                <c:pt idx="148">
                  <c:v>1.04867071358383</c:v>
                </c:pt>
                <c:pt idx="149">
                  <c:v>1.0497630596149601</c:v>
                </c:pt>
                <c:pt idx="150">
                  <c:v>1.05085621653686</c:v>
                </c:pt>
                <c:pt idx="151">
                  <c:v>1.05195019380385</c:v>
                </c:pt>
                <c:pt idx="152">
                  <c:v>1.0530450005619401</c:v>
                </c:pt>
                <c:pt idx="153">
                  <c:v>1.05414064566304</c:v>
                </c:pt>
                <c:pt idx="154">
                  <c:v>1.0552371376783201</c:v>
                </c:pt>
                <c:pt idx="155">
                  <c:v>1.05633448491093</c:v>
                </c:pt>
                <c:pt idx="156">
                  <c:v>1.0574326954079101</c:v>
                </c:pt>
                <c:pt idx="157">
                  <c:v>1.05853177697167</c:v>
                </c:pt>
                <c:pt idx="158">
                  <c:v>1.05963173717068</c:v>
                </c:pt>
                <c:pt idx="159">
                  <c:v>1.0607325833497001</c:v>
                </c:pt>
                <c:pt idx="160">
                  <c:v>1.0618343226395199</c:v>
                </c:pt>
                <c:pt idx="161">
                  <c:v>1.06293696196613</c:v>
                </c:pt>
                <c:pt idx="162">
                  <c:v>1.06404050805941</c:v>
                </c:pt>
                <c:pt idx="163">
                  <c:v>1.0651449674614799</c:v>
                </c:pt>
                <c:pt idx="164">
                  <c:v>1.0662503465345801</c:v>
                </c:pt>
                <c:pt idx="165">
                  <c:v>1.06735665146853</c:v>
                </c:pt>
                <c:pt idx="166">
                  <c:v>1.0684638882878801</c:v>
                </c:pt>
                <c:pt idx="167">
                  <c:v>1.06957206285869</c:v>
                </c:pt>
                <c:pt idx="168">
                  <c:v>1.0706811808949701</c:v>
                </c:pt>
                <c:pt idx="169">
                  <c:v>1.0717912479648299</c:v>
                </c:pt>
                <c:pt idx="170">
                  <c:v>1.0729022694963599</c:v>
                </c:pt>
                <c:pt idx="171">
                  <c:v>1.0740142507831301</c:v>
                </c:pt>
                <c:pt idx="172">
                  <c:v>1.0751271969896099</c:v>
                </c:pt>
                <c:pt idx="173">
                  <c:v>1.07624111315616</c:v>
                </c:pt>
                <c:pt idx="174">
                  <c:v>1.0773560042039201</c:v>
                </c:pt>
                <c:pt idx="175">
                  <c:v>1.07847187493935</c:v>
                </c:pt>
                <c:pt idx="176">
                  <c:v>1.0795887300587099</c:v>
                </c:pt>
                <c:pt idx="177">
                  <c:v>1.0807065741522699</c:v>
                </c:pt>
                <c:pt idx="178">
                  <c:v>1.08182541170825</c:v>
                </c:pt>
                <c:pt idx="179">
                  <c:v>1.08294524711673</c:v>
                </c:pt>
                <c:pt idx="180">
                  <c:v>1.0840660846732799</c:v>
                </c:pt>
                <c:pt idx="181">
                  <c:v>1.0851879285825199</c:v>
                </c:pt>
                <c:pt idx="182">
                  <c:v>1.08631078296144</c:v>
                </c:pt>
                <c:pt idx="183">
                  <c:v>1.0874346518425899</c:v>
                </c:pt>
                <c:pt idx="184">
                  <c:v>1.08855953917721</c:v>
                </c:pt>
                <c:pt idx="185">
                  <c:v>1.08968544883812</c:v>
                </c:pt>
                <c:pt idx="186">
                  <c:v>1.0908123846226001</c:v>
                </c:pt>
                <c:pt idx="187">
                  <c:v>1.09194035025503</c:v>
                </c:pt>
                <c:pt idx="188">
                  <c:v>1.0930693493895201</c:v>
                </c:pt>
                <c:pt idx="189">
                  <c:v>1.09419938561235</c:v>
                </c:pt>
                <c:pt idx="190">
                  <c:v>1.09533046244441</c:v>
                </c:pt>
                <c:pt idx="191">
                  <c:v>1.0964625833434101</c:v>
                </c:pt>
                <c:pt idx="192">
                  <c:v>1.0975957517061301</c:v>
                </c:pt>
                <c:pt idx="193">
                  <c:v>1.0987299708704701</c:v>
                </c:pt>
                <c:pt idx="194">
                  <c:v>1.0998652441175001</c:v>
                </c:pt>
                <c:pt idx="195">
                  <c:v>1.1010015746734201</c:v>
                </c:pt>
                <c:pt idx="196">
                  <c:v>1.1021389657113301</c:v>
                </c:pt>
                <c:pt idx="197">
                  <c:v>1.1032774203530999</c:v>
                </c:pt>
                <c:pt idx="198">
                  <c:v>1.1044169416710401</c:v>
                </c:pt>
                <c:pt idx="199">
                  <c:v>1.1055575326896201</c:v>
                </c:pt>
                <c:pt idx="200">
                  <c:v>1.1066991963869399</c:v>
                </c:pt>
                <c:pt idx="201">
                  <c:v>1.10784193569638</c:v>
                </c:pt>
                <c:pt idx="202">
                  <c:v>1.1089857535079399</c:v>
                </c:pt>
                <c:pt idx="203">
                  <c:v>1.1101306526697701</c:v>
                </c:pt>
                <c:pt idx="204">
                  <c:v>1.1112766359894699</c:v>
                </c:pt>
                <c:pt idx="205">
                  <c:v>1.1124237062354001</c:v>
                </c:pt>
                <c:pt idx="206">
                  <c:v>1.1135718661379399</c:v>
                </c:pt>
                <c:pt idx="207">
                  <c:v>1.11472111839069</c:v>
                </c:pt>
                <c:pt idx="208">
                  <c:v>1.1158714656517099</c:v>
                </c:pt>
                <c:pt idx="209">
                  <c:v>1.1170229105445499</c:v>
                </c:pt>
                <c:pt idx="210">
                  <c:v>1.1181754556593899</c:v>
                </c:pt>
                <c:pt idx="211">
                  <c:v>1.11932910355405</c:v>
                </c:pt>
                <c:pt idx="212">
                  <c:v>1.1204838567550699</c:v>
                </c:pt>
                <c:pt idx="213">
                  <c:v>1.12163971775857</c:v>
                </c:pt>
                <c:pt idx="214">
                  <c:v>1.1227966890313199</c:v>
                </c:pt>
                <c:pt idx="215">
                  <c:v>1.1239547730115</c:v>
                </c:pt>
                <c:pt idx="216">
                  <c:v>1.1251139721096799</c:v>
                </c:pt>
                <c:pt idx="217">
                  <c:v>1.1262742887096799</c:v>
                </c:pt>
                <c:pt idx="218">
                  <c:v>1.1274357251692699</c:v>
                </c:pt>
                <c:pt idx="219">
                  <c:v>1.12859828382104</c:v>
                </c:pt>
                <c:pt idx="220">
                  <c:v>1.12976196697312</c:v>
                </c:pt>
              </c:numCache>
            </c:numRef>
          </c:yVal>
          <c:smooth val="0"/>
          <c:extLst>
            <c:ext xmlns:c16="http://schemas.microsoft.com/office/drawing/2014/chart" uri="{C3380CC4-5D6E-409C-BE32-E72D297353CC}">
              <c16:uniqueId val="{00000001-026B-4CA3-9B41-AB83689B449D}"/>
            </c:ext>
          </c:extLst>
        </c:ser>
        <c:ser>
          <c:idx val="2"/>
          <c:order val="2"/>
          <c:tx>
            <c:strRef>
              <c:f>Microsoft_Excel_Worksheet5!$D$1</c:f>
              <c:strCache>
                <c:ptCount val="1"/>
                <c:pt idx="0">
                  <c:v>upper</c:v>
                </c:pt>
              </c:strCache>
            </c:strRef>
          </c:tx>
          <c:spPr>
            <a:ln w="41275">
              <a:solidFill>
                <a:srgbClr val="009900"/>
              </a:solidFill>
              <a:prstDash val="sysDash"/>
            </a:ln>
          </c:spPr>
          <c:marker>
            <c:symbol val="none"/>
          </c:marker>
          <c:xVal>
            <c:numRef>
              <c:f>Microsoft_Excel_Worksheet5!$A$2:$A$10002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numCache>
            </c:numRef>
          </c:xVal>
          <c:yVal>
            <c:numRef>
              <c:f>Microsoft_Excel_Worksheet5!$D$2:$D$10002</c:f>
              <c:numCache>
                <c:formatCode>General</c:formatCode>
                <c:ptCount val="10001"/>
                <c:pt idx="0">
                  <c:v>1.2344614440203601</c:v>
                </c:pt>
                <c:pt idx="1">
                  <c:v>1.2228926706935299</c:v>
                </c:pt>
                <c:pt idx="2">
                  <c:v>1.2114323895363801</c:v>
                </c:pt>
                <c:pt idx="3">
                  <c:v>1.2000795939506299</c:v>
                </c:pt>
                <c:pt idx="4">
                  <c:v>1.1888332889577899</c:v>
                </c:pt>
                <c:pt idx="5">
                  <c:v>1.17769249171308</c:v>
                </c:pt>
                <c:pt idx="6">
                  <c:v>1.16665623224115</c:v>
                </c:pt>
                <c:pt idx="7">
                  <c:v>1.15572355449417</c:v>
                </c:pt>
                <c:pt idx="8">
                  <c:v>1.14489351788884</c:v>
                </c:pt>
                <c:pt idx="9">
                  <c:v>1.1341651995722899</c:v>
                </c:pt>
                <c:pt idx="10">
                  <c:v>1.1235427974280501</c:v>
                </c:pt>
                <c:pt idx="11">
                  <c:v>1.1130505397825601</c:v>
                </c:pt>
                <c:pt idx="12">
                  <c:v>1.10271671390698</c:v>
                </c:pt>
                <c:pt idx="13">
                  <c:v>1.09256850076737</c:v>
                </c:pt>
                <c:pt idx="14">
                  <c:v>1.0826320152893001</c:v>
                </c:pt>
                <c:pt idx="15">
                  <c:v>1.0729323523685499</c:v>
                </c:pt>
                <c:pt idx="16">
                  <c:v>1.0634936379450499</c:v>
                </c:pt>
                <c:pt idx="17">
                  <c:v>1.0543390844384899</c:v>
                </c:pt>
                <c:pt idx="18">
                  <c:v>1.04549104981037</c:v>
                </c:pt>
                <c:pt idx="19">
                  <c:v>1.0369710994607499</c:v>
                </c:pt>
                <c:pt idx="20">
                  <c:v>1.0288000700801401</c:v>
                </c:pt>
                <c:pt idx="21">
                  <c:v>1.0209981344443</c:v>
                </c:pt>
                <c:pt idx="22">
                  <c:v>1.0135848659445199</c:v>
                </c:pt>
                <c:pt idx="23">
                  <c:v>1.0065793013634201</c:v>
                </c:pt>
                <c:pt idx="24">
                  <c:v>1</c:v>
                </c:pt>
                <c:pt idx="25">
                  <c:v>0.99672699339433202</c:v>
                </c:pt>
                <c:pt idx="26">
                  <c:v>0.99368256288407397</c:v>
                </c:pt>
                <c:pt idx="27">
                  <c:v>0.99086088783718296</c:v>
                </c:pt>
                <c:pt idx="28">
                  <c:v>0.988256416463552</c:v>
                </c:pt>
                <c:pt idx="29">
                  <c:v>0.98586386006348103</c:v>
                </c:pt>
                <c:pt idx="30">
                  <c:v>0.98367818796084106</c:v>
                </c:pt>
                <c:pt idx="31">
                  <c:v>0.98169462299727295</c:v>
                </c:pt>
                <c:pt idx="32">
                  <c:v>0.97990863743083501</c:v>
                </c:pt>
                <c:pt idx="33">
                  <c:v>0.97831594904249997</c:v>
                </c:pt>
                <c:pt idx="34">
                  <c:v>0.97691251720660999</c:v>
                </c:pt>
                <c:pt idx="35">
                  <c:v>0.97569453862719502</c:v>
                </c:pt>
                <c:pt idx="36">
                  <c:v>0.97465844238187904</c:v>
                </c:pt>
                <c:pt idx="37">
                  <c:v>0.97380088385142405</c:v>
                </c:pt>
                <c:pt idx="38">
                  <c:v>0.97311873704932395</c:v>
                </c:pt>
                <c:pt idx="39">
                  <c:v>0.97260908480797903</c:v>
                </c:pt>
                <c:pt idx="40">
                  <c:v>0.97226920623340296</c:v>
                </c:pt>
                <c:pt idx="41">
                  <c:v>0.97209656081890305</c:v>
                </c:pt>
                <c:pt idx="42">
                  <c:v>0.97208876862118798</c:v>
                </c:pt>
                <c:pt idx="43">
                  <c:v>0.97224358596215499</c:v>
                </c:pt>
                <c:pt idx="44">
                  <c:v>0.972558876237828</c:v>
                </c:pt>
                <c:pt idx="45">
                  <c:v>0.97303257560114997</c:v>
                </c:pt>
                <c:pt idx="46">
                  <c:v>0.97366265354040604</c:v>
                </c:pt>
                <c:pt idx="47">
                  <c:v>0.97444706869421205</c:v>
                </c:pt>
                <c:pt idx="48">
                  <c:v>0.97538372061004497</c:v>
                </c:pt>
                <c:pt idx="49">
                  <c:v>0.976470398537303</c:v>
                </c:pt>
                <c:pt idx="50">
                  <c:v>0.97770472870777902</c:v>
                </c:pt>
                <c:pt idx="51">
                  <c:v>0.97908412184986104</c:v>
                </c:pt>
                <c:pt idx="52">
                  <c:v>0.98060572286166203</c:v>
                </c:pt>
                <c:pt idx="53">
                  <c:v>0.98226636459583705</c:v>
                </c:pt>
                <c:pt idx="54">
                  <c:v>0.98406252756580703</c:v>
                </c:pt>
                <c:pt idx="55">
                  <c:v>0.98599030707384006</c:v>
                </c:pt>
                <c:pt idx="56">
                  <c:v>0.98804538881540904</c:v>
                </c:pt>
                <c:pt idx="57">
                  <c:v>0.99022303348156304</c:v>
                </c:pt>
                <c:pt idx="58">
                  <c:v>0.99251807032439598</c:v>
                </c:pt>
                <c:pt idx="59">
                  <c:v>0.99492489913326598</c:v>
                </c:pt>
                <c:pt idx="60">
                  <c:v>0.997437499644656</c:v>
                </c:pt>
                <c:pt idx="61">
                  <c:v>1.0000494471114401</c:v>
                </c:pt>
                <c:pt idx="62">
                  <c:v>1.0027539326016801</c:v>
                </c:pt>
                <c:pt idx="63">
                  <c:v>1.00554378657623</c:v>
                </c:pt>
                <c:pt idx="64">
                  <c:v>1.0084115043859201</c:v>
                </c:pt>
                <c:pt idx="65">
                  <c:v>1.01134927250294</c:v>
                </c:pt>
                <c:pt idx="66">
                  <c:v>1.0143489945220101</c:v>
                </c:pt>
                <c:pt idx="67">
                  <c:v>1.01740231620678</c:v>
                </c:pt>
                <c:pt idx="68">
                  <c:v>1.0205006490889299</c:v>
                </c:pt>
                <c:pt idx="69">
                  <c:v>1.02363519233643</c:v>
                </c:pt>
                <c:pt idx="70">
                  <c:v>1.0267982581686399</c:v>
                </c:pt>
                <c:pt idx="71">
                  <c:v>1.02998730186369</c:v>
                </c:pt>
                <c:pt idx="72">
                  <c:v>1.0332011776432</c:v>
                </c:pt>
                <c:pt idx="73">
                  <c:v>1.0364388482184701</c:v>
                </c:pt>
                <c:pt idx="74">
                  <c:v>1.0396993749699099</c:v>
                </c:pt>
                <c:pt idx="75">
                  <c:v>1.04298190876319</c:v>
                </c:pt>
                <c:pt idx="76">
                  <c:v>1.0462856814529899</c:v>
                </c:pt>
                <c:pt idx="77">
                  <c:v>1.0496099980868501</c:v>
                </c:pt>
                <c:pt idx="78">
                  <c:v>1.0529542297965599</c:v>
                </c:pt>
                <c:pt idx="79">
                  <c:v>1.05631780734763</c:v>
                </c:pt>
                <c:pt idx="80">
                  <c:v>1.0597002153074699</c:v>
                </c:pt>
                <c:pt idx="81">
                  <c:v>1.0631009867875401</c:v>
                </c:pt>
                <c:pt idx="82">
                  <c:v>1.0665196987127501</c:v>
                </c:pt>
                <c:pt idx="83">
                  <c:v>1.0699559675714301</c:v>
                </c:pt>
                <c:pt idx="84">
                  <c:v>1.0734094456007699</c:v>
                </c:pt>
                <c:pt idx="85">
                  <c:v>1.0768798173652401</c:v>
                </c:pt>
                <c:pt idx="86">
                  <c:v>1.0803667966882</c:v>
                </c:pt>
                <c:pt idx="87">
                  <c:v>1.08387012390045</c:v>
                </c:pt>
                <c:pt idx="88">
                  <c:v>1.0873895633723001</c:v>
                </c:pt>
                <c:pt idx="89">
                  <c:v>1.09092490129918</c:v>
                </c:pt>
                <c:pt idx="90">
                  <c:v>1.09447594371368</c:v>
                </c:pt>
                <c:pt idx="91">
                  <c:v>1.0980425146996899</c:v>
                </c:pt>
                <c:pt idx="92">
                  <c:v>1.10162445478677</c:v>
                </c:pt>
                <c:pt idx="93">
                  <c:v>1.1052216195056199</c:v>
                </c:pt>
                <c:pt idx="94">
                  <c:v>1.10883387808698</c:v>
                </c:pt>
                <c:pt idx="95">
                  <c:v>1.1124611122889201</c:v>
                </c:pt>
                <c:pt idx="96">
                  <c:v>1.11610321533853</c:v>
                </c:pt>
                <c:pt idx="97">
                  <c:v>1.1197600909760299</c:v>
                </c:pt>
                <c:pt idx="98">
                  <c:v>1.1234316525904799</c:v>
                </c:pt>
                <c:pt idx="99">
                  <c:v>1.1271178224373699</c:v>
                </c:pt>
                <c:pt idx="100">
                  <c:v>1.1308185309296399</c:v>
                </c:pt>
                <c:pt idx="101">
                  <c:v>1.1345337159945901</c:v>
                </c:pt>
                <c:pt idx="102">
                  <c:v>1.13826332248976</c:v>
                </c:pt>
                <c:pt idx="103">
                  <c:v>1.1420073016719801</c:v>
                </c:pt>
                <c:pt idx="104">
                  <c:v>1.1457656107140901</c:v>
                </c:pt>
                <c:pt idx="105">
                  <c:v>1.14953821226463</c:v>
                </c:pt>
                <c:pt idx="106">
                  <c:v>1.1533250740462699</c:v>
                </c:pt>
                <c:pt idx="107">
                  <c:v>1.1571261684891001</c:v>
                </c:pt>
                <c:pt idx="108">
                  <c:v>1.1609414723954901</c:v>
                </c:pt>
                <c:pt idx="109">
                  <c:v>1.1647709666334101</c:v>
                </c:pt>
                <c:pt idx="110">
                  <c:v>1.16861463585563</c:v>
                </c:pt>
                <c:pt idx="111">
                  <c:v>1.1724724682421099</c:v>
                </c:pt>
                <c:pt idx="112">
                  <c:v>1.1763444552637501</c:v>
                </c:pt>
                <c:pt idx="113">
                  <c:v>1.18023059146522</c:v>
                </c:pt>
                <c:pt idx="114">
                  <c:v>1.18413087426536</c:v>
                </c:pt>
                <c:pt idx="115">
                  <c:v>1.18804530377339</c:v>
                </c:pt>
                <c:pt idx="116">
                  <c:v>1.19197388261962</c:v>
                </c:pt>
                <c:pt idx="117">
                  <c:v>1.1959166157993599</c:v>
                </c:pt>
                <c:pt idx="118">
                  <c:v>1.1998735105288201</c:v>
                </c:pt>
                <c:pt idx="119">
                  <c:v>1.20384457611197</c:v>
                </c:pt>
                <c:pt idx="120">
                  <c:v>1.20782982381753</c:v>
                </c:pt>
                <c:pt idx="121">
                  <c:v>1.2118292667650701</c:v>
                </c:pt>
                <c:pt idx="122">
                  <c:v>1.21584291981948</c:v>
                </c:pt>
                <c:pt idx="123">
                  <c:v>1.2198707994933</c:v>
                </c:pt>
                <c:pt idx="124">
                  <c:v>1.2239129238559201</c:v>
                </c:pt>
                <c:pt idx="125">
                  <c:v>1.2279693124494699</c:v>
                </c:pt>
                <c:pt idx="126">
                  <c:v>1.23203998621055</c:v>
                </c:pt>
                <c:pt idx="127">
                  <c:v>1.2361249673974899</c:v>
                </c:pt>
                <c:pt idx="128">
                  <c:v>1.2402242795226699</c:v>
                </c:pt>
                <c:pt idx="129">
                  <c:v>1.24433794728952</c:v>
                </c:pt>
                <c:pt idx="130">
                  <c:v>1.2484659965337399</c:v>
                </c:pt>
                <c:pt idx="131">
                  <c:v>1.25260845416859</c:v>
                </c:pt>
                <c:pt idx="132">
                  <c:v>1.2567653481337899</c:v>
                </c:pt>
                <c:pt idx="133">
                  <c:v>1.26093670734775</c:v>
                </c:pt>
                <c:pt idx="134">
                  <c:v>1.2651225616630699</c:v>
                </c:pt>
                <c:pt idx="135">
                  <c:v>1.2693229418248</c:v>
                </c:pt>
                <c:pt idx="136">
                  <c:v>1.27353787943148</c:v>
                </c:pt>
                <c:pt idx="137">
                  <c:v>1.27776740689868</c:v>
                </c:pt>
                <c:pt idx="138">
                  <c:v>1.28201155742471</c:v>
                </c:pt>
                <c:pt idx="139">
                  <c:v>1.2862703649587499</c:v>
                </c:pt>
                <c:pt idx="140">
                  <c:v>1.2905438641706199</c:v>
                </c:pt>
                <c:pt idx="141">
                  <c:v>1.2948320904227899</c:v>
                </c:pt>
                <c:pt idx="142">
                  <c:v>1.29913507974377</c:v>
                </c:pt>
                <c:pt idx="143">
                  <c:v>1.3034528688033999</c:v>
                </c:pt>
                <c:pt idx="144">
                  <c:v>1.3077854948894001</c:v>
                </c:pt>
                <c:pt idx="145">
                  <c:v>1.3121329958854899</c:v>
                </c:pt>
                <c:pt idx="146">
                  <c:v>1.31649541025072</c:v>
                </c:pt>
                <c:pt idx="147">
                  <c:v>1.3208727770000599</c:v>
                </c:pt>
                <c:pt idx="148">
                  <c:v>1.32526513568614</c:v>
                </c:pt>
                <c:pt idx="149">
                  <c:v>1.32967252638198</c:v>
                </c:pt>
                <c:pt idx="150">
                  <c:v>1.33409498966477</c:v>
                </c:pt>
                <c:pt idx="151">
                  <c:v>1.33853256660068</c:v>
                </c:pt>
                <c:pt idx="152">
                  <c:v>1.3429852987302999</c:v>
                </c:pt>
                <c:pt idx="153">
                  <c:v>1.3474532280550899</c:v>
                </c:pt>
                <c:pt idx="154">
                  <c:v>1.3519363970245599</c:v>
                </c:pt>
                <c:pt idx="155">
                  <c:v>1.3564348485241899</c:v>
                </c:pt>
                <c:pt idx="156">
                  <c:v>1.3609486258639001</c:v>
                </c:pt>
                <c:pt idx="157">
                  <c:v>1.36547777276727</c:v>
                </c:pt>
                <c:pt idx="158">
                  <c:v>1.3700223333613799</c:v>
                </c:pt>
                <c:pt idx="159">
                  <c:v>1.3745823521670699</c:v>
                </c:pt>
                <c:pt idx="160">
                  <c:v>1.37915787408994</c:v>
                </c:pt>
                <c:pt idx="161">
                  <c:v>1.38374894441157</c:v>
                </c:pt>
                <c:pt idx="162">
                  <c:v>1.3883556087814599</c:v>
                </c:pt>
                <c:pt idx="163">
                  <c:v>1.3929779132092599</c:v>
                </c:pt>
                <c:pt idx="164">
                  <c:v>1.39761590405751</c:v>
                </c:pt>
                <c:pt idx="165">
                  <c:v>1.40226962803466</c:v>
                </c:pt>
                <c:pt idx="166">
                  <c:v>1.40693913218856</c:v>
                </c:pt>
                <c:pt idx="167">
                  <c:v>1.41162446390024</c:v>
                </c:pt>
                <c:pt idx="168">
                  <c:v>1.4163256708780501</c:v>
                </c:pt>
                <c:pt idx="169">
                  <c:v>1.4210428011521301</c:v>
                </c:pt>
                <c:pt idx="170">
                  <c:v>1.42577590306908</c:v>
                </c:pt>
                <c:pt idx="171">
                  <c:v>1.4305250252869599</c:v>
                </c:pt>
                <c:pt idx="172">
                  <c:v>1.4352902167706401</c:v>
                </c:pt>
                <c:pt idx="173">
                  <c:v>1.4400715267873101</c:v>
                </c:pt>
                <c:pt idx="174">
                  <c:v>1.44486900490218</c:v>
                </c:pt>
                <c:pt idx="175">
                  <c:v>1.4496827009744599</c:v>
                </c:pt>
                <c:pt idx="176">
                  <c:v>1.45451266515362</c:v>
                </c:pt>
                <c:pt idx="177">
                  <c:v>1.4593589478757401</c:v>
                </c:pt>
                <c:pt idx="178">
                  <c:v>1.46422159986009</c:v>
                </c:pt>
                <c:pt idx="179">
                  <c:v>1.4691006721058999</c:v>
                </c:pt>
                <c:pt idx="180">
                  <c:v>1.4739962158892601</c:v>
                </c:pt>
                <c:pt idx="181">
                  <c:v>1.47890828276027</c:v>
                </c:pt>
                <c:pt idx="182">
                  <c:v>1.48383692454033</c:v>
                </c:pt>
                <c:pt idx="183">
                  <c:v>1.4887821933194001</c:v>
                </c:pt>
                <c:pt idx="184">
                  <c:v>1.4937441414536301</c:v>
                </c:pt>
                <c:pt idx="185">
                  <c:v>1.4987228215630199</c:v>
                </c:pt>
                <c:pt idx="186">
                  <c:v>1.50371828652927</c:v>
                </c:pt>
                <c:pt idx="187">
                  <c:v>1.5087305894935901</c:v>
                </c:pt>
                <c:pt idx="188">
                  <c:v>1.51375978385483</c:v>
                </c:pt>
                <c:pt idx="189">
                  <c:v>1.51880592326747</c:v>
                </c:pt>
                <c:pt idx="190">
                  <c:v>1.52386906164015</c:v>
                </c:pt>
                <c:pt idx="191">
                  <c:v>1.5289492531337201</c:v>
                </c:pt>
                <c:pt idx="192">
                  <c:v>1.5340465521598401</c:v>
                </c:pt>
                <c:pt idx="193">
                  <c:v>1.53916101337947</c:v>
                </c:pt>
                <c:pt idx="194">
                  <c:v>1.5442926917014601</c:v>
                </c:pt>
                <c:pt idx="195">
                  <c:v>1.5494416422813899</c:v>
                </c:pt>
                <c:pt idx="196">
                  <c:v>1.55460792052013</c:v>
                </c:pt>
                <c:pt idx="197">
                  <c:v>1.5597915820628301</c:v>
                </c:pt>
                <c:pt idx="198">
                  <c:v>1.56499268279782</c:v>
                </c:pt>
                <c:pt idx="199">
                  <c:v>1.5702112788556499</c:v>
                </c:pt>
                <c:pt idx="200">
                  <c:v>1.57544742660807</c:v>
                </c:pt>
                <c:pt idx="201">
                  <c:v>1.58070118266718</c:v>
                </c:pt>
                <c:pt idx="202">
                  <c:v>1.58597260388463</c:v>
                </c:pt>
                <c:pt idx="203">
                  <c:v>1.5912617473507999</c:v>
                </c:pt>
                <c:pt idx="204">
                  <c:v>1.5965686703942801</c:v>
                </c:pt>
                <c:pt idx="205">
                  <c:v>1.60189343058099</c:v>
                </c:pt>
                <c:pt idx="206">
                  <c:v>1.6072360857136601</c:v>
                </c:pt>
                <c:pt idx="207">
                  <c:v>1.6125966938313101</c:v>
                </c:pt>
                <c:pt idx="208">
                  <c:v>1.6179753132088499</c:v>
                </c:pt>
                <c:pt idx="209">
                  <c:v>1.6233720023563301</c:v>
                </c:pt>
                <c:pt idx="210">
                  <c:v>1.62878682001884</c:v>
                </c:pt>
                <c:pt idx="211">
                  <c:v>1.63421982517584</c:v>
                </c:pt>
                <c:pt idx="212">
                  <c:v>1.63967107704115</c:v>
                </c:pt>
                <c:pt idx="213">
                  <c:v>1.6451406350623401</c:v>
                </c:pt>
                <c:pt idx="214">
                  <c:v>1.6506285589207299</c:v>
                </c:pt>
                <c:pt idx="215">
                  <c:v>1.6561349085308701</c:v>
                </c:pt>
                <c:pt idx="216">
                  <c:v>1.66165974404068</c:v>
                </c:pt>
                <c:pt idx="217">
                  <c:v>1.66720312583111</c:v>
                </c:pt>
                <c:pt idx="218">
                  <c:v>1.6727651145160001</c:v>
                </c:pt>
                <c:pt idx="219">
                  <c:v>1.678345770942</c:v>
                </c:pt>
                <c:pt idx="220">
                  <c:v>1.6839451561885099</c:v>
                </c:pt>
              </c:numCache>
            </c:numRef>
          </c:yVal>
          <c:smooth val="1"/>
          <c:extLst>
            <c:ext xmlns:c16="http://schemas.microsoft.com/office/drawing/2014/chart" uri="{C3380CC4-5D6E-409C-BE32-E72D297353CC}">
              <c16:uniqueId val="{00000002-026B-4CA3-9B41-AB83689B449D}"/>
            </c:ext>
          </c:extLst>
        </c:ser>
        <c:dLbls>
          <c:showLegendKey val="0"/>
          <c:showVal val="0"/>
          <c:showCatName val="0"/>
          <c:showSerName val="0"/>
          <c:showPercent val="0"/>
          <c:showBubbleSize val="0"/>
        </c:dLbls>
        <c:axId val="562383432"/>
        <c:axId val="562383824"/>
      </c:scatterChart>
      <c:valAx>
        <c:axId val="562383432"/>
        <c:scaling>
          <c:orientation val="minMax"/>
          <c:max val="85"/>
          <c:min val="5"/>
        </c:scaling>
        <c:delete val="0"/>
        <c:axPos val="b"/>
        <c:title>
          <c:tx>
            <c:rich>
              <a:bodyPr/>
              <a:lstStyle/>
              <a:p>
                <a:pPr>
                  <a:defRPr sz="1700">
                    <a:solidFill>
                      <a:schemeClr val="bg2"/>
                    </a:solidFill>
                  </a:defRPr>
                </a:pPr>
                <a:r>
                  <a:rPr lang="en-US" sz="1700" dirty="0" smtClean="0">
                    <a:solidFill>
                      <a:schemeClr val="bg2"/>
                    </a:solidFill>
                  </a:rPr>
                  <a:t>Transplant center volume</a:t>
                </a:r>
                <a:endParaRPr lang="en-US" sz="1700" dirty="0">
                  <a:solidFill>
                    <a:schemeClr val="bg2"/>
                  </a:solidFill>
                </a:endParaRPr>
              </a:p>
            </c:rich>
          </c:tx>
          <c:layout>
            <c:manualLayout>
              <c:xMode val="edge"/>
              <c:yMode val="edge"/>
              <c:x val="0.38056047197640119"/>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3824"/>
        <c:crosses val="autoZero"/>
        <c:crossBetween val="midCat"/>
        <c:majorUnit val="5"/>
      </c:valAx>
      <c:valAx>
        <c:axId val="562383824"/>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20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3432"/>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Microsoft_Excel_Worksheet6!$B$1</c:f>
              <c:strCache>
                <c:ptCount val="1"/>
                <c:pt idx="0">
                  <c:v>yhat</c:v>
                </c:pt>
              </c:strCache>
            </c:strRef>
          </c:tx>
          <c:spPr>
            <a:ln w="38100">
              <a:solidFill>
                <a:srgbClr val="009900"/>
              </a:solidFill>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Microsoft_Excel_Worksheet6!$B$2:$B$10002</c:f>
              <c:numCache>
                <c:formatCode>General</c:formatCode>
                <c:ptCount val="10001"/>
                <c:pt idx="0">
                  <c:v>1</c:v>
                </c:pt>
                <c:pt idx="1">
                  <c:v>1.0011968560197599</c:v>
                </c:pt>
                <c:pt idx="2">
                  <c:v>1.0023980097795899</c:v>
                </c:pt>
                <c:pt idx="3">
                  <c:v>1.00361781703682</c:v>
                </c:pt>
                <c:pt idx="4">
                  <c:v>1.0048735763457799</c:v>
                </c:pt>
                <c:pt idx="5">
                  <c:v>1.00618267533422</c:v>
                </c:pt>
                <c:pt idx="6">
                  <c:v>1.0075625983986001</c:v>
                </c:pt>
                <c:pt idx="7">
                  <c:v>1.0090277098307401</c:v>
                </c:pt>
                <c:pt idx="8">
                  <c:v>1.01057954481324</c:v>
                </c:pt>
                <c:pt idx="9">
                  <c:v>1.01221643006759</c:v>
                </c:pt>
                <c:pt idx="10">
                  <c:v>1.0139367007583699</c:v>
                </c:pt>
                <c:pt idx="11">
                  <c:v>1.01573869893683</c:v>
                </c:pt>
                <c:pt idx="12">
                  <c:v>1.01762077201846</c:v>
                </c:pt>
                <c:pt idx="13">
                  <c:v>1.0195812712939201</c:v>
                </c:pt>
                <c:pt idx="14">
                  <c:v>1.02161855047246</c:v>
                </c:pt>
                <c:pt idx="15">
                  <c:v>1.02373096425712</c:v>
                </c:pt>
                <c:pt idx="16">
                  <c:v>1.02591686695116</c:v>
                </c:pt>
                <c:pt idx="17">
                  <c:v>1.0281746110951999</c:v>
                </c:pt>
                <c:pt idx="18">
                  <c:v>1.0305025461344699</c:v>
                </c:pt>
                <c:pt idx="19">
                  <c:v>1.03289901711592</c:v>
                </c:pt>
                <c:pt idx="20">
                  <c:v>1.0353623634149001</c:v>
                </c:pt>
                <c:pt idx="21">
                  <c:v>1.0378909174908999</c:v>
                </c:pt>
                <c:pt idx="22">
                  <c:v>1.0404830036724999</c:v>
                </c:pt>
                <c:pt idx="23">
                  <c:v>1.0431369369711201</c:v>
                </c:pt>
                <c:pt idx="24">
                  <c:v>1.04585102192373</c:v>
                </c:pt>
                <c:pt idx="25">
                  <c:v>1.0486235514643201</c:v>
                </c:pt>
                <c:pt idx="26">
                  <c:v>1.05145280582433</c:v>
                </c:pt>
                <c:pt idx="27">
                  <c:v>1.0543370514621599</c:v>
                </c:pt>
                <c:pt idx="28">
                  <c:v>1.05727454002174</c:v>
                </c:pt>
                <c:pt idx="29">
                  <c:v>1.06026350732075</c:v>
                </c:pt>
                <c:pt idx="30">
                  <c:v>1.06330217236833</c:v>
                </c:pt>
                <c:pt idx="31">
                  <c:v>1.06638873641303</c:v>
                </c:pt>
                <c:pt idx="32">
                  <c:v>1.06952138202111</c:v>
                </c:pt>
                <c:pt idx="33">
                  <c:v>1.0726982721857199</c:v>
                </c:pt>
                <c:pt idx="34">
                  <c:v>1.07591754946746</c:v>
                </c:pt>
                <c:pt idx="35">
                  <c:v>1.0791773351668801</c:v>
                </c:pt>
                <c:pt idx="36">
                  <c:v>1.08247572852935</c:v>
                </c:pt>
                <c:pt idx="37">
                  <c:v>1.08581080598311</c:v>
                </c:pt>
                <c:pt idx="38">
                  <c:v>1.0891806204110499</c:v>
                </c:pt>
                <c:pt idx="39">
                  <c:v>1.09258320045692</c:v>
                </c:pt>
                <c:pt idx="40">
                  <c:v>1.09601654986677</c:v>
                </c:pt>
                <c:pt idx="41">
                  <c:v>1.09947864686633</c:v>
                </c:pt>
                <c:pt idx="42">
                  <c:v>1.1029674435752399</c:v>
                </c:pt>
                <c:pt idx="43">
                  <c:v>1.1064808654588301</c:v>
                </c:pt>
                <c:pt idx="44">
                  <c:v>1.11001681081847</c:v>
                </c:pt>
                <c:pt idx="45">
                  <c:v>1.11357315032132</c:v>
                </c:pt>
                <c:pt idx="46">
                  <c:v>1.1171477265704099</c:v>
                </c:pt>
                <c:pt idx="47">
                  <c:v>1.12073835371611</c:v>
                </c:pt>
                <c:pt idx="48">
                  <c:v>1.12434281710976</c:v>
                </c:pt>
                <c:pt idx="49">
                  <c:v>1.1279592568324901</c:v>
                </c:pt>
                <c:pt idx="50">
                  <c:v>1.13158732880479</c:v>
                </c:pt>
                <c:pt idx="51">
                  <c:v>1.13522707044172</c:v>
                </c:pt>
                <c:pt idx="52">
                  <c:v>1.1388785192786599</c:v>
                </c:pt>
                <c:pt idx="53">
                  <c:v>1.1425417129717199</c:v>
                </c:pt>
                <c:pt idx="54">
                  <c:v>1.14621668929814</c:v>
                </c:pt>
                <c:pt idx="55">
                  <c:v>1.1499034861566599</c:v>
                </c:pt>
                <c:pt idx="56">
                  <c:v>1.1536021415679401</c:v>
                </c:pt>
                <c:pt idx="57">
                  <c:v>1.1573126936749101</c:v>
                </c:pt>
                <c:pt idx="58">
                  <c:v>1.1610351807432</c:v>
                </c:pt>
                <c:pt idx="59">
                  <c:v>1.16476964116152</c:v>
                </c:pt>
                <c:pt idx="60">
                  <c:v>1.1685161134420501</c:v>
                </c:pt>
                <c:pt idx="61">
                  <c:v>1.17227463622086</c:v>
                </c:pt>
                <c:pt idx="62">
                  <c:v>1.1760452482582699</c:v>
                </c:pt>
                <c:pt idx="63">
                  <c:v>1.1798279884392799</c:v>
                </c:pt>
                <c:pt idx="64">
                  <c:v>1.18362289577399</c:v>
                </c:pt>
                <c:pt idx="65">
                  <c:v>1.18743000939793</c:v>
                </c:pt>
                <c:pt idx="66">
                  <c:v>1.19124936857254</c:v>
                </c:pt>
                <c:pt idx="67">
                  <c:v>1.19508101268554</c:v>
                </c:pt>
                <c:pt idx="68">
                  <c:v>1.1989249812513401</c:v>
                </c:pt>
                <c:pt idx="69">
                  <c:v>1.2027813139114301</c:v>
                </c:pt>
                <c:pt idx="70">
                  <c:v>1.2066500504348301</c:v>
                </c:pt>
                <c:pt idx="71">
                  <c:v>1.2105312307184699</c:v>
                </c:pt>
                <c:pt idx="72">
                  <c:v>1.2144248947876</c:v>
                </c:pt>
                <c:pt idx="73">
                  <c:v>1.2183310827962199</c:v>
                </c:pt>
                <c:pt idx="74">
                  <c:v>1.22224983502748</c:v>
                </c:pt>
                <c:pt idx="75">
                  <c:v>1.2261811918940999</c:v>
                </c:pt>
                <c:pt idx="76">
                  <c:v>1.2301251939388</c:v>
                </c:pt>
                <c:pt idx="77">
                  <c:v>1.2340818818346799</c:v>
                </c:pt>
                <c:pt idx="78">
                  <c:v>1.23805129638569</c:v>
                </c:pt>
                <c:pt idx="79">
                  <c:v>1.24203347852701</c:v>
                </c:pt>
                <c:pt idx="80">
                  <c:v>1.2460284693254999</c:v>
                </c:pt>
                <c:pt idx="81">
                  <c:v>1.25003630998009</c:v>
                </c:pt>
                <c:pt idx="82">
                  <c:v>1.2540570418222501</c:v>
                </c:pt>
                <c:pt idx="83">
                  <c:v>1.25809070631638</c:v>
                </c:pt>
                <c:pt idx="84">
                  <c:v>1.26213734506025</c:v>
                </c:pt>
                <c:pt idx="85">
                  <c:v>1.2661969997854301</c:v>
                </c:pt>
                <c:pt idx="86">
                  <c:v>1.27026971235773</c:v>
                </c:pt>
                <c:pt idx="87">
                  <c:v>1.2743555247775999</c:v>
                </c:pt>
                <c:pt idx="88">
                  <c:v>1.2784544791806101</c:v>
                </c:pt>
                <c:pt idx="89">
                  <c:v>1.2825666178378201</c:v>
                </c:pt>
                <c:pt idx="90">
                  <c:v>1.2866919831563</c:v>
                </c:pt>
                <c:pt idx="91">
                  <c:v>1.2908306176794899</c:v>
                </c:pt>
                <c:pt idx="92">
                  <c:v>1.29498256408769</c:v>
                </c:pt>
                <c:pt idx="93">
                  <c:v>1.29914786519847</c:v>
                </c:pt>
                <c:pt idx="94">
                  <c:v>1.3033265639671101</c:v>
                </c:pt>
                <c:pt idx="95">
                  <c:v>1.3075187034870901</c:v>
                </c:pt>
                <c:pt idx="96">
                  <c:v>1.3117243269904699</c:v>
                </c:pt>
                <c:pt idx="97">
                  <c:v>1.3159434778483801</c:v>
                </c:pt>
                <c:pt idx="98">
                  <c:v>1.3201761995714401</c:v>
                </c:pt>
                <c:pt idx="99">
                  <c:v>1.32442253581023</c:v>
                </c:pt>
                <c:pt idx="100">
                  <c:v>1.3286825303557399</c:v>
                </c:pt>
              </c:numCache>
            </c:numRef>
          </c:yVal>
          <c:smooth val="0"/>
          <c:extLst>
            <c:ext xmlns:c16="http://schemas.microsoft.com/office/drawing/2014/chart" uri="{C3380CC4-5D6E-409C-BE32-E72D297353CC}">
              <c16:uniqueId val="{00000000-A28A-4EB3-8FD6-E8B0F5D3215D}"/>
            </c:ext>
          </c:extLst>
        </c:ser>
        <c:ser>
          <c:idx val="1"/>
          <c:order val="1"/>
          <c:tx>
            <c:strRef>
              <c:f>Microsoft_Excel_Worksheet6!$C$1</c:f>
              <c:strCache>
                <c:ptCount val="1"/>
                <c:pt idx="0">
                  <c:v>lower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Microsoft_Excel_Worksheet6!$C$2:$C$10002</c:f>
              <c:numCache>
                <c:formatCode>General</c:formatCode>
                <c:ptCount val="10001"/>
                <c:pt idx="0">
                  <c:v>1</c:v>
                </c:pt>
                <c:pt idx="1">
                  <c:v>0.99480950922399403</c:v>
                </c:pt>
                <c:pt idx="2">
                  <c:v>0.98966036698027005</c:v>
                </c:pt>
                <c:pt idx="3">
                  <c:v>0.98462386400300705</c:v>
                </c:pt>
                <c:pt idx="4">
                  <c:v>0.979784034899012</c:v>
                </c:pt>
                <c:pt idx="5">
                  <c:v>0.97522313736903599</c:v>
                </c:pt>
                <c:pt idx="6">
                  <c:v>0.97102174611471903</c:v>
                </c:pt>
                <c:pt idx="7">
                  <c:v>0.96724319329581798</c:v>
                </c:pt>
                <c:pt idx="8">
                  <c:v>0.96388726426293303</c:v>
                </c:pt>
                <c:pt idx="9">
                  <c:v>0.96093848046691299</c:v>
                </c:pt>
                <c:pt idx="10">
                  <c:v>0.95838193217285705</c:v>
                </c:pt>
                <c:pt idx="11">
                  <c:v>0.95620323274334995</c:v>
                </c:pt>
                <c:pt idx="12">
                  <c:v>0.95438846879855299</c:v>
                </c:pt>
                <c:pt idx="13">
                  <c:v>0.95292414965720196</c:v>
                </c:pt>
                <c:pt idx="14">
                  <c:v>0.95179715735515402</c:v>
                </c:pt>
                <c:pt idx="15">
                  <c:v>0.95099469774397904</c:v>
                </c:pt>
                <c:pt idx="16">
                  <c:v>0.95050425285238205</c:v>
                </c:pt>
                <c:pt idx="17">
                  <c:v>0.95031353456453405</c:v>
                </c:pt>
                <c:pt idx="18">
                  <c:v>0.95041043962564298</c:v>
                </c:pt>
                <c:pt idx="19">
                  <c:v>0.95078300598337795</c:v>
                </c:pt>
                <c:pt idx="20">
                  <c:v>0.95141937049596703</c:v>
                </c:pt>
                <c:pt idx="21">
                  <c:v>0.95230772807585895</c:v>
                </c:pt>
                <c:pt idx="22">
                  <c:v>0.95343629238866601</c:v>
                </c:pt>
                <c:pt idx="23">
                  <c:v>0.95479325828929995</c:v>
                </c:pt>
                <c:pt idx="24">
                  <c:v>0.956366766250631</c:v>
                </c:pt>
                <c:pt idx="25">
                  <c:v>0.95814486912457997</c:v>
                </c:pt>
                <c:pt idx="26">
                  <c:v>0.96011550167106297</c:v>
                </c:pt>
                <c:pt idx="27">
                  <c:v>0.96226645339594497</c:v>
                </c:pt>
                <c:pt idx="28">
                  <c:v>0.96458534535334794</c:v>
                </c:pt>
                <c:pt idx="29">
                  <c:v>0.96705961168719601</c:v>
                </c:pt>
                <c:pt idx="30">
                  <c:v>0.96967648680680096</c:v>
                </c:pt>
                <c:pt idx="31">
                  <c:v>0.97242299920432695</c:v>
                </c:pt>
                <c:pt idx="32">
                  <c:v>0.97528597301808295</c:v>
                </c:pt>
                <c:pt idx="33">
                  <c:v>0.97825203851168496</c:v>
                </c:pt>
                <c:pt idx="34">
                  <c:v>0.98130765265921305</c:v>
                </c:pt>
                <c:pt idx="35">
                  <c:v>0.98443913098161795</c:v>
                </c:pt>
                <c:pt idx="36">
                  <c:v>0.98763269164980905</c:v>
                </c:pt>
                <c:pt idx="37">
                  <c:v>0.99087451263467796</c:v>
                </c:pt>
                <c:pt idx="38">
                  <c:v>0.99415080232720898</c:v>
                </c:pt>
                <c:pt idx="39">
                  <c:v>0.99744788356215897</c:v>
                </c:pt>
                <c:pt idx="40">
                  <c:v>1.0007522903575701</c:v>
                </c:pt>
                <c:pt idx="41">
                  <c:v>1.0040508759454301</c:v>
                </c:pt>
                <c:pt idx="42">
                  <c:v>1.0073309298511699</c:v>
                </c:pt>
                <c:pt idx="43">
                  <c:v>1.0105803009361101</c:v>
                </c:pt>
                <c:pt idx="44">
                  <c:v>1.01378752252208</c:v>
                </c:pt>
                <c:pt idx="45">
                  <c:v>1.0169419350569</c:v>
                </c:pt>
                <c:pt idx="46">
                  <c:v>1.0200338013440899</c:v>
                </c:pt>
                <c:pt idx="47">
                  <c:v>1.0230544092289899</c:v>
                </c:pt>
                <c:pt idx="48">
                  <c:v>1.0259961568612599</c:v>
                </c:pt>
                <c:pt idx="49">
                  <c:v>1.02885361715087</c:v>
                </c:pt>
                <c:pt idx="50">
                  <c:v>1.0316262654303501</c:v>
                </c:pt>
                <c:pt idx="51">
                  <c:v>1.03431493259011</c:v>
                </c:pt>
                <c:pt idx="52">
                  <c:v>1.03692070808806</c:v>
                </c:pt>
                <c:pt idx="53">
                  <c:v>1.03944491799279</c:v>
                </c:pt>
                <c:pt idx="54">
                  <c:v>1.04188910104998</c:v>
                </c:pt>
                <c:pt idx="55">
                  <c:v>1.04425498346797</c:v>
                </c:pt>
                <c:pt idx="56">
                  <c:v>1.04654445309066</c:v>
                </c:pt>
                <c:pt idx="57">
                  <c:v>1.0487595335731901</c:v>
                </c:pt>
                <c:pt idx="58">
                  <c:v>1.0509023591039699</c:v>
                </c:pt>
                <c:pt idx="59">
                  <c:v>1.0529751501323901</c:v>
                </c:pt>
                <c:pt idx="60">
                  <c:v>1.0549801904710501</c:v>
                </c:pt>
                <c:pt idx="61">
                  <c:v>1.0569198060510701</c:v>
                </c:pt>
                <c:pt idx="62">
                  <c:v>1.05879634552221</c:v>
                </c:pt>
                <c:pt idx="63">
                  <c:v>1.0606121628107399</c:v>
                </c:pt>
                <c:pt idx="64">
                  <c:v>1.0623696016789701</c:v>
                </c:pt>
                <c:pt idx="65">
                  <c:v>1.0640709822721299</c:v>
                </c:pt>
                <c:pt idx="66">
                  <c:v>1.06571858959157</c:v>
                </c:pt>
                <c:pt idx="67">
                  <c:v>1.06731466379767</c:v>
                </c:pt>
                <c:pt idx="68">
                  <c:v>1.0688613922197301</c:v>
                </c:pt>
                <c:pt idx="69">
                  <c:v>1.07036090293365</c:v>
                </c:pt>
                <c:pt idx="70">
                  <c:v>1.07181525975883</c:v>
                </c:pt>
                <c:pt idx="71">
                  <c:v>1.07322645852275</c:v>
                </c:pt>
                <c:pt idx="72">
                  <c:v>1.0745964244433099</c:v>
                </c:pt>
                <c:pt idx="73">
                  <c:v>1.0759270104849701</c:v>
                </c:pt>
                <c:pt idx="74">
                  <c:v>1.0772199965525799</c:v>
                </c:pt>
                <c:pt idx="75">
                  <c:v>1.0784770893967499</c:v>
                </c:pt>
                <c:pt idx="76">
                  <c:v>1.0796999231156901</c:v>
                </c:pt>
                <c:pt idx="77">
                  <c:v>1.0808900601496201</c:v>
                </c:pt>
                <c:pt idx="78">
                  <c:v>1.0820489926752599</c:v>
                </c:pt>
                <c:pt idx="79">
                  <c:v>1.08317814431885</c:v>
                </c:pt>
                <c:pt idx="80">
                  <c:v>1.0842788721166301</c:v>
                </c:pt>
                <c:pt idx="81">
                  <c:v>1.0853524686611</c:v>
                </c:pt>
                <c:pt idx="82">
                  <c:v>1.08640016438065</c:v>
                </c:pt>
                <c:pt idx="83">
                  <c:v>1.08742312990769</c:v>
                </c:pt>
                <c:pt idx="84">
                  <c:v>1.0884224784980101</c:v>
                </c:pt>
                <c:pt idx="85">
                  <c:v>1.08939926846999</c:v>
                </c:pt>
                <c:pt idx="86">
                  <c:v>1.0903545056381501</c:v>
                </c:pt>
                <c:pt idx="87">
                  <c:v>1.09128914572032</c:v>
                </c:pt>
                <c:pt idx="88">
                  <c:v>1.09220409670162</c:v>
                </c:pt>
                <c:pt idx="89">
                  <c:v>1.0931002211424301</c:v>
                </c:pt>
                <c:pt idx="90">
                  <c:v>1.09397833842015</c:v>
                </c:pt>
                <c:pt idx="91">
                  <c:v>1.0948392268975</c:v>
                </c:pt>
                <c:pt idx="92">
                  <c:v>1.09568362601193</c:v>
                </c:pt>
                <c:pt idx="93">
                  <c:v>1.0965122382827599</c:v>
                </c:pt>
                <c:pt idx="94">
                  <c:v>1.0973257312339999</c:v>
                </c:pt>
                <c:pt idx="95">
                  <c:v>1.0981247392320601</c:v>
                </c:pt>
                <c:pt idx="96">
                  <c:v>1.09890986523859</c:v>
                </c:pt>
                <c:pt idx="97">
                  <c:v>1.0996816824793501</c:v>
                </c:pt>
                <c:pt idx="98">
                  <c:v>1.10044073603073</c:v>
                </c:pt>
                <c:pt idx="99">
                  <c:v>1.1011875443260399</c:v>
                </c:pt>
                <c:pt idx="100">
                  <c:v>1.10192260058391</c:v>
                </c:pt>
              </c:numCache>
            </c:numRef>
          </c:yVal>
          <c:smooth val="0"/>
          <c:extLst>
            <c:ext xmlns:c16="http://schemas.microsoft.com/office/drawing/2014/chart" uri="{C3380CC4-5D6E-409C-BE32-E72D297353CC}">
              <c16:uniqueId val="{00000001-A28A-4EB3-8FD6-E8B0F5D3215D}"/>
            </c:ext>
          </c:extLst>
        </c:ser>
        <c:ser>
          <c:idx val="2"/>
          <c:order val="2"/>
          <c:tx>
            <c:strRef>
              <c:f>Microsoft_Excel_Worksheet6!$D$1</c:f>
              <c:strCache>
                <c:ptCount val="1"/>
                <c:pt idx="0">
                  <c:v>upper</c:v>
                </c:pt>
              </c:strCache>
            </c:strRef>
          </c:tx>
          <c:spPr>
            <a:ln w="41275">
              <a:solidFill>
                <a:srgbClr val="009900"/>
              </a:solidFill>
              <a:prstDash val="sysDash"/>
            </a:ln>
          </c:spPr>
          <c:marker>
            <c:symbol val="none"/>
          </c:marker>
          <c:xVal>
            <c:numRef>
              <c:f>Microsoft_Excel_Worksheet6!$A$2:$A$10002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numCache>
            </c:numRef>
          </c:xVal>
          <c:yVal>
            <c:numRef>
              <c:f>Microsoft_Excel_Worksheet6!$D$2:$D$10002</c:f>
              <c:numCache>
                <c:formatCode>General</c:formatCode>
                <c:ptCount val="10001"/>
                <c:pt idx="0">
                  <c:v>1</c:v>
                </c:pt>
                <c:pt idx="1">
                  <c:v>1.00762521388218</c:v>
                </c:pt>
                <c:pt idx="2">
                  <c:v>1.01529959522984</c:v>
                </c:pt>
                <c:pt idx="3">
                  <c:v>1.0229781742022399</c:v>
                </c:pt>
                <c:pt idx="4">
                  <c:v>1.0306055911005401</c:v>
                </c:pt>
                <c:pt idx="5">
                  <c:v>1.0381250581010599</c:v>
                </c:pt>
                <c:pt idx="6">
                  <c:v>1.04547853202434</c:v>
                </c:pt>
                <c:pt idx="7">
                  <c:v>1.05261730065738</c:v>
                </c:pt>
                <c:pt idx="8">
                  <c:v>1.0595336760423799</c:v>
                </c:pt>
                <c:pt idx="9">
                  <c:v>1.06623069231335</c:v>
                </c:pt>
                <c:pt idx="10">
                  <c:v>1.0727118267076701</c:v>
                </c:pt>
                <c:pt idx="11">
                  <c:v>1.0789809835278099</c:v>
                </c:pt>
                <c:pt idx="12">
                  <c:v>1.0850424847935001</c:v>
                </c:pt>
                <c:pt idx="13">
                  <c:v>1.0909010640010399</c:v>
                </c:pt>
                <c:pt idx="14">
                  <c:v>1.0965618615311701</c:v>
                </c:pt>
                <c:pt idx="15">
                  <c:v>1.10203042105808</c:v>
                </c:pt>
                <c:pt idx="16">
                  <c:v>1.1073126866465</c:v>
                </c:pt>
                <c:pt idx="17">
                  <c:v>1.11241500036637</c:v>
                </c:pt>
                <c:pt idx="18">
                  <c:v>1.1173441003109199</c:v>
                </c:pt>
                <c:pt idx="19">
                  <c:v>1.1221071189167799</c:v>
                </c:pt>
                <c:pt idx="20">
                  <c:v>1.12671158147356</c:v>
                </c:pt>
                <c:pt idx="21">
                  <c:v>1.13116540468135</c:v>
                </c:pt>
                <c:pt idx="22">
                  <c:v>1.1354768950729399</c:v>
                </c:pt>
                <c:pt idx="23">
                  <c:v>1.13965474706336</c:v>
                </c:pt>
                <c:pt idx="24">
                  <c:v>1.1437080403233699</c:v>
                </c:pt>
                <c:pt idx="25">
                  <c:v>1.1476462360961199</c:v>
                </c:pt>
                <c:pt idx="26">
                  <c:v>1.1514791719867801</c:v>
                </c:pt>
                <c:pt idx="27">
                  <c:v>1.15521705465556</c:v>
                </c:pt>
                <c:pt idx="28">
                  <c:v>1.15887044973579</c:v>
                </c:pt>
                <c:pt idx="29">
                  <c:v>1.16245026818441</c:v>
                </c:pt>
                <c:pt idx="30">
                  <c:v>1.1659677481573001</c:v>
                </c:pt>
                <c:pt idx="31">
                  <c:v>1.16943443139362</c:v>
                </c:pt>
                <c:pt idx="32">
                  <c:v>1.1728621330014199</c:v>
                </c:pt>
                <c:pt idx="33">
                  <c:v>1.17626290347514</c:v>
                </c:pt>
                <c:pt idx="34">
                  <c:v>1.1796489817593301</c:v>
                </c:pt>
                <c:pt idx="35">
                  <c:v>1.18303273822182</c:v>
                </c:pt>
                <c:pt idx="36">
                  <c:v>1.18642660653301</c:v>
                </c:pt>
                <c:pt idx="37">
                  <c:v>1.1898430036865499</c:v>
                </c:pt>
                <c:pt idx="38">
                  <c:v>1.19329423775745</c:v>
                </c:pt>
                <c:pt idx="39">
                  <c:v>1.19679240348631</c:v>
                </c:pt>
                <c:pt idx="40">
                  <c:v>1.20034926640302</c:v>
                </c:pt>
                <c:pt idx="41">
                  <c:v>1.20397613694301</c:v>
                </c:pt>
                <c:pt idx="42">
                  <c:v>1.2076837368298099</c:v>
                </c:pt>
                <c:pt idx="43">
                  <c:v>1.2114820608440999</c:v>
                </c:pt>
                <c:pt idx="44">
                  <c:v>1.21538023789671</c:v>
                </c:pt>
                <c:pt idx="45">
                  <c:v>1.2193863959864599</c:v>
                </c:pt>
                <c:pt idx="46">
                  <c:v>1.2235075360609999</c:v>
                </c:pt>
                <c:pt idx="47">
                  <c:v>1.2277494199325201</c:v>
                </c:pt>
                <c:pt idx="48">
                  <c:v>1.23211647717435</c:v>
                </c:pt>
                <c:pt idx="49">
                  <c:v>1.23661137392641</c:v>
                </c:pt>
                <c:pt idx="50">
                  <c:v>1.24123427797508</c:v>
                </c:pt>
                <c:pt idx="51">
                  <c:v>1.2459846231132601</c:v>
                </c:pt>
                <c:pt idx="52">
                  <c:v>1.2508615861919901</c:v>
                </c:pt>
                <c:pt idx="53">
                  <c:v>1.2558641090873199</c:v>
                </c:pt>
                <c:pt idx="54">
                  <c:v>1.26099092264386</c:v>
                </c:pt>
                <c:pt idx="55">
                  <c:v>1.2662405718993699</c:v>
                </c:pt>
                <c:pt idx="56">
                  <c:v>1.2716114419220499</c:v>
                </c:pt>
                <c:pt idx="57">
                  <c:v>1.27710178364506</c:v>
                </c:pt>
                <c:pt idx="58">
                  <c:v>1.2827097391547799</c:v>
                </c:pt>
                <c:pt idx="59">
                  <c:v>1.2884333659734999</c:v>
                </c:pt>
                <c:pt idx="60">
                  <c:v>1.2942706599675999</c:v>
                </c:pt>
                <c:pt idx="61">
                  <c:v>1.30021957660271</c:v>
                </c:pt>
                <c:pt idx="62">
                  <c:v>1.30627805035415</c:v>
                </c:pt>
                <c:pt idx="63">
                  <c:v>1.3124440121596801</c:v>
                </c:pt>
                <c:pt idx="64">
                  <c:v>1.3187154048706899</c:v>
                </c:pt>
                <c:pt idx="65">
                  <c:v>1.32509019671601</c:v>
                </c:pt>
                <c:pt idx="66">
                  <c:v>1.33156639283953</c:v>
                </c:pt>
                <c:pt idx="67">
                  <c:v>1.33814204500824</c:v>
                </c:pt>
                <c:pt idx="68">
                  <c:v>1.3448152596132099</c:v>
                </c:pt>
                <c:pt idx="69">
                  <c:v>1.35158420410297</c:v>
                </c:pt>
                <c:pt idx="70">
                  <c:v>1.35844711199763</c:v>
                </c:pt>
                <c:pt idx="71">
                  <c:v>1.3654022866355799</c:v>
                </c:pt>
                <c:pt idx="72">
                  <c:v>1.37244810380223</c:v>
                </c:pt>
                <c:pt idx="73">
                  <c:v>1.37958301338523</c:v>
                </c:pt>
                <c:pt idx="74">
                  <c:v>1.3868055401919801</c:v>
                </c:pt>
                <c:pt idx="75">
                  <c:v>1.3941142840557199</c:v>
                </c:pt>
                <c:pt idx="76">
                  <c:v>1.4015079193451301</c:v>
                </c:pt>
                <c:pt idx="77">
                  <c:v>1.4089851939815401</c:v>
                </c:pt>
                <c:pt idx="78">
                  <c:v>1.41654492805605</c:v>
                </c:pt>
                <c:pt idx="79">
                  <c:v>1.4241860121282199</c:v>
                </c:pt>
                <c:pt idx="80">
                  <c:v>1.4319074052774099</c:v>
                </c:pt>
                <c:pt idx="81">
                  <c:v>1.4397081329683299</c:v>
                </c:pt>
                <c:pt idx="82">
                  <c:v>1.44758728478336</c:v>
                </c:pt>
                <c:pt idx="83">
                  <c:v>1.45554401206641</c:v>
                </c:pt>
                <c:pt idx="84">
                  <c:v>1.46357752551566</c:v>
                </c:pt>
                <c:pt idx="85">
                  <c:v>1.47168709275648</c:v>
                </c:pt>
                <c:pt idx="86">
                  <c:v>1.4798720359201101</c:v>
                </c:pt>
                <c:pt idx="87">
                  <c:v>1.4881317292487799</c:v>
                </c:pt>
                <c:pt idx="88">
                  <c:v>1.4964655967441101</c:v>
                </c:pt>
                <c:pt idx="89">
                  <c:v>1.5048731098716099</c:v>
                </c:pt>
                <c:pt idx="90">
                  <c:v>1.5133537853314101</c:v>
                </c:pt>
                <c:pt idx="91">
                  <c:v>1.5219071829025901</c:v>
                </c:pt>
                <c:pt idx="92">
                  <c:v>1.5305329033664601</c:v>
                </c:pt>
                <c:pt idx="93">
                  <c:v>1.53923058651216</c:v>
                </c:pt>
                <c:pt idx="94">
                  <c:v>1.5479999092266701</c:v>
                </c:pt>
                <c:pt idx="95">
                  <c:v>1.5568405836700501</c:v>
                </c:pt>
                <c:pt idx="96">
                  <c:v>1.5657523555355699</c:v>
                </c:pt>
                <c:pt idx="97">
                  <c:v>1.5747350023939299</c:v>
                </c:pt>
                <c:pt idx="98">
                  <c:v>1.58378833211988</c:v>
                </c:pt>
                <c:pt idx="99">
                  <c:v>1.59291218139919</c:v>
                </c:pt>
                <c:pt idx="100">
                  <c:v>1.60210641431354</c:v>
                </c:pt>
              </c:numCache>
            </c:numRef>
          </c:yVal>
          <c:smooth val="1"/>
          <c:extLst>
            <c:ext xmlns:c16="http://schemas.microsoft.com/office/drawing/2014/chart" uri="{C3380CC4-5D6E-409C-BE32-E72D297353CC}">
              <c16:uniqueId val="{00000002-A28A-4EB3-8FD6-E8B0F5D3215D}"/>
            </c:ext>
          </c:extLst>
        </c:ser>
        <c:dLbls>
          <c:showLegendKey val="0"/>
          <c:showVal val="0"/>
          <c:showCatName val="0"/>
          <c:showSerName val="0"/>
          <c:showPercent val="0"/>
          <c:showBubbleSize val="0"/>
        </c:dLbls>
        <c:axId val="562384608"/>
        <c:axId val="562385000"/>
      </c:scatterChart>
      <c:valAx>
        <c:axId val="562384608"/>
        <c:scaling>
          <c:orientation val="minMax"/>
          <c:max val="100"/>
          <c:min val="0"/>
        </c:scaling>
        <c:delete val="0"/>
        <c:axPos val="b"/>
        <c:title>
          <c:tx>
            <c:rich>
              <a:bodyPr/>
              <a:lstStyle/>
              <a:p>
                <a:pPr>
                  <a:defRPr sz="1700">
                    <a:solidFill>
                      <a:schemeClr val="bg2"/>
                    </a:solidFill>
                  </a:defRPr>
                </a:pPr>
                <a:r>
                  <a:rPr lang="en-US" sz="1700" dirty="0" smtClean="0">
                    <a:solidFill>
                      <a:schemeClr val="bg2"/>
                    </a:solidFill>
                  </a:rPr>
                  <a:t>PRA (%)</a:t>
                </a:r>
                <a:endParaRPr lang="en-US" sz="1700" dirty="0">
                  <a:solidFill>
                    <a:schemeClr val="bg2"/>
                  </a:solidFill>
                </a:endParaRPr>
              </a:p>
            </c:rich>
          </c:tx>
          <c:layout>
            <c:manualLayout>
              <c:xMode val="edge"/>
              <c:yMode val="edge"/>
              <c:x val="0.48346607669616526"/>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62385000"/>
        <c:crosses val="autoZero"/>
        <c:crossBetween val="midCat"/>
        <c:majorUnit val="10"/>
      </c:valAx>
      <c:valAx>
        <c:axId val="562385000"/>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20 Year Mortality</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62384608"/>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1.39951412171172</c:v>
                </c:pt>
                <c:pt idx="1">
                  <c:v>1.3903579651681099</c:v>
                </c:pt>
                <c:pt idx="2">
                  <c:v>1.38126171170183</c:v>
                </c:pt>
                <c:pt idx="3">
                  <c:v>1.37222496940403</c:v>
                </c:pt>
                <c:pt idx="4">
                  <c:v>1.3632473489299</c:v>
                </c:pt>
                <c:pt idx="5">
                  <c:v>1.35432846348186</c:v>
                </c:pt>
                <c:pt idx="6">
                  <c:v>1.3454679287929101</c:v>
                </c:pt>
                <c:pt idx="7">
                  <c:v>1.33666536311007</c:v>
                </c:pt>
                <c:pt idx="8">
                  <c:v>1.3279203871779299</c:v>
                </c:pt>
                <c:pt idx="9">
                  <c:v>1.31923262422233</c:v>
                </c:pt>
                <c:pt idx="10">
                  <c:v>1.3106016999340899</c:v>
                </c:pt>
                <c:pt idx="11">
                  <c:v>1.30202724245292</c:v>
                </c:pt>
                <c:pt idx="12">
                  <c:v>1.2935088823513701</c:v>
                </c:pt>
                <c:pt idx="13">
                  <c:v>1.2850462526189399</c:v>
                </c:pt>
                <c:pt idx="14">
                  <c:v>1.2766389886462299</c:v>
                </c:pt>
                <c:pt idx="15">
                  <c:v>1.26828672820929</c:v>
                </c:pt>
                <c:pt idx="16">
                  <c:v>1.2599891114539401</c:v>
                </c:pt>
                <c:pt idx="17">
                  <c:v>1.2517457808803201</c:v>
                </c:pt>
                <c:pt idx="18">
                  <c:v>1.2435563813274799</c:v>
                </c:pt>
                <c:pt idx="19">
                  <c:v>1.2354205599580499</c:v>
                </c:pt>
                <c:pt idx="20">
                  <c:v>1.2273379662430799</c:v>
                </c:pt>
                <c:pt idx="21">
                  <c:v>1.2193082519468801</c:v>
                </c:pt>
                <c:pt idx="22">
                  <c:v>1.2113310711120899</c:v>
                </c:pt>
                <c:pt idx="23">
                  <c:v>1.2034060800447099</c:v>
                </c:pt>
                <c:pt idx="24">
                  <c:v>1.19553293729932</c:v>
                </c:pt>
                <c:pt idx="25">
                  <c:v>1.18771130366438</c:v>
                </c:pt>
                <c:pt idx="26">
                  <c:v>1.1799408421475901</c:v>
                </c:pt>
                <c:pt idx="27">
                  <c:v>1.17222121796139</c:v>
                </c:pt>
                <c:pt idx="28">
                  <c:v>1.16455209850851</c:v>
                </c:pt>
                <c:pt idx="29">
                  <c:v>1.1569331533676901</c:v>
                </c:pt>
                <c:pt idx="30">
                  <c:v>1.1493640542793799</c:v>
                </c:pt>
                <c:pt idx="31">
                  <c:v>1.1418444751316501</c:v>
                </c:pt>
                <c:pt idx="32">
                  <c:v>1.1343740919461101</c:v>
                </c:pt>
                <c:pt idx="33">
                  <c:v>1.12695488809857</c:v>
                </c:pt>
                <c:pt idx="34">
                  <c:v>1.1195979494863399</c:v>
                </c:pt>
                <c:pt idx="35">
                  <c:v>1.1123163413083099</c:v>
                </c:pt>
                <c:pt idx="36">
                  <c:v>1.10512278070132</c:v>
                </c:pt>
                <c:pt idx="37">
                  <c:v>1.0980296465489701</c:v>
                </c:pt>
                <c:pt idx="38">
                  <c:v>1.09104899070003</c:v>
                </c:pt>
                <c:pt idx="39">
                  <c:v>1.0841925505294301</c:v>
                </c:pt>
                <c:pt idx="40">
                  <c:v>1.0774717627785</c:v>
                </c:pt>
                <c:pt idx="41">
                  <c:v>1.0708977786153699</c:v>
                </c:pt>
                <c:pt idx="42">
                  <c:v>1.06448147986166</c:v>
                </c:pt>
                <c:pt idx="43">
                  <c:v>1.0582334963358799</c:v>
                </c:pt>
                <c:pt idx="44">
                  <c:v>1.0521642242701099</c:v>
                </c:pt>
                <c:pt idx="45">
                  <c:v>1.0462838457616199</c:v>
                </c:pt>
                <c:pt idx="46">
                  <c:v>1.0406023492273999</c:v>
                </c:pt>
                <c:pt idx="47">
                  <c:v>1.0351295508357601</c:v>
                </c:pt>
                <c:pt idx="48">
                  <c:v>1.02987511689559</c:v>
                </c:pt>
                <c:pt idx="49">
                  <c:v>1.0248485871908299</c:v>
                </c:pt>
                <c:pt idx="50">
                  <c:v>1.0200593992546001</c:v>
                </c:pt>
                <c:pt idx="51">
                  <c:v>1.0155169135850299</c:v>
                </c:pt>
                <c:pt idx="52">
                  <c:v>1.01123043981222</c:v>
                </c:pt>
                <c:pt idx="53">
                  <c:v>1.00720926383395</c:v>
                </c:pt>
                <c:pt idx="54">
                  <c:v>1.0034626759457601</c:v>
                </c:pt>
                <c:pt idx="55">
                  <c:v>1</c:v>
                </c:pt>
                <c:pt idx="56">
                  <c:v>0.99682432110188302</c:v>
                </c:pt>
                <c:pt idx="57">
                  <c:v>0.99391375546704896</c:v>
                </c:pt>
                <c:pt idx="58">
                  <c:v>0.99124059932923603</c:v>
                </c:pt>
                <c:pt idx="59">
                  <c:v>0.98877760627469502</c:v>
                </c:pt>
                <c:pt idx="60">
                  <c:v>0.98649792783215895</c:v>
                </c:pt>
                <c:pt idx="61">
                  <c:v>0.98437506156152998</c:v>
                </c:pt>
                <c:pt idx="62">
                  <c:v>0.98238280641901299</c:v>
                </c:pt>
                <c:pt idx="63">
                  <c:v>0.98049522521212396</c:v>
                </c:pt>
                <c:pt idx="64">
                  <c:v>0.97868661398817602</c:v>
                </c:pt>
                <c:pt idx="65">
                  <c:v>0.97693147822478599</c:v>
                </c:pt>
                <c:pt idx="66">
                  <c:v>0.97520451571072897</c:v>
                </c:pt>
                <c:pt idx="67">
                  <c:v>0.97348476965317599</c:v>
                </c:pt>
                <c:pt idx="68">
                  <c:v>0.97176805631999497</c:v>
                </c:pt>
                <c:pt idx="69">
                  <c:v>0.97005437036306097</c:v>
                </c:pt>
                <c:pt idx="70">
                  <c:v>0.96834370644368095</c:v>
                </c:pt>
              </c:numCache>
            </c:numRef>
          </c:yVal>
          <c:smooth val="0"/>
          <c:extLst>
            <c:ext xmlns:c16="http://schemas.microsoft.com/office/drawing/2014/chart" uri="{C3380CC4-5D6E-409C-BE32-E72D297353CC}">
              <c16:uniqueId val="{00000000-E128-42AF-AE8C-A96F72B25EFD}"/>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1.0045321909520499</c:v>
                </c:pt>
                <c:pt idx="1">
                  <c:v>1.0051086614487801</c:v>
                </c:pt>
                <c:pt idx="2">
                  <c:v>1.00568295113425</c:v>
                </c:pt>
                <c:pt idx="3">
                  <c:v>1.00625488247935</c:v>
                </c:pt>
                <c:pt idx="4">
                  <c:v>1.0068242613106599</c:v>
                </c:pt>
                <c:pt idx="5">
                  <c:v>1.00739087482559</c:v>
                </c:pt>
                <c:pt idx="6">
                  <c:v>1.0079544893180601</c:v>
                </c:pt>
                <c:pt idx="7">
                  <c:v>1.0085148475644301</c:v>
                </c:pt>
                <c:pt idx="8">
                  <c:v>1.00907166580957</c:v>
                </c:pt>
                <c:pt idx="9">
                  <c:v>1.00962463028004</c:v>
                </c:pt>
                <c:pt idx="10">
                  <c:v>1.01017339313622</c:v>
                </c:pt>
                <c:pt idx="11">
                  <c:v>1.0107175677558899</c:v>
                </c:pt>
                <c:pt idx="12">
                  <c:v>1.01125672321782</c:v>
                </c:pt>
                <c:pt idx="13">
                  <c:v>1.0117903778237201</c:v>
                </c:pt>
                <c:pt idx="14">
                  <c:v>1.0123179914588301</c:v>
                </c:pt>
                <c:pt idx="15">
                  <c:v>1.0128389565431299</c:v>
                </c:pt>
                <c:pt idx="16">
                  <c:v>1.0133525872631299</c:v>
                </c:pt>
                <c:pt idx="17">
                  <c:v>1.0138581066949399</c:v>
                </c:pt>
                <c:pt idx="18">
                  <c:v>1.0143546313260601</c:v>
                </c:pt>
                <c:pt idx="19">
                  <c:v>1.0148411523494401</c:v>
                </c:pt>
                <c:pt idx="20">
                  <c:v>1.01531651292712</c:v>
                </c:pt>
                <c:pt idx="21">
                  <c:v>1.0157793803877699</c:v>
                </c:pt>
                <c:pt idx="22">
                  <c:v>1.0162282120124699</c:v>
                </c:pt>
                <c:pt idx="23">
                  <c:v>1.01666121264595</c:v>
                </c:pt>
                <c:pt idx="24">
                  <c:v>1.01707628180623</c:v>
                </c:pt>
                <c:pt idx="25">
                  <c:v>1.0174709471950101</c:v>
                </c:pt>
                <c:pt idx="26">
                  <c:v>1.0178422804489999</c:v>
                </c:pt>
                <c:pt idx="27">
                  <c:v>1.01818678949758</c:v>
                </c:pt>
                <c:pt idx="28">
                  <c:v>1.01850027982421</c:v>
                </c:pt>
                <c:pt idx="29">
                  <c:v>1.0187776740077801</c:v>
                </c:pt>
                <c:pt idx="30">
                  <c:v>1.01901277475938</c:v>
                </c:pt>
                <c:pt idx="31">
                  <c:v>1.0191979507084099</c:v>
                </c:pt>
                <c:pt idx="32">
                  <c:v>1.0193237156117501</c:v>
                </c:pt>
                <c:pt idx="33">
                  <c:v>1.01937652572642</c:v>
                </c:pt>
                <c:pt idx="34">
                  <c:v>1.0193344401507101</c:v>
                </c:pt>
                <c:pt idx="35">
                  <c:v>1.0191740211342299</c:v>
                </c:pt>
                <c:pt idx="36">
                  <c:v>1.01887267906776</c:v>
                </c:pt>
                <c:pt idx="37">
                  <c:v>1.0184092733585799</c:v>
                </c:pt>
                <c:pt idx="38">
                  <c:v>1.0177649221485101</c:v>
                </c:pt>
                <c:pt idx="39">
                  <c:v>1.0169240754778599</c:v>
                </c:pt>
                <c:pt idx="40">
                  <c:v>1.0158759017167101</c:v>
                </c:pt>
                <c:pt idx="41">
                  <c:v>1.0146160141790299</c:v>
                </c:pt>
                <c:pt idx="42">
                  <c:v>1.0131485132109199</c:v>
                </c:pt>
                <c:pt idx="43">
                  <c:v>1.01148823076156</c:v>
                </c:pt>
                <c:pt idx="44">
                  <c:v>1.0096629434376001</c:v>
                </c:pt>
                <c:pt idx="45">
                  <c:v>1.0077151938955999</c:v>
                </c:pt>
                <c:pt idx="46">
                  <c:v>1.00570328561179</c:v>
                </c:pt>
                <c:pt idx="47">
                  <c:v>1.0037010620437099</c:v>
                </c:pt>
                <c:pt idx="48">
                  <c:v>1.0017962873353901</c:v>
                </c:pt>
                <c:pt idx="49">
                  <c:v>1.0000877732857101</c:v>
                </c:pt>
                <c:pt idx="50">
                  <c:v>0.99868172383901699</c:v>
                </c:pt>
                <c:pt idx="51">
                  <c:v>0.99768795083563899</c:v>
                </c:pt>
                <c:pt idx="52">
                  <c:v>0.99721658140630198</c:v>
                </c:pt>
                <c:pt idx="53">
                  <c:v>0.99737566961712099</c:v>
                </c:pt>
                <c:pt idx="54">
                  <c:v>0.998269856410409</c:v>
                </c:pt>
                <c:pt idx="55">
                  <c:v>1</c:v>
                </c:pt>
                <c:pt idx="56">
                  <c:v>0.99104035878427099</c:v>
                </c:pt>
                <c:pt idx="57">
                  <c:v>0.98179878635170703</c:v>
                </c:pt>
                <c:pt idx="58">
                  <c:v>0.97229454679258098</c:v>
                </c:pt>
                <c:pt idx="59">
                  <c:v>0.96255780583097905</c:v>
                </c:pt>
                <c:pt idx="60">
                  <c:v>0.95262570154187898</c:v>
                </c:pt>
                <c:pt idx="61">
                  <c:v>0.94253964128836099</c:v>
                </c:pt>
                <c:pt idx="62">
                  <c:v>0.932343423055908</c:v>
                </c:pt>
                <c:pt idx="63">
                  <c:v>0.92208191591115796</c:v>
                </c:pt>
                <c:pt idx="64">
                  <c:v>0.91180012505262797</c:v>
                </c:pt>
                <c:pt idx="65">
                  <c:v>0.90154252584281702</c:v>
                </c:pt>
                <c:pt idx="66">
                  <c:v>0.89135258919009597</c:v>
                </c:pt>
                <c:pt idx="67">
                  <c:v>0.88126568851422604</c:v>
                </c:pt>
                <c:pt idx="68">
                  <c:v>0.871288954947817</c:v>
                </c:pt>
                <c:pt idx="69">
                  <c:v>0.86142218821038197</c:v>
                </c:pt>
                <c:pt idx="70">
                  <c:v>0.85166487312920902</c:v>
                </c:pt>
              </c:numCache>
            </c:numRef>
          </c:yVal>
          <c:smooth val="0"/>
          <c:extLst>
            <c:ext xmlns:c16="http://schemas.microsoft.com/office/drawing/2014/chart" uri="{C3380CC4-5D6E-409C-BE32-E72D297353CC}">
              <c16:uniqueId val="{00000001-E128-42AF-AE8C-A96F72B25EFD}"/>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1.9498028978187401</c:v>
                </c:pt>
                <c:pt idx="1">
                  <c:v>1.92326993632709</c:v>
                </c:pt>
                <c:pt idx="2">
                  <c:v>1.897102773853</c:v>
                </c:pt>
                <c:pt idx="3">
                  <c:v>1.87129662617517</c:v>
                </c:pt>
                <c:pt idx="4">
                  <c:v>1.8458467935060801</c:v>
                </c:pt>
                <c:pt idx="5">
                  <c:v>1.82074866155075</c:v>
                </c:pt>
                <c:pt idx="6">
                  <c:v>1.79599770286757</c:v>
                </c:pt>
                <c:pt idx="7">
                  <c:v>1.77158947858131</c:v>
                </c:pt>
                <c:pt idx="8">
                  <c:v>1.7475196405084299</c:v>
                </c:pt>
                <c:pt idx="9">
                  <c:v>1.72378393376734</c:v>
                </c:pt>
                <c:pt idx="10">
                  <c:v>1.7003781999616501</c:v>
                </c:pt>
                <c:pt idx="11">
                  <c:v>1.67729838104387</c:v>
                </c:pt>
                <c:pt idx="12">
                  <c:v>1.6545405239906601</c:v>
                </c:pt>
                <c:pt idx="13">
                  <c:v>1.63210078645132</c:v>
                </c:pt>
                <c:pt idx="14">
                  <c:v>1.60997544356887</c:v>
                </c:pt>
                <c:pt idx="15">
                  <c:v>1.58816089622173</c:v>
                </c:pt>
                <c:pt idx="16">
                  <c:v>1.56665368099588</c:v>
                </c:pt>
                <c:pt idx="17">
                  <c:v>1.54545048227655</c:v>
                </c:pt>
                <c:pt idx="18">
                  <c:v>1.5245481469519799</c:v>
                </c:pt>
                <c:pt idx="19">
                  <c:v>1.5039437023554301</c:v>
                </c:pt>
                <c:pt idx="20">
                  <c:v>1.48363437824814</c:v>
                </c:pt>
                <c:pt idx="21">
                  <c:v>1.46361763387855</c:v>
                </c:pt>
                <c:pt idx="22">
                  <c:v>1.4438911914635499</c:v>
                </c:pt>
                <c:pt idx="23">
                  <c:v>1.4244530778542599</c:v>
                </c:pt>
                <c:pt idx="24">
                  <c:v>1.40530167671322</c:v>
                </c:pt>
                <c:pt idx="25">
                  <c:v>1.38643579430065</c:v>
                </c:pt>
                <c:pt idx="26">
                  <c:v>1.36785474302935</c:v>
                </c:pt>
                <c:pt idx="27">
                  <c:v>1.3495584484227401</c:v>
                </c:pt>
                <c:pt idx="28">
                  <c:v>1.3315475871785301</c:v>
                </c:pt>
                <c:pt idx="29">
                  <c:v>1.31382376696162</c:v>
                </c:pt>
                <c:pt idx="30">
                  <c:v>1.2963897627107399</c:v>
                </c:pt>
                <c:pt idx="31">
                  <c:v>1.27924983020466</c:v>
                </c:pt>
                <c:pt idx="32">
                  <c:v>1.2624101262142</c:v>
                </c:pt>
                <c:pt idx="33">
                  <c:v>1.2458863704990899</c:v>
                </c:pt>
                <c:pt idx="34">
                  <c:v>1.22972355207453</c:v>
                </c:pt>
                <c:pt idx="35">
                  <c:v>1.2139709387064099</c:v>
                </c:pt>
                <c:pt idx="36">
                  <c:v>1.19867416755397</c:v>
                </c:pt>
                <c:pt idx="37">
                  <c:v>1.1838748293446999</c:v>
                </c:pt>
                <c:pt idx="38">
                  <c:v>1.1696098717910499</c:v>
                </c:pt>
                <c:pt idx="39">
                  <c:v>1.15591076558115</c:v>
                </c:pt>
                <c:pt idx="40">
                  <c:v>1.14280238129789</c:v>
                </c:pt>
                <c:pt idx="41">
                  <c:v>1.1303015487797901</c:v>
                </c:pt>
                <c:pt idx="42">
                  <c:v>1.1184153223275499</c:v>
                </c:pt>
                <c:pt idx="43">
                  <c:v>1.10713906371813</c:v>
                </c:pt>
                <c:pt idx="44">
                  <c:v>1.09645457628142</c:v>
                </c:pt>
                <c:pt idx="45">
                  <c:v>1.08632864973468</c:v>
                </c:pt>
                <c:pt idx="46">
                  <c:v>1.07671245059009</c:v>
                </c:pt>
                <c:pt idx="47">
                  <c:v>1.0675421472920399</c:v>
                </c:pt>
                <c:pt idx="48">
                  <c:v>1.0587409534346</c:v>
                </c:pt>
                <c:pt idx="49">
                  <c:v>1.0502224451923099</c:v>
                </c:pt>
                <c:pt idx="50">
                  <c:v>1.0418946829304201</c:v>
                </c:pt>
                <c:pt idx="51">
                  <c:v>1.0336644848857699</c:v>
                </c:pt>
                <c:pt idx="52">
                  <c:v>1.0254412346019499</c:v>
                </c:pt>
                <c:pt idx="53">
                  <c:v>1.0171398120653601</c:v>
                </c:pt>
                <c:pt idx="54">
                  <c:v>1.00868250759068</c:v>
                </c:pt>
                <c:pt idx="55">
                  <c:v>1</c:v>
                </c:pt>
                <c:pt idx="56">
                  <c:v>1.00264204008722</c:v>
                </c:pt>
                <c:pt idx="57">
                  <c:v>1.0061782180210701</c:v>
                </c:pt>
                <c:pt idx="58">
                  <c:v>1.0105558331061899</c:v>
                </c:pt>
                <c:pt idx="59">
                  <c:v>1.0157116266137201</c:v>
                </c:pt>
                <c:pt idx="60">
                  <c:v>1.02157453871127</c:v>
                </c:pt>
                <c:pt idx="61">
                  <c:v>1.0280673823965001</c:v>
                </c:pt>
                <c:pt idx="62">
                  <c:v>1.0351078309583599</c:v>
                </c:pt>
                <c:pt idx="63">
                  <c:v>1.04260898091011</c:v>
                </c:pt>
                <c:pt idx="64">
                  <c:v>1.05047966334108</c:v>
                </c:pt>
                <c:pt idx="65">
                  <c:v>1.05862461923717</c:v>
                </c:pt>
                <c:pt idx="66">
                  <c:v>1.0669446176475701</c:v>
                </c:pt>
                <c:pt idx="67">
                  <c:v>1.0753540153644601</c:v>
                </c:pt>
                <c:pt idx="68">
                  <c:v>1.0838346451212599</c:v>
                </c:pt>
                <c:pt idx="69">
                  <c:v>1.0923859337956301</c:v>
                </c:pt>
                <c:pt idx="70">
                  <c:v>1.10100764208321</c:v>
                </c:pt>
              </c:numCache>
            </c:numRef>
          </c:yVal>
          <c:smooth val="1"/>
          <c:extLst>
            <c:ext xmlns:c16="http://schemas.microsoft.com/office/drawing/2014/chart" uri="{C3380CC4-5D6E-409C-BE32-E72D297353CC}">
              <c16:uniqueId val="{00000002-E128-42AF-AE8C-A96F72B25EFD}"/>
            </c:ext>
          </c:extLst>
        </c:ser>
        <c:dLbls>
          <c:showLegendKey val="0"/>
          <c:showVal val="0"/>
          <c:showCatName val="0"/>
          <c:showSerName val="0"/>
          <c:showPercent val="0"/>
          <c:showBubbleSize val="0"/>
        </c:dLbls>
        <c:axId val="554661456"/>
        <c:axId val="554660672"/>
      </c:scatterChart>
      <c:valAx>
        <c:axId val="554661456"/>
        <c:scaling>
          <c:orientation val="minMax"/>
          <c:max val="70"/>
          <c:min val="20"/>
        </c:scaling>
        <c:delete val="0"/>
        <c:axPos val="b"/>
        <c:title>
          <c:tx>
            <c:rich>
              <a:bodyPr/>
              <a:lstStyle/>
              <a:p>
                <a:pPr>
                  <a:defRPr sz="1700">
                    <a:solidFill>
                      <a:schemeClr val="bg2"/>
                    </a:solidFill>
                  </a:defRPr>
                </a:pPr>
                <a:r>
                  <a:rPr lang="en-US" sz="1700" dirty="0" smtClean="0">
                    <a:solidFill>
                      <a:schemeClr val="bg2"/>
                    </a:solidFill>
                  </a:rPr>
                  <a:t>Recipient age (years)</a:t>
                </a:r>
                <a:endParaRPr lang="en-US" sz="1700" dirty="0">
                  <a:solidFill>
                    <a:schemeClr val="bg2"/>
                  </a:solidFill>
                </a:endParaRPr>
              </a:p>
            </c:rich>
          </c:tx>
          <c:layout>
            <c:manualLayout>
              <c:xMode val="edge"/>
              <c:yMode val="edge"/>
              <c:x val="0.45092920353982302"/>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10"/>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Microsoft_Excel_Worksheet2!$B$2:$B$10002</c:f>
              <c:numCache>
                <c:formatCode>General</c:formatCode>
                <c:ptCount val="10001"/>
                <c:pt idx="0">
                  <c:v>0.45043343677991499</c:v>
                </c:pt>
                <c:pt idx="1">
                  <c:v>0.46308906108775599</c:v>
                </c:pt>
                <c:pt idx="2">
                  <c:v>0.47610026474105199</c:v>
                </c:pt>
                <c:pt idx="3">
                  <c:v>0.48947703829165901</c:v>
                </c:pt>
                <c:pt idx="4">
                  <c:v>0.50322965299144395</c:v>
                </c:pt>
                <c:pt idx="5">
                  <c:v>0.51736866867898601</c:v>
                </c:pt>
                <c:pt idx="6">
                  <c:v>0.53190494188786996</c:v>
                </c:pt>
                <c:pt idx="7">
                  <c:v>0.54684963418278498</c:v>
                </c:pt>
                <c:pt idx="8">
                  <c:v>0.56221422072985205</c:v>
                </c:pt>
                <c:pt idx="9">
                  <c:v>0.57801049910773605</c:v>
                </c:pt>
                <c:pt idx="10">
                  <c:v>0.59425059836632999</c:v>
                </c:pt>
                <c:pt idx="11">
                  <c:v>0.61094698833994698</c:v>
                </c:pt>
                <c:pt idx="12">
                  <c:v>0.62811248922218998</c:v>
                </c:pt>
                <c:pt idx="13">
                  <c:v>0.64576028140983599</c:v>
                </c:pt>
                <c:pt idx="14">
                  <c:v>0.66390391562330098</c:v>
                </c:pt>
                <c:pt idx="15">
                  <c:v>0.68255732331145702</c:v>
                </c:pt>
                <c:pt idx="16">
                  <c:v>0.701734827348788</c:v>
                </c:pt>
                <c:pt idx="17">
                  <c:v>0.72145115303309404</c:v>
                </c:pt>
                <c:pt idx="18">
                  <c:v>0.74172143939220103</c:v>
                </c:pt>
                <c:pt idx="19">
                  <c:v>0.76255780275803897</c:v>
                </c:pt>
                <c:pt idx="20">
                  <c:v>0.78395822998905595</c:v>
                </c:pt>
                <c:pt idx="21">
                  <c:v>0.80591550865905104</c:v>
                </c:pt>
                <c:pt idx="22">
                  <c:v>0.82842034365791195</c:v>
                </c:pt>
                <c:pt idx="23">
                  <c:v>0.85146121038392197</c:v>
                </c:pt>
                <c:pt idx="24">
                  <c:v>0.87502420762201205</c:v>
                </c:pt>
                <c:pt idx="25">
                  <c:v>0.89909291113411105</c:v>
                </c:pt>
                <c:pt idx="26">
                  <c:v>0.92364822910039102</c:v>
                </c:pt>
                <c:pt idx="27">
                  <c:v>0.94866826066393495</c:v>
                </c:pt>
                <c:pt idx="28">
                  <c:v>0.97412815894465898</c:v>
                </c:pt>
                <c:pt idx="29">
                  <c:v>1</c:v>
                </c:pt>
                <c:pt idx="30">
                  <c:v>1.0262598519420301</c:v>
                </c:pt>
                <c:pt idx="31">
                  <c:v>1.05291073135402</c:v>
                </c:pt>
                <c:pt idx="32">
                  <c:v>1.07996360181675</c:v>
                </c:pt>
                <c:pt idx="33">
                  <c:v>1.1074305994484199</c:v>
                </c:pt>
                <c:pt idx="34">
                  <c:v>1.1353250872152101</c:v>
                </c:pt>
                <c:pt idx="35">
                  <c:v>1.1636617109823599</c:v>
                </c:pt>
                <c:pt idx="36">
                  <c:v>1.1924564575505501</c:v>
                </c:pt>
                <c:pt idx="37">
                  <c:v>1.2217267149434501</c:v>
                </c:pt>
                <c:pt idx="38">
                  <c:v>1.25149133523404</c:v>
                </c:pt>
                <c:pt idx="39">
                  <c:v>1.2817707002204399</c:v>
                </c:pt>
                <c:pt idx="40">
                  <c:v>1.3125867902857999</c:v>
                </c:pt>
                <c:pt idx="41">
                  <c:v>1.34396325680276</c:v>
                </c:pt>
                <c:pt idx="42">
                  <c:v>1.37592549846949</c:v>
                </c:pt>
                <c:pt idx="43">
                  <c:v>1.40850074199357</c:v>
                </c:pt>
                <c:pt idx="44">
                  <c:v>1.4417181275705899</c:v>
                </c:pt>
                <c:pt idx="45">
                  <c:v>1.47560879963703</c:v>
                </c:pt>
                <c:pt idx="46">
                  <c:v>1.51020600341302</c:v>
                </c:pt>
                <c:pt idx="47">
                  <c:v>1.5455451877880899</c:v>
                </c:pt>
                <c:pt idx="48">
                  <c:v>1.5816641151450901</c:v>
                </c:pt>
                <c:pt idx="49">
                  <c:v>1.6186029787615399</c:v>
                </c:pt>
                <c:pt idx="50">
                  <c:v>1.65640040912968</c:v>
                </c:pt>
                <c:pt idx="51">
                  <c:v>1.6950804807391699</c:v>
                </c:pt>
                <c:pt idx="52">
                  <c:v>1.7346638049266401</c:v>
                </c:pt>
                <c:pt idx="53">
                  <c:v>1.77517147434227</c:v>
                </c:pt>
                <c:pt idx="54">
                  <c:v>1.8166250741893999</c:v>
                </c:pt>
                <c:pt idx="55">
                  <c:v>1.85904669372653</c:v>
                </c:pt>
                <c:pt idx="56">
                  <c:v>1.9024589380379799</c:v>
                </c:pt>
                <c:pt idx="57">
                  <c:v>1.9468849400794099</c:v>
                </c:pt>
                <c:pt idx="58">
                  <c:v>1.9923483730045899</c:v>
                </c:pt>
                <c:pt idx="59">
                  <c:v>2.03887346278005</c:v>
                </c:pt>
                <c:pt idx="60">
                  <c:v>2.0864850010942999</c:v>
                </c:pt>
                <c:pt idx="61">
                  <c:v>2.13520835856851</c:v>
                </c:pt>
                <c:pt idx="62">
                  <c:v>2.18506949827567</c:v>
                </c:pt>
                <c:pt idx="63">
                  <c:v>2.2360949895754598</c:v>
                </c:pt>
                <c:pt idx="64">
                  <c:v>2.2883120222721902</c:v>
                </c:pt>
                <c:pt idx="65">
                  <c:v>2.3417484211033401</c:v>
                </c:pt>
                <c:pt idx="66">
                  <c:v>2.3964326605664801</c:v>
                </c:pt>
                <c:pt idx="67">
                  <c:v>2.4523938800923402</c:v>
                </c:pt>
                <c:pt idx="68">
                  <c:v>2.5096618995723001</c:v>
                </c:pt>
                <c:pt idx="69">
                  <c:v>2.5682672352483902</c:v>
                </c:pt>
                <c:pt idx="70">
                  <c:v>2.6282411159744301</c:v>
                </c:pt>
              </c:numCache>
            </c:numRef>
          </c:yVal>
          <c:smooth val="0"/>
          <c:extLst>
            <c:ext xmlns:c16="http://schemas.microsoft.com/office/drawing/2014/chart" uri="{C3380CC4-5D6E-409C-BE32-E72D297353CC}">
              <c16:uniqueId val="{00000000-D639-440C-885E-DA64A29D778B}"/>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Microsoft_Excel_Worksheet2!$C$2:$C$10002</c:f>
              <c:numCache>
                <c:formatCode>General</c:formatCode>
                <c:ptCount val="10001"/>
                <c:pt idx="0">
                  <c:v>0.33111574822829198</c:v>
                </c:pt>
                <c:pt idx="1">
                  <c:v>0.344303246610347</c:v>
                </c:pt>
                <c:pt idx="2">
                  <c:v>0.35801587112470801</c:v>
                </c:pt>
                <c:pt idx="3">
                  <c:v>0.37227451564866598</c:v>
                </c:pt>
                <c:pt idx="4">
                  <c:v>0.38710090193312702</c:v>
                </c:pt>
                <c:pt idx="5">
                  <c:v>0.40251761152689702</c:v>
                </c:pt>
                <c:pt idx="6">
                  <c:v>0.41854811866124397</c:v>
                </c:pt>
                <c:pt idx="7">
                  <c:v>0.435216824021602</c:v>
                </c:pt>
                <c:pt idx="8">
                  <c:v>0.45254908928274801</c:v>
                </c:pt>
                <c:pt idx="9">
                  <c:v>0.47057127220736</c:v>
                </c:pt>
                <c:pt idx="10">
                  <c:v>0.489310761990218</c:v>
                </c:pt>
                <c:pt idx="11">
                  <c:v>0.50879601434598698</c:v>
                </c:pt>
                <c:pt idx="12">
                  <c:v>0.529056585543486</c:v>
                </c:pt>
                <c:pt idx="13">
                  <c:v>0.55012316410536699</c:v>
                </c:pt>
                <c:pt idx="14">
                  <c:v>0.57202759807571002</c:v>
                </c:pt>
                <c:pt idx="15">
                  <c:v>0.59480291433617105</c:v>
                </c:pt>
                <c:pt idx="16">
                  <c:v>0.61848332388228799</c:v>
                </c:pt>
                <c:pt idx="17">
                  <c:v>0.64310420212939101</c:v>
                </c:pt>
                <c:pt idx="18">
                  <c:v>0.66870202372972298</c:v>
                </c:pt>
                <c:pt idx="19">
                  <c:v>0.69530019992941805</c:v>
                </c:pt>
                <c:pt idx="20">
                  <c:v>0.72286271242995004</c:v>
                </c:pt>
                <c:pt idx="21">
                  <c:v>0.75132848293146104</c:v>
                </c:pt>
                <c:pt idx="22">
                  <c:v>0.78062363267060897</c:v>
                </c:pt>
                <c:pt idx="23">
                  <c:v>0.81066094336845296</c:v>
                </c:pt>
                <c:pt idx="24">
                  <c:v>0.8413396627916</c:v>
                </c:pt>
                <c:pt idx="25">
                  <c:v>0.87254582031926298</c:v>
                </c:pt>
                <c:pt idx="26">
                  <c:v>0.904153299423058</c:v>
                </c:pt>
                <c:pt idx="27">
                  <c:v>0.93602604912501797</c:v>
                </c:pt>
                <c:pt idx="28">
                  <c:v>0.96802204510205703</c:v>
                </c:pt>
                <c:pt idx="29">
                  <c:v>1</c:v>
                </c:pt>
                <c:pt idx="30">
                  <c:v>1.0206924687875001</c:v>
                </c:pt>
                <c:pt idx="31">
                  <c:v>1.0423042526016499</c:v>
                </c:pt>
                <c:pt idx="32">
                  <c:v>1.06475636093524</c:v>
                </c:pt>
                <c:pt idx="33">
                  <c:v>1.0879484612027801</c:v>
                </c:pt>
                <c:pt idx="34">
                  <c:v>1.11175837850977</c:v>
                </c:pt>
                <c:pt idx="35">
                  <c:v>1.13604472203893</c:v>
                </c:pt>
                <c:pt idx="36">
                  <c:v>1.16065358359973</c:v>
                </c:pt>
                <c:pt idx="37">
                  <c:v>1.1854291789802001</c:v>
                </c:pt>
                <c:pt idx="38">
                  <c:v>1.2102267039010699</c:v>
                </c:pt>
                <c:pt idx="39">
                  <c:v>1.23492443127478</c:v>
                </c:pt>
                <c:pt idx="40">
                  <c:v>1.25943214449205</c:v>
                </c:pt>
                <c:pt idx="41">
                  <c:v>1.28369447343806</c:v>
                </c:pt>
                <c:pt idx="42">
                  <c:v>1.3076896049171001</c:v>
                </c:pt>
                <c:pt idx="43">
                  <c:v>1.3314250536823</c:v>
                </c:pt>
                <c:pt idx="44">
                  <c:v>1.3549323370136499</c:v>
                </c:pt>
                <c:pt idx="45">
                  <c:v>1.3782618699553899</c:v>
                </c:pt>
                <c:pt idx="46">
                  <c:v>1.4014787321037601</c:v>
                </c:pt>
                <c:pt idx="47">
                  <c:v>1.42465946397789</c:v>
                </c:pt>
                <c:pt idx="48">
                  <c:v>1.4478897911333499</c:v>
                </c:pt>
                <c:pt idx="49">
                  <c:v>1.47126308426091</c:v>
                </c:pt>
                <c:pt idx="50">
                  <c:v>1.49486654103154</c:v>
                </c:pt>
                <c:pt idx="51">
                  <c:v>1.51873835661462</c:v>
                </c:pt>
                <c:pt idx="52">
                  <c:v>1.5429000977141101</c:v>
                </c:pt>
                <c:pt idx="53">
                  <c:v>1.56736980562758</c:v>
                </c:pt>
                <c:pt idx="54">
                  <c:v>1.59216293512439</c:v>
                </c:pt>
                <c:pt idx="55">
                  <c:v>1.61729302265274</c:v>
                </c:pt>
                <c:pt idx="56">
                  <c:v>1.6427721685424601</c:v>
                </c:pt>
                <c:pt idx="57">
                  <c:v>1.6686113897543799</c:v>
                </c:pt>
                <c:pt idx="58">
                  <c:v>1.6948208813532</c:v>
                </c:pt>
                <c:pt idx="59">
                  <c:v>1.7214102127872799</c:v>
                </c:pt>
                <c:pt idx="60">
                  <c:v>1.7483884770190901</c:v>
                </c:pt>
                <c:pt idx="61">
                  <c:v>1.77576440514509</c:v>
                </c:pt>
                <c:pt idx="62">
                  <c:v>1.8035464554663501</c:v>
                </c:pt>
                <c:pt idx="63">
                  <c:v>1.83174288343943</c:v>
                </c:pt>
                <c:pt idx="64">
                  <c:v>1.86036179717271</c:v>
                </c:pt>
                <c:pt idx="65">
                  <c:v>1.8894112018901601</c:v>
                </c:pt>
                <c:pt idx="66">
                  <c:v>1.9188990358984499</c:v>
                </c:pt>
                <c:pt idx="67">
                  <c:v>1.9488331999550299</c:v>
                </c:pt>
                <c:pt idx="68">
                  <c:v>1.97922158147034</c:v>
                </c:pt>
                <c:pt idx="69">
                  <c:v>2.0100720746361298</c:v>
                </c:pt>
                <c:pt idx="70">
                  <c:v>2.0413925973186799</c:v>
                </c:pt>
              </c:numCache>
            </c:numRef>
          </c:yVal>
          <c:smooth val="0"/>
          <c:extLst>
            <c:ext xmlns:c16="http://schemas.microsoft.com/office/drawing/2014/chart" uri="{C3380CC4-5D6E-409C-BE32-E72D297353CC}">
              <c16:uniqueId val="{00000001-D639-440C-885E-DA64A29D778B}"/>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Microsoft_Excel_Worksheet2!$D$2:$D$10002</c:f>
              <c:numCache>
                <c:formatCode>General</c:formatCode>
                <c:ptCount val="10001"/>
                <c:pt idx="0">
                  <c:v>0.61274730077012196</c:v>
                </c:pt>
                <c:pt idx="1">
                  <c:v>0.62285639363092404</c:v>
                </c:pt>
                <c:pt idx="2">
                  <c:v>0.63313244011895498</c:v>
                </c:pt>
                <c:pt idx="3">
                  <c:v>0.64357822236987305</c:v>
                </c:pt>
                <c:pt idx="4">
                  <c:v>0.65419657351673299</c:v>
                </c:pt>
                <c:pt idx="5">
                  <c:v>0.66499037971356101</c:v>
                </c:pt>
                <c:pt idx="6">
                  <c:v>0.67596258253337205</c:v>
                </c:pt>
                <c:pt idx="7">
                  <c:v>0.68711618186663503</c:v>
                </c:pt>
                <c:pt idx="8">
                  <c:v>0.698454239498841</c:v>
                </c:pt>
                <c:pt idx="9">
                  <c:v>0.709979883624415</c:v>
                </c:pt>
                <c:pt idx="10">
                  <c:v>0.72169631467415196</c:v>
                </c:pt>
                <c:pt idx="11">
                  <c:v>0.73360681302002795</c:v>
                </c:pt>
                <c:pt idx="12">
                  <c:v>0.74571474941874205</c:v>
                </c:pt>
                <c:pt idx="13">
                  <c:v>0.75802359954186505</c:v>
                </c:pt>
                <c:pt idx="14">
                  <c:v>0.77053696475954703</c:v>
                </c:pt>
                <c:pt idx="15">
                  <c:v>0.78325860276937498</c:v>
                </c:pt>
                <c:pt idx="16">
                  <c:v>0.79619247423388095</c:v>
                </c:pt>
                <c:pt idx="17">
                  <c:v>0.80934281643530404</c:v>
                </c:pt>
                <c:pt idx="18">
                  <c:v>0.82271426454722396</c:v>
                </c:pt>
                <c:pt idx="19">
                  <c:v>0.83632135098795801</c:v>
                </c:pt>
                <c:pt idx="20">
                  <c:v>0.85021746978978496</c:v>
                </c:pt>
                <c:pt idx="21">
                  <c:v>0.86446850059912705</c:v>
                </c:pt>
                <c:pt idx="22">
                  <c:v>0.87914359374240902</c:v>
                </c:pt>
                <c:pt idx="23">
                  <c:v>0.89431493982674803</c:v>
                </c:pt>
                <c:pt idx="24">
                  <c:v>0.91005737371754802</c:v>
                </c:pt>
                <c:pt idx="25">
                  <c:v>0.92644769366476298</c:v>
                </c:pt>
                <c:pt idx="26">
                  <c:v>0.94356349931440797</c:v>
                </c:pt>
                <c:pt idx="27">
                  <c:v>0.96148122120363499</c:v>
                </c:pt>
                <c:pt idx="28">
                  <c:v>0.98027278908598403</c:v>
                </c:pt>
                <c:pt idx="29">
                  <c:v>1</c:v>
                </c:pt>
                <c:pt idx="30">
                  <c:v>1.0318576024757</c:v>
                </c:pt>
                <c:pt idx="31">
                  <c:v>1.0636251415393101</c:v>
                </c:pt>
                <c:pt idx="32">
                  <c:v>1.0953880380903001</c:v>
                </c:pt>
                <c:pt idx="33">
                  <c:v>1.1272616087336</c:v>
                </c:pt>
                <c:pt idx="34">
                  <c:v>1.1593913556900699</c:v>
                </c:pt>
                <c:pt idx="35">
                  <c:v>1.19195006264903</c:v>
                </c:pt>
                <c:pt idx="36">
                  <c:v>1.2251307567102701</c:v>
                </c:pt>
                <c:pt idx="37">
                  <c:v>1.25913567210365</c:v>
                </c:pt>
                <c:pt idx="38">
                  <c:v>1.29416295072425</c:v>
                </c:pt>
                <c:pt idx="39">
                  <c:v>1.3303940600216599</c:v>
                </c:pt>
                <c:pt idx="40">
                  <c:v>1.3679848410790401</c:v>
                </c:pt>
                <c:pt idx="41">
                  <c:v>1.40706162798873</c:v>
                </c:pt>
                <c:pt idx="42">
                  <c:v>1.4477219748630801</c:v>
                </c:pt>
                <c:pt idx="43">
                  <c:v>1.4900383124905701</c:v>
                </c:pt>
                <c:pt idx="44">
                  <c:v>1.53406270009533</c:v>
                </c:pt>
                <c:pt idx="45">
                  <c:v>1.57983136371373</c:v>
                </c:pt>
                <c:pt idx="46">
                  <c:v>1.6273683791983999</c:v>
                </c:pt>
                <c:pt idx="47">
                  <c:v>1.6766883510710999</c:v>
                </c:pt>
                <c:pt idx="48">
                  <c:v>1.72779819877001</c:v>
                </c:pt>
                <c:pt idx="49">
                  <c:v>1.7806982523263899</c:v>
                </c:pt>
                <c:pt idx="50">
                  <c:v>1.83538947461603</c:v>
                </c:pt>
                <c:pt idx="51">
                  <c:v>1.8918978530230299</c:v>
                </c:pt>
                <c:pt idx="52">
                  <c:v>1.95026140744993</c:v>
                </c:pt>
                <c:pt idx="53">
                  <c:v>2.0105234591122998</c:v>
                </c:pt>
                <c:pt idx="54">
                  <c:v>2.0727317458346799</c:v>
                </c:pt>
                <c:pt idx="55">
                  <c:v>2.1369378096906599</c:v>
                </c:pt>
                <c:pt idx="56">
                  <c:v>2.2031965723718399</c:v>
                </c:pt>
                <c:pt idx="57">
                  <c:v>2.2715660417887702</c:v>
                </c:pt>
                <c:pt idx="58">
                  <c:v>2.34210711178204</c:v>
                </c:pt>
                <c:pt idx="59">
                  <c:v>2.4148834289171299</c:v>
                </c:pt>
                <c:pt idx="60">
                  <c:v>2.4899613083780001</c:v>
                </c:pt>
                <c:pt idx="61">
                  <c:v>2.5674096863814202</c:v>
                </c:pt>
                <c:pt idx="62">
                  <c:v>2.64730010021291</c:v>
                </c:pt>
                <c:pt idx="63">
                  <c:v>2.7297066895195701</c:v>
                </c:pt>
                <c:pt idx="64">
                  <c:v>2.8147062142607999</c:v>
                </c:pt>
                <c:pt idx="65">
                  <c:v>2.90237808596352</c:v>
                </c:pt>
                <c:pt idx="66">
                  <c:v>2.99280440981663</c:v>
                </c:pt>
                <c:pt idx="67">
                  <c:v>3.08607003577995</c:v>
                </c:pt>
                <c:pt idx="68">
                  <c:v>3.1822626173497</c:v>
                </c:pt>
                <c:pt idx="69">
                  <c:v>3.2814726769657998</c:v>
                </c:pt>
                <c:pt idx="70">
                  <c:v>3.3837936773022301</c:v>
                </c:pt>
              </c:numCache>
            </c:numRef>
          </c:yVal>
          <c:smooth val="1"/>
          <c:extLst>
            <c:ext xmlns:c16="http://schemas.microsoft.com/office/drawing/2014/chart" uri="{C3380CC4-5D6E-409C-BE32-E72D297353CC}">
              <c16:uniqueId val="{00000002-D639-440C-885E-DA64A29D778B}"/>
            </c:ext>
          </c:extLst>
        </c:ser>
        <c:dLbls>
          <c:showLegendKey val="0"/>
          <c:showVal val="0"/>
          <c:showCatName val="0"/>
          <c:showSerName val="0"/>
          <c:showPercent val="0"/>
          <c:showBubbleSize val="0"/>
        </c:dLbls>
        <c:axId val="247118384"/>
        <c:axId val="247118776"/>
      </c:scatterChart>
      <c:valAx>
        <c:axId val="247118384"/>
        <c:scaling>
          <c:orientation val="minMax"/>
          <c:max val="55"/>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5"/>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Microsoft_Excel_Worksheet3!$B$2:$B$10002</c:f>
              <c:numCache>
                <c:formatCode>General</c:formatCode>
                <c:ptCount val="10001"/>
                <c:pt idx="0">
                  <c:v>0.70921092861783797</c:v>
                </c:pt>
                <c:pt idx="1">
                  <c:v>0.72849373766770298</c:v>
                </c:pt>
                <c:pt idx="2">
                  <c:v>0.74830082900066597</c:v>
                </c:pt>
                <c:pt idx="3">
                  <c:v>0.76864645738176895</c:v>
                </c:pt>
                <c:pt idx="4">
                  <c:v>0.78954526515033097</c:v>
                </c:pt>
                <c:pt idx="5">
                  <c:v>0.811012292757746</c:v>
                </c:pt>
                <c:pt idx="6">
                  <c:v>0.83306298959178704</c:v>
                </c:pt>
                <c:pt idx="7">
                  <c:v>0.85571322509522796</c:v>
                </c:pt>
                <c:pt idx="8">
                  <c:v>0.87897930018675696</c:v>
                </c:pt>
                <c:pt idx="9">
                  <c:v>0.90287780361187298</c:v>
                </c:pt>
                <c:pt idx="10">
                  <c:v>0.92711624133704396</c:v>
                </c:pt>
                <c:pt idx="11">
                  <c:v>0.95039007904017403</c:v>
                </c:pt>
                <c:pt idx="12">
                  <c:v>0.97107702748461899</c:v>
                </c:pt>
                <c:pt idx="13">
                  <c:v>0.98744095595956904</c:v>
                </c:pt>
                <c:pt idx="14">
                  <c:v>0.99769053376027095</c:v>
                </c:pt>
                <c:pt idx="15">
                  <c:v>1.0001104602853199</c:v>
                </c:pt>
                <c:pt idx="16">
                  <c:v>0.99442363926145005</c:v>
                </c:pt>
                <c:pt idx="17">
                  <c:v>0.98202521523326802</c:v>
                </c:pt>
                <c:pt idx="18">
                  <c:v>0.964482481298223</c:v>
                </c:pt>
                <c:pt idx="19">
                  <c:v>0.94336406391188798</c:v>
                </c:pt>
                <c:pt idx="20">
                  <c:v>0.92017487136681397</c:v>
                </c:pt>
                <c:pt idx="21">
                  <c:v>0.89631412665493904</c:v>
                </c:pt>
                <c:pt idx="22">
                  <c:v>0.87286496451111695</c:v>
                </c:pt>
                <c:pt idx="23">
                  <c:v>0.85002927335578604</c:v>
                </c:pt>
              </c:numCache>
            </c:numRef>
          </c:yVal>
          <c:smooth val="0"/>
          <c:extLst>
            <c:ext xmlns:c16="http://schemas.microsoft.com/office/drawing/2014/chart" uri="{C3380CC4-5D6E-409C-BE32-E72D297353CC}">
              <c16:uniqueId val="{00000000-90A4-4DFC-8DDB-2BDBDA0A9421}"/>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Microsoft_Excel_Worksheet3!$C$2:$C$10002</c:f>
              <c:numCache>
                <c:formatCode>General</c:formatCode>
                <c:ptCount val="10001"/>
                <c:pt idx="0">
                  <c:v>0.51945141566977704</c:v>
                </c:pt>
                <c:pt idx="1">
                  <c:v>0.54628931211096299</c:v>
                </c:pt>
                <c:pt idx="2">
                  <c:v>0.574510999109905</c:v>
                </c:pt>
                <c:pt idx="3">
                  <c:v>0.60418681319611101</c:v>
                </c:pt>
                <c:pt idx="4">
                  <c:v>0.635390172807349</c:v>
                </c:pt>
                <c:pt idx="5">
                  <c:v>0.66819738857510502</c:v>
                </c:pt>
                <c:pt idx="6">
                  <c:v>0.702687168087475</c:v>
                </c:pt>
                <c:pt idx="7">
                  <c:v>0.73893946364334895</c:v>
                </c:pt>
                <c:pt idx="8">
                  <c:v>0.777032779366014</c:v>
                </c:pt>
                <c:pt idx="9">
                  <c:v>0.81703718296539096</c:v>
                </c:pt>
                <c:pt idx="10">
                  <c:v>0.85853371891230401</c:v>
                </c:pt>
                <c:pt idx="11">
                  <c:v>0.89949270739723897</c:v>
                </c:pt>
                <c:pt idx="12">
                  <c:v>0.93726600908603996</c:v>
                </c:pt>
                <c:pt idx="13">
                  <c:v>0.96900976933690497</c:v>
                </c:pt>
                <c:pt idx="14">
                  <c:v>0.99209948370608003</c:v>
                </c:pt>
                <c:pt idx="15">
                  <c:v>0.99524074979285304</c:v>
                </c:pt>
                <c:pt idx="16">
                  <c:v>0.979680569289195</c:v>
                </c:pt>
                <c:pt idx="17">
                  <c:v>0.95604383949804606</c:v>
                </c:pt>
                <c:pt idx="18">
                  <c:v>0.92535522028357498</c:v>
                </c:pt>
                <c:pt idx="19">
                  <c:v>0.88966202868481503</c:v>
                </c:pt>
                <c:pt idx="20">
                  <c:v>0.85132087818397895</c:v>
                </c:pt>
                <c:pt idx="21">
                  <c:v>0.81257931316657495</c:v>
                </c:pt>
                <c:pt idx="22">
                  <c:v>0.77513218728011701</c:v>
                </c:pt>
                <c:pt idx="23">
                  <c:v>0.73931215283031004</c:v>
                </c:pt>
              </c:numCache>
            </c:numRef>
          </c:yVal>
          <c:smooth val="0"/>
          <c:extLst>
            <c:ext xmlns:c16="http://schemas.microsoft.com/office/drawing/2014/chart" uri="{C3380CC4-5D6E-409C-BE32-E72D297353CC}">
              <c16:uniqueId val="{00000001-90A4-4DFC-8DDB-2BDBDA0A9421}"/>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31</c:v>
                </c:pt>
                <c:pt idx="20">
                  <c:v>32</c:v>
                </c:pt>
                <c:pt idx="21">
                  <c:v>33</c:v>
                </c:pt>
                <c:pt idx="22">
                  <c:v>34</c:v>
                </c:pt>
                <c:pt idx="23">
                  <c:v>35</c:v>
                </c:pt>
              </c:numCache>
            </c:numRef>
          </c:xVal>
          <c:yVal>
            <c:numRef>
              <c:f>Microsoft_Excel_Worksheet3!$D$2:$D$10002</c:f>
              <c:numCache>
                <c:formatCode>General</c:formatCode>
                <c:ptCount val="10001"/>
                <c:pt idx="0">
                  <c:v>0.96829102029193004</c:v>
                </c:pt>
                <c:pt idx="1">
                  <c:v>0.97146898915214797</c:v>
                </c:pt>
                <c:pt idx="2">
                  <c:v>0.974662158863147</c:v>
                </c:pt>
                <c:pt idx="3">
                  <c:v>0.97787201498185095</c:v>
                </c:pt>
                <c:pt idx="4">
                  <c:v>0.98110067231133702</c:v>
                </c:pt>
                <c:pt idx="5">
                  <c:v>0.98435125645548005</c:v>
                </c:pt>
                <c:pt idx="6">
                  <c:v>0.98762860081317605</c:v>
                </c:pt>
                <c:pt idx="7">
                  <c:v>0.99094061101099495</c:v>
                </c:pt>
                <c:pt idx="8">
                  <c:v>0.99430118094525499</c:v>
                </c:pt>
                <c:pt idx="9">
                  <c:v>0.99773712292544503</c:v>
                </c:pt>
                <c:pt idx="10">
                  <c:v>1.00117736323729</c:v>
                </c:pt>
                <c:pt idx="11">
                  <c:v>1.00416745451066</c:v>
                </c:pt>
                <c:pt idx="12">
                  <c:v>1.0061077476050899</c:v>
                </c:pt>
                <c:pt idx="13">
                  <c:v>1.0062227155600001</c:v>
                </c:pt>
                <c:pt idx="14">
                  <c:v>1.0033130925907701</c:v>
                </c:pt>
                <c:pt idx="15">
                  <c:v>1.00500399825902</c:v>
                </c:pt>
                <c:pt idx="16">
                  <c:v>1.0093885755430101</c:v>
                </c:pt>
                <c:pt idx="17">
                  <c:v>1.0087126588883999</c:v>
                </c:pt>
                <c:pt idx="18">
                  <c:v>1.00526418000442</c:v>
                </c:pt>
                <c:pt idx="19">
                  <c:v>1.00030767683313</c:v>
                </c:pt>
                <c:pt idx="20">
                  <c:v>0.99459770762481903</c:v>
                </c:pt>
                <c:pt idx="21">
                  <c:v>0.98867765967420995</c:v>
                </c:pt>
                <c:pt idx="22">
                  <c:v>0.98292040863948904</c:v>
                </c:pt>
                <c:pt idx="23">
                  <c:v>0.97732705027995004</c:v>
                </c:pt>
              </c:numCache>
            </c:numRef>
          </c:yVal>
          <c:smooth val="1"/>
          <c:extLst>
            <c:ext xmlns:c16="http://schemas.microsoft.com/office/drawing/2014/chart" uri="{C3380CC4-5D6E-409C-BE32-E72D297353CC}">
              <c16:uniqueId val="{00000002-90A4-4DFC-8DDB-2BDBDA0A9421}"/>
            </c:ext>
          </c:extLst>
        </c:ser>
        <c:dLbls>
          <c:showLegendKey val="0"/>
          <c:showVal val="0"/>
          <c:showCatName val="0"/>
          <c:showSerName val="0"/>
          <c:showPercent val="0"/>
          <c:showBubbleSize val="0"/>
        </c:dLbls>
        <c:axId val="247119560"/>
        <c:axId val="643151376"/>
      </c:scatterChart>
      <c:valAx>
        <c:axId val="247119560"/>
        <c:scaling>
          <c:orientation val="minMax"/>
          <c:max val="35"/>
          <c:min val="20"/>
        </c:scaling>
        <c:delete val="0"/>
        <c:axPos val="b"/>
        <c:title>
          <c:tx>
            <c:rich>
              <a:bodyPr/>
              <a:lstStyle/>
              <a:p>
                <a:pPr>
                  <a:defRPr sz="1700">
                    <a:solidFill>
                      <a:schemeClr val="bg2"/>
                    </a:solidFill>
                  </a:defRPr>
                </a:pPr>
                <a:r>
                  <a:rPr lang="en-US" sz="1700" dirty="0" smtClean="0">
                    <a:solidFill>
                      <a:schemeClr val="bg2"/>
                    </a:solidFill>
                  </a:rPr>
                  <a:t>Recipient BMI (kg/m</a:t>
                </a:r>
                <a:r>
                  <a:rPr lang="en-US" sz="1700" baseline="30000" dirty="0" smtClean="0">
                    <a:solidFill>
                      <a:schemeClr val="bg2"/>
                    </a:solidFill>
                  </a:rPr>
                  <a:t>2</a:t>
                </a:r>
                <a:r>
                  <a:rPr lang="en-US" sz="1700" dirty="0" smtClean="0">
                    <a:solidFill>
                      <a:schemeClr val="bg2"/>
                    </a:solidFill>
                  </a:rPr>
                  <a:t>)</a:t>
                </a:r>
                <a:endParaRPr lang="en-US" sz="1700" dirty="0">
                  <a:solidFill>
                    <a:schemeClr val="bg2"/>
                  </a:solidFill>
                </a:endParaRPr>
              </a:p>
            </c:rich>
          </c:tx>
          <c:layout>
            <c:manualLayout>
              <c:xMode val="edge"/>
              <c:yMode val="edge"/>
              <c:x val="0.449553863842241"/>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CAV within 5 Years</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2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99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Microsoft_Excel_Worksheet1!$B$2:$B$10002</c:f>
              <c:numCache>
                <c:formatCode>General</c:formatCode>
                <c:ptCount val="10001"/>
                <c:pt idx="0">
                  <c:v>0.64738987131218795</c:v>
                </c:pt>
                <c:pt idx="1">
                  <c:v>0.65689838660847799</c:v>
                </c:pt>
                <c:pt idx="2">
                  <c:v>0.66654655787892803</c:v>
                </c:pt>
                <c:pt idx="3">
                  <c:v>0.67633643631560403</c:v>
                </c:pt>
                <c:pt idx="4">
                  <c:v>0.68627010323737703</c:v>
                </c:pt>
                <c:pt idx="5">
                  <c:v>0.69634967053241903</c:v>
                </c:pt>
                <c:pt idx="6">
                  <c:v>0.70657728110717699</c:v>
                </c:pt>
                <c:pt idx="7">
                  <c:v>0.71695510934196405</c:v>
                </c:pt>
                <c:pt idx="8">
                  <c:v>0.72748536155322197</c:v>
                </c:pt>
                <c:pt idx="9">
                  <c:v>0.73817027646258804</c:v>
                </c:pt>
                <c:pt idx="10">
                  <c:v>0.74901212567284003</c:v>
                </c:pt>
                <c:pt idx="11">
                  <c:v>0.760013214150841</c:v>
                </c:pt>
                <c:pt idx="12">
                  <c:v>0.77117588071757004</c:v>
                </c:pt>
                <c:pt idx="13">
                  <c:v>0.78250249854535603</c:v>
                </c:pt>
                <c:pt idx="14">
                  <c:v>0.79399547566241102</c:v>
                </c:pt>
                <c:pt idx="15">
                  <c:v>0.80565725546477096</c:v>
                </c:pt>
                <c:pt idx="16">
                  <c:v>0.81749031723576604</c:v>
                </c:pt>
                <c:pt idx="17">
                  <c:v>0.82949717667310996</c:v>
                </c:pt>
                <c:pt idx="18">
                  <c:v>0.841680386423733</c:v>
                </c:pt>
                <c:pt idx="19">
                  <c:v>0.854042536626479</c:v>
                </c:pt>
                <c:pt idx="20">
                  <c:v>0.866584554294902</c:v>
                </c:pt>
                <c:pt idx="21">
                  <c:v>0.87930040058060399</c:v>
                </c:pt>
                <c:pt idx="22">
                  <c:v>0.89218181586598699</c:v>
                </c:pt>
                <c:pt idx="23">
                  <c:v>0.90521995222078899</c:v>
                </c:pt>
                <c:pt idx="24">
                  <c:v>0.91840535437391901</c:v>
                </c:pt>
                <c:pt idx="25">
                  <c:v>0.93172794160114603</c:v>
                </c:pt>
                <c:pt idx="26">
                  <c:v>0.94517699065618699</c:v>
                </c:pt>
                <c:pt idx="27">
                  <c:v>0.95874111987861599</c:v>
                </c:pt>
                <c:pt idx="28">
                  <c:v>0.97240827461757595</c:v>
                </c:pt>
                <c:pt idx="29">
                  <c:v>0.98616571411540899</c:v>
                </c:pt>
                <c:pt idx="30">
                  <c:v>1</c:v>
                </c:pt>
                <c:pt idx="31">
                  <c:v>1.0139001292027701</c:v>
                </c:pt>
                <c:pt idx="32">
                  <c:v>1.0278673001851499</c:v>
                </c:pt>
                <c:pt idx="33">
                  <c:v>1.0419060891512799</c:v>
                </c:pt>
                <c:pt idx="34">
                  <c:v>1.0560213984317799</c:v>
                </c:pt>
                <c:pt idx="35">
                  <c:v>1.0702184617713399</c:v>
                </c:pt>
                <c:pt idx="36">
                  <c:v>1.0845028498542</c:v>
                </c:pt>
                <c:pt idx="37">
                  <c:v>1.09888047610155</c:v>
                </c:pt>
                <c:pt idx="38">
                  <c:v>1.1133576027762599</c:v>
                </c:pt>
                <c:pt idx="39">
                  <c:v>1.12794084743093</c:v>
                </c:pt>
                <c:pt idx="40">
                  <c:v>1.1426371897370899</c:v>
                </c:pt>
                <c:pt idx="41">
                  <c:v>1.1574539787339599</c:v>
                </c:pt>
                <c:pt idx="42">
                  <c:v>1.1723989405370701</c:v>
                </c:pt>
                <c:pt idx="43">
                  <c:v>1.1874801865479101</c:v>
                </c:pt>
                <c:pt idx="44">
                  <c:v>1.2027062222077001</c:v>
                </c:pt>
                <c:pt idx="45">
                  <c:v>1.2180859563395301</c:v>
                </c:pt>
                <c:pt idx="46">
                  <c:v>1.23362871112515</c:v>
                </c:pt>
                <c:pt idx="47">
                  <c:v>1.2493442327642399</c:v>
                </c:pt>
                <c:pt idx="48">
                  <c:v>1.26524270286612</c:v>
                </c:pt>
                <c:pt idx="49">
                  <c:v>1.28133475062567</c:v>
                </c:pt>
                <c:pt idx="50">
                  <c:v>1.29762999106216</c:v>
                </c:pt>
                <c:pt idx="51">
                  <c:v>1.31413246451153</c:v>
                </c:pt>
                <c:pt idx="52">
                  <c:v>1.3308448064379099</c:v>
                </c:pt>
                <c:pt idx="53">
                  <c:v>1.3477696858216699</c:v>
                </c:pt>
                <c:pt idx="54">
                  <c:v>1.3649098055856601</c:v>
                </c:pt>
                <c:pt idx="55">
                  <c:v>1.3822679030268501</c:v>
                </c:pt>
                <c:pt idx="56">
                  <c:v>1.3998467502535099</c:v>
                </c:pt>
                <c:pt idx="57">
                  <c:v>1.41764915462792</c:v>
                </c:pt>
                <c:pt idx="58">
                  <c:v>1.43567795921468</c:v>
                </c:pt>
                <c:pt idx="59">
                  <c:v>1.4539360432347599</c:v>
                </c:pt>
                <c:pt idx="60">
                  <c:v>1.47242632252533</c:v>
                </c:pt>
                <c:pt idx="61">
                  <c:v>1.4911517500054301</c:v>
                </c:pt>
                <c:pt idx="62">
                  <c:v>1.51011531614751</c:v>
                </c:pt>
                <c:pt idx="63">
                  <c:v>1.5293200494550501</c:v>
                </c:pt>
                <c:pt idx="64">
                  <c:v>1.5487690169462101</c:v>
                </c:pt>
                <c:pt idx="65">
                  <c:v>1.56846532464364</c:v>
                </c:pt>
                <c:pt idx="66">
                  <c:v>1.58841211807048</c:v>
                </c:pt>
                <c:pt idx="67">
                  <c:v>1.60861258275276</c:v>
                </c:pt>
                <c:pt idx="68">
                  <c:v>1.6290699447280901</c:v>
                </c:pt>
                <c:pt idx="69">
                  <c:v>1.64978747106088</c:v>
                </c:pt>
                <c:pt idx="70">
                  <c:v>1.6707684703640799</c:v>
                </c:pt>
              </c:numCache>
            </c:numRef>
          </c:yVal>
          <c:smooth val="0"/>
          <c:extLst>
            <c:ext xmlns:c16="http://schemas.microsoft.com/office/drawing/2014/chart" uri="{C3380CC4-5D6E-409C-BE32-E72D297353CC}">
              <c16:uniqueId val="{00000000-D083-49F7-8FFD-9A0C60412E9E}"/>
            </c:ext>
          </c:extLst>
        </c:ser>
        <c:ser>
          <c:idx val="1"/>
          <c:order val="1"/>
          <c:tx>
            <c:strRef>
              <c:f>Microsoft_Excel_Worksheet1!$C$1</c:f>
              <c:strCache>
                <c:ptCount val="1"/>
                <c:pt idx="0">
                  <c:v>lower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Microsoft_Excel_Worksheet1!$C$2:$C$10002</c:f>
              <c:numCache>
                <c:formatCode>General</c:formatCode>
                <c:ptCount val="10001"/>
                <c:pt idx="0">
                  <c:v>0.34851849872017898</c:v>
                </c:pt>
                <c:pt idx="1">
                  <c:v>0.36153166554194699</c:v>
                </c:pt>
                <c:pt idx="2">
                  <c:v>0.37503050041653901</c:v>
                </c:pt>
                <c:pt idx="3">
                  <c:v>0.38903309283644699</c:v>
                </c:pt>
                <c:pt idx="4">
                  <c:v>0.40355819885954097</c:v>
                </c:pt>
                <c:pt idx="5">
                  <c:v>0.41862526391831401</c:v>
                </c:pt>
                <c:pt idx="6">
                  <c:v>0.43425444589025802</c:v>
                </c:pt>
                <c:pt idx="7">
                  <c:v>0.45046663823723898</c:v>
                </c:pt>
                <c:pt idx="8">
                  <c:v>0.46728349293240001</c:v>
                </c:pt>
                <c:pt idx="9">
                  <c:v>0.484727442761128</c:v>
                </c:pt>
                <c:pt idx="10">
                  <c:v>0.50282172238430201</c:v>
                </c:pt>
                <c:pt idx="11">
                  <c:v>0.52159038724860596</c:v>
                </c:pt>
                <c:pt idx="12">
                  <c:v>0.54105832895477302</c:v>
                </c:pt>
                <c:pt idx="13">
                  <c:v>0.56125128493742704</c:v>
                </c:pt>
                <c:pt idx="14">
                  <c:v>0.58219583906866401</c:v>
                </c:pt>
                <c:pt idx="15">
                  <c:v>0.60391940770251495</c:v>
                </c:pt>
                <c:pt idx="16">
                  <c:v>0.62645020202435597</c:v>
                </c:pt>
                <c:pt idx="17">
                  <c:v>0.64981715095760895</c:v>
                </c:pt>
                <c:pt idx="18">
                  <c:v>0.67404975638926101</c:v>
                </c:pt>
                <c:pt idx="19">
                  <c:v>0.69917782767301095</c:v>
                </c:pt>
                <c:pt idx="20">
                  <c:v>0.72520675090978004</c:v>
                </c:pt>
                <c:pt idx="21">
                  <c:v>0.75203777782585102</c:v>
                </c:pt>
                <c:pt idx="22">
                  <c:v>0.779529016841358</c:v>
                </c:pt>
                <c:pt idx="23">
                  <c:v>0.80751756841446198</c:v>
                </c:pt>
                <c:pt idx="24">
                  <c:v>0.83581969602190098</c:v>
                </c:pt>
                <c:pt idx="25">
                  <c:v>0.86423203413454097</c:v>
                </c:pt>
                <c:pt idx="26">
                  <c:v>0.89253424465868503</c:v>
                </c:pt>
                <c:pt idx="27">
                  <c:v>0.92049372353547598</c:v>
                </c:pt>
                <c:pt idx="28">
                  <c:v>0.94787327334953597</c:v>
                </c:pt>
                <c:pt idx="29">
                  <c:v>0.97444318139369002</c:v>
                </c:pt>
                <c:pt idx="30">
                  <c:v>1</c:v>
                </c:pt>
                <c:pt idx="31">
                  <c:v>1.00347216483979</c:v>
                </c:pt>
                <c:pt idx="32">
                  <c:v>1.0082335640794999</c:v>
                </c:pt>
                <c:pt idx="33">
                  <c:v>1.01400586007715</c:v>
                </c:pt>
                <c:pt idx="34">
                  <c:v>1.0204833482564799</c:v>
                </c:pt>
                <c:pt idx="35">
                  <c:v>1.02733953238507</c:v>
                </c:pt>
                <c:pt idx="36">
                  <c:v>1.03424194660383</c:v>
                </c:pt>
                <c:pt idx="37">
                  <c:v>1.0408739500552899</c:v>
                </c:pt>
                <c:pt idx="38">
                  <c:v>1.04695885453327</c:v>
                </c:pt>
                <c:pt idx="39">
                  <c:v>1.0522798626480401</c:v>
                </c:pt>
                <c:pt idx="40">
                  <c:v>1.0566906316884599</c:v>
                </c:pt>
                <c:pt idx="41">
                  <c:v>1.06011515194313</c:v>
                </c:pt>
                <c:pt idx="42">
                  <c:v>1.06253941179749</c:v>
                </c:pt>
                <c:pt idx="43">
                  <c:v>1.06399896813488</c:v>
                </c:pt>
                <c:pt idx="44">
                  <c:v>1.06456602264219</c:v>
                </c:pt>
                <c:pt idx="45">
                  <c:v>1.0643381286323701</c:v>
                </c:pt>
                <c:pt idx="46">
                  <c:v>1.0634292943913</c:v>
                </c:pt>
                <c:pt idx="47">
                  <c:v>1.0619634220393701</c:v>
                </c:pt>
                <c:pt idx="48">
                  <c:v>1.06006967388768</c:v>
                </c:pt>
                <c:pt idx="49">
                  <c:v>1.0578792976927001</c:v>
                </c:pt>
                <c:pt idx="50">
                  <c:v>1.0555080733687101</c:v>
                </c:pt>
                <c:pt idx="51">
                  <c:v>1.05300603922749</c:v>
                </c:pt>
                <c:pt idx="52">
                  <c:v>1.0503999875293699</c:v>
                </c:pt>
                <c:pt idx="53">
                  <c:v>1.0477104645344499</c:v>
                </c:pt>
                <c:pt idx="54">
                  <c:v>1.0449534550047299</c:v>
                </c:pt>
                <c:pt idx="55">
                  <c:v>1.0421415594194701</c:v>
                </c:pt>
                <c:pt idx="56">
                  <c:v>1.0392848302870701</c:v>
                </c:pt>
                <c:pt idx="57">
                  <c:v>1.0363913755846299</c:v>
                </c:pt>
                <c:pt idx="58">
                  <c:v>1.0334678005714799</c:v>
                </c:pt>
                <c:pt idx="59">
                  <c:v>1.03051953570702</c:v>
                </c:pt>
                <c:pt idx="60">
                  <c:v>1.0275510831452901</c:v>
                </c:pt>
                <c:pt idx="61">
                  <c:v>1.02456620422685</c:v>
                </c:pt>
                <c:pt idx="62">
                  <c:v>1.0215680636683999</c:v>
                </c:pt>
                <c:pt idx="63">
                  <c:v>1.0185593415924401</c:v>
                </c:pt>
                <c:pt idx="64">
                  <c:v>1.0155423214043899</c:v>
                </c:pt>
                <c:pt idx="65">
                  <c:v>1.0125189593408901</c:v>
                </c:pt>
                <c:pt idx="66">
                  <c:v>1.0094909399719001</c:v>
                </c:pt>
                <c:pt idx="67">
                  <c:v>1.00645972083964</c:v>
                </c:pt>
                <c:pt idx="68">
                  <c:v>1.00342656862343</c:v>
                </c:pt>
                <c:pt idx="69">
                  <c:v>1.0003925886404501</c:v>
                </c:pt>
                <c:pt idx="70">
                  <c:v>0.997358749065683</c:v>
                </c:pt>
              </c:numCache>
            </c:numRef>
          </c:yVal>
          <c:smooth val="0"/>
          <c:extLst>
            <c:ext xmlns:c16="http://schemas.microsoft.com/office/drawing/2014/chart" uri="{C3380CC4-5D6E-409C-BE32-E72D297353CC}">
              <c16:uniqueId val="{00000001-D083-49F7-8FFD-9A0C60412E9E}"/>
            </c:ext>
          </c:extLst>
        </c:ser>
        <c:ser>
          <c:idx val="2"/>
          <c:order val="2"/>
          <c:tx>
            <c:strRef>
              <c:f>Microsoft_Excel_Worksheet1!$D$1</c:f>
              <c:strCache>
                <c:ptCount val="1"/>
                <c:pt idx="0">
                  <c:v>upper</c:v>
                </c:pt>
              </c:strCache>
            </c:strRef>
          </c:tx>
          <c:spPr>
            <a:ln w="41275">
              <a:solidFill>
                <a:srgbClr val="0099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Microsoft_Excel_Worksheet1!$D$2:$D$10002</c:f>
              <c:numCache>
                <c:formatCode>General</c:formatCode>
                <c:ptCount val="10001"/>
                <c:pt idx="0">
                  <c:v>1.2025578183559</c:v>
                </c:pt>
                <c:pt idx="1">
                  <c:v>1.1935759200565901</c:v>
                </c:pt>
                <c:pt idx="2">
                  <c:v>1.1846618163770399</c:v>
                </c:pt>
                <c:pt idx="3">
                  <c:v>1.17581507463274</c:v>
                </c:pt>
                <c:pt idx="4">
                  <c:v>1.1670352775099</c:v>
                </c:pt>
                <c:pt idx="5">
                  <c:v>1.1583220255555999</c:v>
                </c:pt>
                <c:pt idx="6">
                  <c:v>1.14967494035278</c:v>
                </c:pt>
                <c:pt idx="7">
                  <c:v>1.1410936686077899</c:v>
                </c:pt>
                <c:pt idx="8">
                  <c:v>1.1325778874683801</c:v>
                </c:pt>
                <c:pt idx="9">
                  <c:v>1.12412731152376</c:v>
                </c:pt>
                <c:pt idx="10">
                  <c:v>1.11574170213785</c:v>
                </c:pt>
                <c:pt idx="11">
                  <c:v>1.1074208800718901</c:v>
                </c:pt>
                <c:pt idx="12">
                  <c:v>1.099164742828</c:v>
                </c:pt>
                <c:pt idx="13">
                  <c:v>1.0909732889039001</c:v>
                </c:pt>
                <c:pt idx="14">
                  <c:v>1.0828466523925599</c:v>
                </c:pt>
                <c:pt idx="15">
                  <c:v>1.0747851534566999</c:v>
                </c:pt>
                <c:pt idx="16">
                  <c:v>1.0667893738635099</c:v>
                </c:pt>
                <c:pt idx="17">
                  <c:v>1.05886027337796</c:v>
                </c:pt>
                <c:pt idx="18">
                  <c:v>1.0509993753061899</c:v>
                </c:pt>
                <c:pt idx="19">
                  <c:v>1.0432090742850499</c:v>
                </c:pt>
                <c:pt idx="20">
                  <c:v>1.0355237162373301</c:v>
                </c:pt>
                <c:pt idx="21">
                  <c:v>1.0280988764905501</c:v>
                </c:pt>
                <c:pt idx="22">
                  <c:v>1.02111451320602</c:v>
                </c:pt>
                <c:pt idx="23">
                  <c:v>1.0147434482540401</c:v>
                </c:pt>
                <c:pt idx="24">
                  <c:v>1.0091511350560201</c:v>
                </c:pt>
                <c:pt idx="25">
                  <c:v>1.0044952314567399</c:v>
                </c:pt>
                <c:pt idx="26">
                  <c:v>1.0009246692910001</c:v>
                </c:pt>
                <c:pt idx="27">
                  <c:v>0.99857773219317103</c:v>
                </c:pt>
                <c:pt idx="28">
                  <c:v>0.99757834631554398</c:v>
                </c:pt>
                <c:pt idx="29">
                  <c:v>0.99802926868020303</c:v>
                </c:pt>
                <c:pt idx="30">
                  <c:v>1</c:v>
                </c:pt>
                <c:pt idx="31">
                  <c:v>1.0244364597412801</c:v>
                </c:pt>
                <c:pt idx="32">
                  <c:v>1.04788337189954</c:v>
                </c:pt>
                <c:pt idx="33">
                  <c:v>1.0705739891167001</c:v>
                </c:pt>
                <c:pt idx="34">
                  <c:v>1.09279705136897</c:v>
                </c:pt>
                <c:pt idx="35">
                  <c:v>1.1148870648997</c:v>
                </c:pt>
                <c:pt idx="36">
                  <c:v>1.13720627480254</c:v>
                </c:pt>
                <c:pt idx="37">
                  <c:v>1.16011962898392</c:v>
                </c:pt>
                <c:pt idx="38">
                  <c:v>1.1839673988069801</c:v>
                </c:pt>
                <c:pt idx="39">
                  <c:v>1.2090420053289099</c:v>
                </c:pt>
                <c:pt idx="40">
                  <c:v>1.2355742619616701</c:v>
                </c:pt>
                <c:pt idx="41">
                  <c:v>1.2637303696975699</c:v>
                </c:pt>
                <c:pt idx="42">
                  <c:v>1.2936172159931301</c:v>
                </c:pt>
                <c:pt idx="43">
                  <c:v>1.3252918806074501</c:v>
                </c:pt>
                <c:pt idx="44">
                  <c:v>1.3587717681867899</c:v>
                </c:pt>
                <c:pt idx="45">
                  <c:v>1.3940432623024801</c:v>
                </c:pt>
                <c:pt idx="46">
                  <c:v>1.4310681536973999</c:v>
                </c:pt>
                <c:pt idx="47">
                  <c:v>1.46978792258574</c:v>
                </c:pt>
                <c:pt idx="48">
                  <c:v>1.5101263026278999</c:v>
                </c:pt>
                <c:pt idx="49">
                  <c:v>1.5519906162658199</c:v>
                </c:pt>
                <c:pt idx="50">
                  <c:v>1.59529200788574</c:v>
                </c:pt>
                <c:pt idx="51">
                  <c:v>1.64001351364526</c:v>
                </c:pt>
                <c:pt idx="52">
                  <c:v>1.6861651940692199</c:v>
                </c:pt>
                <c:pt idx="53">
                  <c:v>1.7337644201416</c:v>
                </c:pt>
                <c:pt idx="54">
                  <c:v>1.7828342195159801</c:v>
                </c:pt>
                <c:pt idx="55">
                  <c:v>1.8334021308991699</c:v>
                </c:pt>
                <c:pt idx="56">
                  <c:v>1.88549940025013</c:v>
                </c:pt>
                <c:pt idx="57">
                  <c:v>1.9391604107893701</c:v>
                </c:pt>
                <c:pt idx="58">
                  <c:v>1.9944222755997301</c:v>
                </c:pt>
                <c:pt idx="59">
                  <c:v>2.0513245451158002</c:v>
                </c:pt>
                <c:pt idx="60">
                  <c:v>2.1099089970585201</c:v>
                </c:pt>
                <c:pt idx="61">
                  <c:v>2.1702194864236901</c:v>
                </c:pt>
                <c:pt idx="62">
                  <c:v>2.2323018398542298</c:v>
                </c:pt>
                <c:pt idx="63">
                  <c:v>2.2962037832853599</c:v>
                </c:pt>
                <c:pt idx="64">
                  <c:v>2.3619748948871</c:v>
                </c:pt>
                <c:pt idx="65">
                  <c:v>2.4296665775136499</c:v>
                </c:pt>
                <c:pt idx="66">
                  <c:v>2.49933204641082</c:v>
                </c:pt>
                <c:pt idx="67">
                  <c:v>2.57102632903359</c:v>
                </c:pt>
                <c:pt idx="68">
                  <c:v>2.6448062746207199</c:v>
                </c:pt>
                <c:pt idx="69">
                  <c:v>2.7207305717532702</c:v>
                </c:pt>
                <c:pt idx="70">
                  <c:v>2.7988597725520101</c:v>
                </c:pt>
              </c:numCache>
            </c:numRef>
          </c:yVal>
          <c:smooth val="1"/>
          <c:extLst>
            <c:ext xmlns:c16="http://schemas.microsoft.com/office/drawing/2014/chart" uri="{C3380CC4-5D6E-409C-BE32-E72D297353CC}">
              <c16:uniqueId val="{00000002-D083-49F7-8FFD-9A0C60412E9E}"/>
            </c:ext>
          </c:extLst>
        </c:ser>
        <c:dLbls>
          <c:showLegendKey val="0"/>
          <c:showVal val="0"/>
          <c:showCatName val="0"/>
          <c:showSerName val="0"/>
          <c:showPercent val="0"/>
          <c:showBubbleSize val="0"/>
        </c:dLbls>
        <c:axId val="554661456"/>
        <c:axId val="554660672"/>
      </c:scatterChart>
      <c:valAx>
        <c:axId val="554661456"/>
        <c:scaling>
          <c:orientation val="minMax"/>
          <c:max val="55"/>
          <c:min val="15"/>
        </c:scaling>
        <c:delete val="0"/>
        <c:axPos val="b"/>
        <c:title>
          <c:tx>
            <c:rich>
              <a:bodyPr/>
              <a:lstStyle/>
              <a:p>
                <a:pPr>
                  <a:defRPr sz="1700">
                    <a:solidFill>
                      <a:schemeClr val="bg2"/>
                    </a:solidFill>
                  </a:defRPr>
                </a:pPr>
                <a:r>
                  <a:rPr lang="en-US" sz="1700" dirty="0" smtClean="0">
                    <a:solidFill>
                      <a:schemeClr val="bg2"/>
                    </a:solidFill>
                  </a:rPr>
                  <a:t>Donor age (years)</a:t>
                </a:r>
                <a:endParaRPr lang="en-US" sz="1700" dirty="0">
                  <a:solidFill>
                    <a:schemeClr val="bg2"/>
                  </a:solidFill>
                </a:endParaRPr>
              </a:p>
            </c:rich>
          </c:tx>
          <c:layout>
            <c:manualLayout>
              <c:xMode val="edge"/>
              <c:yMode val="edge"/>
              <c:x val="0.47045356885699025"/>
              <c:y val="0.8858202099737533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54660672"/>
        <c:crosses val="autoZero"/>
        <c:crossBetween val="midCat"/>
        <c:majorUnit val="5"/>
      </c:valAx>
      <c:valAx>
        <c:axId val="554660672"/>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 within 1 Year</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54661456"/>
        <c:crossesAt val="1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9900"/>
              </a:solidFill>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Microsoft_Excel_Worksheet2!$B$2:$B$10002</c:f>
              <c:numCache>
                <c:formatCode>General</c:formatCode>
                <c:ptCount val="10001"/>
                <c:pt idx="0">
                  <c:v>0.30919647672455403</c:v>
                </c:pt>
                <c:pt idx="1">
                  <c:v>0.31271844454073899</c:v>
                </c:pt>
                <c:pt idx="2">
                  <c:v>0.31628053007569601</c:v>
                </c:pt>
                <c:pt idx="3">
                  <c:v>0.31988319029877899</c:v>
                </c:pt>
                <c:pt idx="4">
                  <c:v>0.32352688738454699</c:v>
                </c:pt>
                <c:pt idx="5">
                  <c:v>0.32721208877205898</c:v>
                </c:pt>
                <c:pt idx="6">
                  <c:v>0.33093926722483502</c:v>
                </c:pt>
                <c:pt idx="7">
                  <c:v>0.33470890089151001</c:v>
                </c:pt>
                <c:pt idx="8">
                  <c:v>0.33852147336716898</c:v>
                </c:pt>
                <c:pt idx="9">
                  <c:v>0.34237747375539102</c:v>
                </c:pt>
                <c:pt idx="10">
                  <c:v>0.346277396730994</c:v>
                </c:pt>
                <c:pt idx="11">
                  <c:v>0.35022174260349098</c:v>
                </c:pt>
                <c:pt idx="12">
                  <c:v>0.35421101738127803</c:v>
                </c:pt>
                <c:pt idx="13">
                  <c:v>0.35824573283654698</c:v>
                </c:pt>
                <c:pt idx="14">
                  <c:v>0.36232640657093901</c:v>
                </c:pt>
                <c:pt idx="15">
                  <c:v>0.36645356208194402</c:v>
                </c:pt>
                <c:pt idx="16">
                  <c:v>0.37062772883006301</c:v>
                </c:pt>
                <c:pt idx="17">
                  <c:v>0.37484944230672801</c:v>
                </c:pt>
                <c:pt idx="18">
                  <c:v>0.37911924410300002</c:v>
                </c:pt>
                <c:pt idx="19">
                  <c:v>0.38343768197904599</c:v>
                </c:pt>
                <c:pt idx="20">
                  <c:v>0.38780530993441298</c:v>
                </c:pt>
                <c:pt idx="21">
                  <c:v>0.39222268827909501</c:v>
                </c:pt>
                <c:pt idx="22">
                  <c:v>0.39669038370541598</c:v>
                </c:pt>
                <c:pt idx="23">
                  <c:v>0.40120896936072897</c:v>
                </c:pt>
                <c:pt idx="24">
                  <c:v>0.40577902492094298</c:v>
                </c:pt>
                <c:pt idx="25">
                  <c:v>0.41040113666488698</c:v>
                </c:pt>
                <c:pt idx="26">
                  <c:v>0.41507589754952501</c:v>
                </c:pt>
                <c:pt idx="27">
                  <c:v>0.41980390728602102</c:v>
                </c:pt>
                <c:pt idx="28">
                  <c:v>0.424585772416675</c:v>
                </c:pt>
                <c:pt idx="29">
                  <c:v>0.42942210639273798</c:v>
                </c:pt>
                <c:pt idx="30">
                  <c:v>0.43431352965310499</c:v>
                </c:pt>
                <c:pt idx="31">
                  <c:v>0.43926066970391098</c:v>
                </c:pt>
                <c:pt idx="32">
                  <c:v>0.444264161199034</c:v>
                </c:pt>
                <c:pt idx="33">
                  <c:v>0.44932464602151101</c:v>
                </c:pt>
                <c:pt idx="34">
                  <c:v>0.45444277336588101</c:v>
                </c:pt>
                <c:pt idx="35">
                  <c:v>0.45961919982147298</c:v>
                </c:pt>
                <c:pt idx="36">
                  <c:v>0.46485458945663399</c:v>
                </c:pt>
                <c:pt idx="37">
                  <c:v>0.47014961390392501</c:v>
                </c:pt>
                <c:pt idx="38">
                  <c:v>0.475504952446274</c:v>
                </c:pt>
                <c:pt idx="39">
                  <c:v>0.48092129210413098</c:v>
                </c:pt>
                <c:pt idx="40">
                  <c:v>0.48639932772359301</c:v>
                </c:pt>
                <c:pt idx="41">
                  <c:v>0.49193976206555001</c:v>
                </c:pt>
                <c:pt idx="42">
                  <c:v>0.49754330589583901</c:v>
                </c:pt>
                <c:pt idx="43">
                  <c:v>0.50321067807642506</c:v>
                </c:pt>
                <c:pt idx="44">
                  <c:v>0.50894260565762095</c:v>
                </c:pt>
                <c:pt idx="45">
                  <c:v>0.51473982397136198</c:v>
                </c:pt>
                <c:pt idx="46">
                  <c:v>0.52060307672553596</c:v>
                </c:pt>
                <c:pt idx="47">
                  <c:v>0.52653311609939402</c:v>
                </c:pt>
                <c:pt idx="48">
                  <c:v>0.532530702840041</c:v>
                </c:pt>
                <c:pt idx="49">
                  <c:v>0.53859660636003603</c:v>
                </c:pt>
                <c:pt idx="50">
                  <c:v>0.54473160483609095</c:v>
                </c:pt>
                <c:pt idx="51">
                  <c:v>0.55093648530890804</c:v>
                </c:pt>
                <c:pt idx="52">
                  <c:v>0.55721204378414002</c:v>
                </c:pt>
                <c:pt idx="53">
                  <c:v>0.56355908533451005</c:v>
                </c:pt>
                <c:pt idx="54">
                  <c:v>0.56997842420309397</c:v>
                </c:pt>
                <c:pt idx="55">
                  <c:v>0.57647088390777501</c:v>
                </c:pt>
                <c:pt idx="56">
                  <c:v>0.58303729734689103</c:v>
                </c:pt>
                <c:pt idx="57">
                  <c:v>0.58967850690608303</c:v>
                </c:pt>
                <c:pt idx="58">
                  <c:v>0.59639536456636599</c:v>
                </c:pt>
                <c:pt idx="59">
                  <c:v>0.60318873201342205</c:v>
                </c:pt>
                <c:pt idx="60">
                  <c:v>0.61005948074814897</c:v>
                </c:pt>
                <c:pt idx="61">
                  <c:v>0.61700849219845699</c:v>
                </c:pt>
                <c:pt idx="62">
                  <c:v>0.62403665783234996</c:v>
                </c:pt>
                <c:pt idx="63">
                  <c:v>0.63114487927228402</c:v>
                </c:pt>
                <c:pt idx="64">
                  <c:v>0.63833406841083895</c:v>
                </c:pt>
                <c:pt idx="65">
                  <c:v>0.64560514752769604</c:v>
                </c:pt>
                <c:pt idx="66">
                  <c:v>0.65295904940796301</c:v>
                </c:pt>
                <c:pt idx="67">
                  <c:v>0.66039671746182904</c:v>
                </c:pt>
                <c:pt idx="68">
                  <c:v>0.66791910584559799</c:v>
                </c:pt>
                <c:pt idx="69">
                  <c:v>0.67552717958409503</c:v>
                </c:pt>
                <c:pt idx="70">
                  <c:v>0.68322168792272697</c:v>
                </c:pt>
                <c:pt idx="71">
                  <c:v>0.69100246347489502</c:v>
                </c:pt>
                <c:pt idx="72">
                  <c:v>0.69886906572249297</c:v>
                </c:pt>
                <c:pt idx="73">
                  <c:v>0.70682100109414303</c:v>
                </c:pt>
                <c:pt idx="74">
                  <c:v>0.71485772134289205</c:v>
                </c:pt>
                <c:pt idx="75">
                  <c:v>0.72297862191754003</c:v>
                </c:pt>
                <c:pt idx="76">
                  <c:v>0.73118304032923798</c:v>
                </c:pt>
                <c:pt idx="77">
                  <c:v>0.73947025451512405</c:v>
                </c:pt>
                <c:pt idx="78">
                  <c:v>0.747839481200826</c:v>
                </c:pt>
                <c:pt idx="79">
                  <c:v>0.75628987426377103</c:v>
                </c:pt>
                <c:pt idx="80">
                  <c:v>0.76482052309930804</c:v>
                </c:pt>
                <c:pt idx="81">
                  <c:v>0.77343045099177099</c:v>
                </c:pt>
                <c:pt idx="82">
                  <c:v>0.78211861349266798</c:v>
                </c:pt>
                <c:pt idx="83">
                  <c:v>0.79088389680830395</c:v>
                </c:pt>
                <c:pt idx="84">
                  <c:v>0.79972511619922704</c:v>
                </c:pt>
                <c:pt idx="85">
                  <c:v>0.80864101439396396</c:v>
                </c:pt>
                <c:pt idx="86">
                  <c:v>0.81763026001962802</c:v>
                </c:pt>
                <c:pt idx="87">
                  <c:v>0.82669144605206801</c:v>
                </c:pt>
                <c:pt idx="88">
                  <c:v>0.83582308828829699</c:v>
                </c:pt>
                <c:pt idx="89">
                  <c:v>0.84502362384406304</c:v>
                </c:pt>
                <c:pt idx="90">
                  <c:v>0.85429140967948902</c:v>
                </c:pt>
                <c:pt idx="91">
                  <c:v>0.86362472115580102</c:v>
                </c:pt>
                <c:pt idx="92">
                  <c:v>0.87302175062626997</c:v>
                </c:pt>
                <c:pt idx="93">
                  <c:v>0.88248060606453504</c:v>
                </c:pt>
                <c:pt idx="94">
                  <c:v>0.89199930973361097</c:v>
                </c:pt>
                <c:pt idx="95">
                  <c:v>0.90157579689891698</c:v>
                </c:pt>
                <c:pt idx="96">
                  <c:v>0.91120791458877104</c:v>
                </c:pt>
                <c:pt idx="97">
                  <c:v>0.92089342040585298</c:v>
                </c:pt>
                <c:pt idx="98">
                  <c:v>0.93062998139321296</c:v>
                </c:pt>
                <c:pt idx="99">
                  <c:v>0.94041517295847799</c:v>
                </c:pt>
                <c:pt idx="100">
                  <c:v>0.95024647785995398</c:v>
                </c:pt>
                <c:pt idx="101">
                  <c:v>0.96012128525840801</c:v>
                </c:pt>
                <c:pt idx="102">
                  <c:v>0.97003688983833303</c:v>
                </c:pt>
                <c:pt idx="103">
                  <c:v>0.97999049100258495</c:v>
                </c:pt>
                <c:pt idx="104">
                  <c:v>0.98997919214429098</c:v>
                </c:pt>
                <c:pt idx="105">
                  <c:v>1</c:v>
                </c:pt>
                <c:pt idx="106">
                  <c:v>1.0100503787761099</c:v>
                </c:pt>
                <c:pt idx="107">
                  <c:v>1.0201299580151799</c:v>
                </c:pt>
                <c:pt idx="108">
                  <c:v>1.0302389460180701</c:v>
                </c:pt>
                <c:pt idx="109">
                  <c:v>1.0403775867006</c:v>
                </c:pt>
                <c:pt idx="110">
                  <c:v>1.05054616011151</c:v>
                </c:pt>
                <c:pt idx="111">
                  <c:v>1.06074498294669</c:v>
                </c:pt>
                <c:pt idx="112">
                  <c:v>1.07097440906018</c:v>
                </c:pt>
                <c:pt idx="113">
                  <c:v>1.08123482997229</c:v>
                </c:pt>
                <c:pt idx="114">
                  <c:v>1.0915266753755</c:v>
                </c:pt>
                <c:pt idx="115">
                  <c:v>1.1018504136385401</c:v>
                </c:pt>
                <c:pt idx="116">
                  <c:v>1.1122065523093001</c:v>
                </c:pt>
                <c:pt idx="117">
                  <c:v>1.1225956386171301</c:v>
                </c:pt>
                <c:pt idx="118">
                  <c:v>1.13301825997501</c:v>
                </c:pt>
                <c:pt idx="119">
                  <c:v>1.14347504448235</c:v>
                </c:pt>
                <c:pt idx="120">
                  <c:v>1.1539666614289601</c:v>
                </c:pt>
                <c:pt idx="121">
                  <c:v>1.1644938218008301</c:v>
                </c:pt>
                <c:pt idx="122">
                  <c:v>1.1750572787884299</c:v>
                </c:pt>
                <c:pt idx="123">
                  <c:v>1.18565782829821</c:v>
                </c:pt>
                <c:pt idx="124">
                  <c:v>1.19629630946792</c:v>
                </c:pt>
                <c:pt idx="125">
                  <c:v>1.20697360518666</c:v>
                </c:pt>
                <c:pt idx="126">
                  <c:v>1.2176906426201499</c:v>
                </c:pt>
                <c:pt idx="127">
                  <c:v>1.2284483937422499</c:v>
                </c:pt>
                <c:pt idx="128">
                  <c:v>1.2392478758732599</c:v>
                </c:pt>
                <c:pt idx="129">
                  <c:v>1.25009015222598</c:v>
                </c:pt>
                <c:pt idx="130">
                  <c:v>1.26097633246031</c:v>
                </c:pt>
                <c:pt idx="131">
                  <c:v>1.2719075732471601</c:v>
                </c:pt>
                <c:pt idx="132">
                  <c:v>1.2828850788425801</c:v>
                </c:pt>
                <c:pt idx="133">
                  <c:v>1.2939101016730301</c:v>
                </c:pt>
                <c:pt idx="134">
                  <c:v>1.30498394293264</c:v>
                </c:pt>
                <c:pt idx="135">
                  <c:v>1.31610795319333</c:v>
                </c:pt>
                <c:pt idx="136">
                  <c:v>1.3272835330289099</c:v>
                </c:pt>
                <c:pt idx="137">
                  <c:v>1.3385121336538801</c:v>
                </c:pt>
                <c:pt idx="138">
                  <c:v>1.34979525757815</c:v>
                </c:pt>
                <c:pt idx="139">
                  <c:v>1.3611344592785299</c:v>
                </c:pt>
                <c:pt idx="140">
                  <c:v>1.3725313458880799</c:v>
                </c:pt>
                <c:pt idx="141">
                  <c:v>1.3839875779044</c:v>
                </c:pt>
                <c:pt idx="142">
                  <c:v>1.39550486991791</c:v>
                </c:pt>
                <c:pt idx="143">
                  <c:v>1.40708499136118</c:v>
                </c:pt>
                <c:pt idx="144">
                  <c:v>1.4187297672805399</c:v>
                </c:pt>
                <c:pt idx="145">
                  <c:v>1.43044107913106</c:v>
                </c:pt>
                <c:pt idx="146">
                  <c:v>1.4422208655961299</c:v>
                </c:pt>
                <c:pt idx="147">
                  <c:v>1.4540711234327399</c:v>
                </c:pt>
                <c:pt idx="148">
                  <c:v>1.4659939083439</c:v>
                </c:pt>
                <c:pt idx="149">
                  <c:v>1.47799133587926</c:v>
                </c:pt>
                <c:pt idx="150">
                  <c:v>1.4900655823653901</c:v>
                </c:pt>
                <c:pt idx="151">
                  <c:v>1.5022188858669701</c:v>
                </c:pt>
                <c:pt idx="152">
                  <c:v>1.51445354718028</c:v>
                </c:pt>
                <c:pt idx="153">
                  <c:v>1.5267719308604599</c:v>
                </c:pt>
                <c:pt idx="154">
                  <c:v>1.5391764662838301</c:v>
                </c:pt>
                <c:pt idx="155">
                  <c:v>1.55166964874688</c:v>
                </c:pt>
                <c:pt idx="156">
                  <c:v>1.56425404060342</c:v>
                </c:pt>
                <c:pt idx="157">
                  <c:v>1.5769322724414501</c:v>
                </c:pt>
                <c:pt idx="158">
                  <c:v>1.58970704430121</c:v>
                </c:pt>
                <c:pt idx="159">
                  <c:v>1.6025811269363699</c:v>
                </c:pt>
                <c:pt idx="160">
                  <c:v>1.61555736311965</c:v>
                </c:pt>
                <c:pt idx="161">
                  <c:v>1.62863831516737</c:v>
                </c:pt>
                <c:pt idx="162">
                  <c:v>1.6418251819355301</c:v>
                </c:pt>
                <c:pt idx="163">
                  <c:v>1.65511882100147</c:v>
                </c:pt>
                <c:pt idx="164">
                  <c:v>1.6685200968862099</c:v>
                </c:pt>
                <c:pt idx="165">
                  <c:v>1.6820298811107</c:v>
                </c:pt>
                <c:pt idx="166">
                  <c:v>1.6956490522524501</c:v>
                </c:pt>
                <c:pt idx="167">
                  <c:v>1.7093784960027101</c:v>
                </c:pt>
                <c:pt idx="168">
                  <c:v>1.72321910522406</c:v>
                </c:pt>
                <c:pt idx="169">
                  <c:v>1.7371717800084601</c:v>
                </c:pt>
                <c:pt idx="170">
                  <c:v>1.7512374277357901</c:v>
                </c:pt>
                <c:pt idx="171">
                  <c:v>1.76541696313288</c:v>
                </c:pt>
                <c:pt idx="172">
                  <c:v>1.7797113083329701</c:v>
                </c:pt>
                <c:pt idx="173">
                  <c:v>1.7941213929356801</c:v>
                </c:pt>
                <c:pt idx="174">
                  <c:v>1.8086481540674899</c:v>
                </c:pt>
                <c:pt idx="175">
                  <c:v>1.82329253644267</c:v>
                </c:pt>
                <c:pt idx="176">
                  <c:v>1.8380554924246899</c:v>
                </c:pt>
                <c:pt idx="177">
                  <c:v>1.8529379820882099</c:v>
                </c:pt>
                <c:pt idx="178">
                  <c:v>1.86794097328147</c:v>
                </c:pt>
                <c:pt idx="179">
                  <c:v>1.88306544168926</c:v>
                </c:pt>
                <c:pt idx="180">
                  <c:v>1.8983123708963301</c:v>
                </c:pt>
                <c:pt idx="181">
                  <c:v>1.9136827524514199</c:v>
                </c:pt>
                <c:pt idx="182">
                  <c:v>1.92917758593169</c:v>
                </c:pt>
                <c:pt idx="183">
                  <c:v>1.94479787900775</c:v>
                </c:pt>
                <c:pt idx="184">
                  <c:v>1.9605446475091699</c:v>
                </c:pt>
                <c:pt idx="185">
                  <c:v>1.97641891549056</c:v>
                </c:pt>
                <c:pt idx="186">
                  <c:v>1.99242171529819</c:v>
                </c:pt>
                <c:pt idx="187">
                  <c:v>2.00855408763706</c:v>
                </c:pt>
                <c:pt idx="188">
                  <c:v>2.0248170816386399</c:v>
                </c:pt>
                <c:pt idx="189">
                  <c:v>2.04121175492909</c:v>
                </c:pt>
                <c:pt idx="190">
                  <c:v>2.05773917369799</c:v>
                </c:pt>
                <c:pt idx="191">
                  <c:v>2.0744004127677602</c:v>
                </c:pt>
                <c:pt idx="192">
                  <c:v>2.09119655566347</c:v>
                </c:pt>
                <c:pt idx="193">
                  <c:v>2.1081286946833901</c:v>
                </c:pt>
                <c:pt idx="194">
                  <c:v>2.1251979309699398</c:v>
                </c:pt>
                <c:pt idx="195">
                  <c:v>2.14240537458139</c:v>
                </c:pt>
                <c:pt idx="196">
                  <c:v>2.1597521445639498</c:v>
                </c:pt>
                <c:pt idx="197">
                  <c:v>2.1772393690246399</c:v>
                </c:pt>
                <c:pt idx="198">
                  <c:v>2.1948681852046001</c:v>
                </c:pt>
                <c:pt idx="199">
                  <c:v>2.2126397395530599</c:v>
                </c:pt>
                <c:pt idx="200">
                  <c:v>2.2305551878018801</c:v>
                </c:pt>
                <c:pt idx="201">
                  <c:v>2.2486156950407499</c:v>
                </c:pt>
                <c:pt idx="202">
                  <c:v>2.2668224357929101</c:v>
                </c:pt>
                <c:pt idx="203">
                  <c:v>2.2851765940915998</c:v>
                </c:pt>
                <c:pt idx="204">
                  <c:v>2.3036793635569701</c:v>
                </c:pt>
                <c:pt idx="205">
                  <c:v>2.3223319474737698</c:v>
                </c:pt>
                <c:pt idx="206">
                  <c:v>2.3411355588696199</c:v>
                </c:pt>
                <c:pt idx="207">
                  <c:v>2.3600914205937999</c:v>
                </c:pt>
                <c:pt idx="208">
                  <c:v>2.3792007653968898</c:v>
                </c:pt>
                <c:pt idx="209">
                  <c:v>2.39846483601085</c:v>
                </c:pt>
                <c:pt idx="210">
                  <c:v>2.41788488522992</c:v>
                </c:pt>
                <c:pt idx="211">
                  <c:v>2.4374621759919899</c:v>
                </c:pt>
                <c:pt idx="212">
                  <c:v>2.4571979814608298</c:v>
                </c:pt>
                <c:pt idx="213">
                  <c:v>2.4770935851088298</c:v>
                </c:pt>
                <c:pt idx="214">
                  <c:v>2.4971502808005002</c:v>
                </c:pt>
                <c:pt idx="215">
                  <c:v>2.51736937287657</c:v>
                </c:pt>
                <c:pt idx="216">
                  <c:v>2.5377521762388802</c:v>
                </c:pt>
                <c:pt idx="217">
                  <c:v>2.5583000164358198</c:v>
                </c:pt>
                <c:pt idx="218">
                  <c:v>2.5790142297485898</c:v>
                </c:pt>
                <c:pt idx="219">
                  <c:v>2.5998961632780699</c:v>
                </c:pt>
                <c:pt idx="220">
                  <c:v>2.6209471750324398</c:v>
                </c:pt>
                <c:pt idx="221">
                  <c:v>2.6421686340154902</c:v>
                </c:pt>
                <c:pt idx="222">
                  <c:v>2.6635619203156402</c:v>
                </c:pt>
                <c:pt idx="223">
                  <c:v>2.6851284251957299</c:v>
                </c:pt>
                <c:pt idx="224">
                  <c:v>2.70686955118344</c:v>
                </c:pt>
                <c:pt idx="225">
                  <c:v>2.72878671216254</c:v>
                </c:pt>
                <c:pt idx="226">
                  <c:v>2.7508813334648199</c:v>
                </c:pt>
                <c:pt idx="227">
                  <c:v>2.7731548519628202</c:v>
                </c:pt>
                <c:pt idx="228">
                  <c:v>2.7956087161632102</c:v>
                </c:pt>
                <c:pt idx="229">
                  <c:v>2.81824438630104</c:v>
                </c:pt>
                <c:pt idx="230">
                  <c:v>2.8410633344346801</c:v>
                </c:pt>
                <c:pt idx="231">
                  <c:v>2.8640670445415801</c:v>
                </c:pt>
                <c:pt idx="232">
                  <c:v>2.8872570126147399</c:v>
                </c:pt>
                <c:pt idx="233">
                  <c:v>2.91063474676002</c:v>
                </c:pt>
                <c:pt idx="234">
                  <c:v>2.9342017672942</c:v>
                </c:pt>
                <c:pt idx="235">
                  <c:v>2.95795960684389</c:v>
                </c:pt>
                <c:pt idx="236">
                  <c:v>2.98190981044513</c:v>
                </c:pt>
                <c:pt idx="237">
                  <c:v>3.0060539356439699</c:v>
                </c:pt>
                <c:pt idx="238">
                  <c:v>3.0303935525976402</c:v>
                </c:pt>
                <c:pt idx="239">
                  <c:v>3.0549302441767598</c:v>
                </c:pt>
                <c:pt idx="240">
                  <c:v>3.0796656060682399</c:v>
                </c:pt>
              </c:numCache>
            </c:numRef>
          </c:yVal>
          <c:smooth val="0"/>
          <c:extLst>
            <c:ext xmlns:c16="http://schemas.microsoft.com/office/drawing/2014/chart" uri="{C3380CC4-5D6E-409C-BE32-E72D297353CC}">
              <c16:uniqueId val="{00000000-D728-4D68-9B92-9E02E9B0626F}"/>
            </c:ext>
          </c:extLst>
        </c:ser>
        <c:ser>
          <c:idx val="1"/>
          <c:order val="1"/>
          <c:tx>
            <c:strRef>
              <c:f>Microsoft_Excel_Worksheet2!$C$1</c:f>
              <c:strCache>
                <c:ptCount val="1"/>
                <c:pt idx="0">
                  <c:v>lower</c:v>
                </c:pt>
              </c:strCache>
            </c:strRef>
          </c:tx>
          <c:spPr>
            <a:ln w="41275">
              <a:solidFill>
                <a:srgbClr val="0099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Microsoft_Excel_Worksheet2!$C$2:$C$10002</c:f>
              <c:numCache>
                <c:formatCode>General</c:formatCode>
                <c:ptCount val="10001"/>
                <c:pt idx="0">
                  <c:v>0.158901517773926</c:v>
                </c:pt>
                <c:pt idx="1">
                  <c:v>0.161795111426011</c:v>
                </c:pt>
                <c:pt idx="2">
                  <c:v>0.16474139347601899</c:v>
                </c:pt>
                <c:pt idx="3">
                  <c:v>0.167741323113449</c:v>
                </c:pt>
                <c:pt idx="4">
                  <c:v>0.17079587697870399</c:v>
                </c:pt>
                <c:pt idx="5">
                  <c:v>0.17390604947986199</c:v>
                </c:pt>
                <c:pt idx="6">
                  <c:v>0.17707285311513499</c:v>
                </c:pt>
                <c:pt idx="7">
                  <c:v>0.180297318801137</c:v>
                </c:pt>
                <c:pt idx="8">
                  <c:v>0.18358049620702699</c:v>
                </c:pt>
                <c:pt idx="9">
                  <c:v>0.18692345409466099</c:v>
                </c:pt>
                <c:pt idx="10">
                  <c:v>0.19032728066483101</c:v>
                </c:pt>
                <c:pt idx="11">
                  <c:v>0.19379308390970301</c:v>
                </c:pt>
                <c:pt idx="12">
                  <c:v>0.19732199197156</c:v>
                </c:pt>
                <c:pt idx="13">
                  <c:v>0.20091515350795</c:v>
                </c:pt>
                <c:pt idx="14">
                  <c:v>0.204573738063341</c:v>
                </c:pt>
                <c:pt idx="15">
                  <c:v>0.20829893644740299</c:v>
                </c:pt>
                <c:pt idx="16">
                  <c:v>0.212091961120013</c:v>
                </c:pt>
                <c:pt idx="17">
                  <c:v>0.215954046583089</c:v>
                </c:pt>
                <c:pt idx="18">
                  <c:v>0.219886449779371</c:v>
                </c:pt>
                <c:pt idx="19">
                  <c:v>0.22389045049825601</c:v>
                </c:pt>
                <c:pt idx="20">
                  <c:v>0.227967351788781</c:v>
                </c:pt>
                <c:pt idx="21">
                  <c:v>0.232118480379891</c:v>
                </c:pt>
                <c:pt idx="22">
                  <c:v>0.23634518710806701</c:v>
                </c:pt>
                <c:pt idx="23">
                  <c:v>0.24064884735244799</c:v>
                </c:pt>
                <c:pt idx="24">
                  <c:v>0.24503086147754399</c:v>
                </c:pt>
                <c:pt idx="25">
                  <c:v>0.24949265528364101</c:v>
                </c:pt>
                <c:pt idx="26">
                  <c:v>0.25403568046500602</c:v>
                </c:pt>
                <c:pt idx="27">
                  <c:v>0.25866141507600099</c:v>
                </c:pt>
                <c:pt idx="28">
                  <c:v>0.26337136400518801</c:v>
                </c:pt>
                <c:pt idx="29">
                  <c:v>0.268167059457528</c:v>
                </c:pt>
                <c:pt idx="30">
                  <c:v>0.27305006144477501</c:v>
                </c:pt>
                <c:pt idx="31">
                  <c:v>0.27802195828412601</c:v>
                </c:pt>
                <c:pt idx="32">
                  <c:v>0.28308436710523399</c:v>
                </c:pt>
                <c:pt idx="33">
                  <c:v>0.28823893436562997</c:v>
                </c:pt>
                <c:pt idx="34">
                  <c:v>0.29348733637463398</c:v>
                </c:pt>
                <c:pt idx="35">
                  <c:v>0.29883127982580399</c:v>
                </c:pt>
                <c:pt idx="36">
                  <c:v>0.304272502337947</c:v>
                </c:pt>
                <c:pt idx="37">
                  <c:v>0.30981277300474802</c:v>
                </c:pt>
                <c:pt idx="38">
                  <c:v>0.31545389295299198</c:v>
                </c:pt>
                <c:pt idx="39">
                  <c:v>0.32119769590938901</c:v>
                </c:pt>
                <c:pt idx="40">
                  <c:v>0.327046048775958</c:v>
                </c:pt>
                <c:pt idx="41">
                  <c:v>0.33300085221390402</c:v>
                </c:pt>
                <c:pt idx="42">
                  <c:v>0.33906404123589801</c:v>
                </c:pt>
                <c:pt idx="43">
                  <c:v>0.345237585806622</c:v>
                </c:pt>
                <c:pt idx="44">
                  <c:v>0.351523491451398</c:v>
                </c:pt>
                <c:pt idx="45">
                  <c:v>0.35792379987266798</c:v>
                </c:pt>
                <c:pt idx="46">
                  <c:v>0.36444058957403103</c:v>
                </c:pt>
                <c:pt idx="47">
                  <c:v>0.37107597649146801</c:v>
                </c:pt>
                <c:pt idx="48">
                  <c:v>0.37783211463128902</c:v>
                </c:pt>
                <c:pt idx="49">
                  <c:v>0.38471119671425202</c:v>
                </c:pt>
                <c:pt idx="50">
                  <c:v>0.39171545482515502</c:v>
                </c:pt>
                <c:pt idx="51">
                  <c:v>0.39884716106707102</c:v>
                </c:pt>
                <c:pt idx="52">
                  <c:v>0.406108628219223</c:v>
                </c:pt>
                <c:pt idx="53">
                  <c:v>0.41350221039725898</c:v>
                </c:pt>
                <c:pt idx="54">
                  <c:v>0.42103030371446298</c:v>
                </c:pt>
                <c:pt idx="55">
                  <c:v>0.42869534694210198</c:v>
                </c:pt>
                <c:pt idx="56">
                  <c:v>0.43649982216676703</c:v>
                </c:pt>
                <c:pt idx="57">
                  <c:v>0.444446255442074</c:v>
                </c:pt>
                <c:pt idx="58">
                  <c:v>0.45253721743157499</c:v>
                </c:pt>
                <c:pt idx="59">
                  <c:v>0.46077532403902499</c:v>
                </c:pt>
                <c:pt idx="60">
                  <c:v>0.469163237021329</c:v>
                </c:pt>
                <c:pt idx="61">
                  <c:v>0.47770366457845598</c:v>
                </c:pt>
                <c:pt idx="62">
                  <c:v>0.486399361913326</c:v>
                </c:pt>
                <c:pt idx="63">
                  <c:v>0.49525313175306701</c:v>
                </c:pt>
                <c:pt idx="64">
                  <c:v>0.50426782482102805</c:v>
                </c:pt>
                <c:pt idx="65">
                  <c:v>0.51344634024640301</c:v>
                </c:pt>
                <c:pt idx="66">
                  <c:v>0.52279162589505002</c:v>
                </c:pt>
                <c:pt idx="67">
                  <c:v>0.53230667860099201</c:v>
                </c:pt>
                <c:pt idx="68">
                  <c:v>0.54199454427271898</c:v>
                </c:pt>
                <c:pt idx="69">
                  <c:v>0.55185831784151995</c:v>
                </c:pt>
                <c:pt idx="70">
                  <c:v>0.56190048343642995</c:v>
                </c:pt>
                <c:pt idx="71">
                  <c:v>0.57212084237560001</c:v>
                </c:pt>
                <c:pt idx="72">
                  <c:v>0.582518324170334</c:v>
                </c:pt>
                <c:pt idx="73">
                  <c:v>0.59309161235875496</c:v>
                </c:pt>
                <c:pt idx="74">
                  <c:v>0.60383913345685403</c:v>
                </c:pt>
                <c:pt idx="75">
                  <c:v>0.61475904595987896</c:v>
                </c:pt>
                <c:pt idx="76">
                  <c:v>0.62584922943975796</c:v>
                </c:pt>
                <c:pt idx="77">
                  <c:v>0.63710727378864795</c:v>
                </c:pt>
                <c:pt idx="78">
                  <c:v>0.64853046866333797</c:v>
                </c:pt>
                <c:pt idx="79">
                  <c:v>0.660115793190303</c:v>
                </c:pt>
                <c:pt idx="80">
                  <c:v>0.67185990599661105</c:v>
                </c:pt>
                <c:pt idx="81">
                  <c:v>0.68375913563782098</c:v>
                </c:pt>
                <c:pt idx="82">
                  <c:v>0.69580947150042605</c:v>
                </c:pt>
                <c:pt idx="83">
                  <c:v>0.70800655526346001</c:v>
                </c:pt>
                <c:pt idx="84">
                  <c:v>0.72034567301161501</c:v>
                </c:pt>
                <c:pt idx="85">
                  <c:v>0.732821748100842</c:v>
                </c:pt>
                <c:pt idx="86">
                  <c:v>0.74542933488692598</c:v>
                </c:pt>
                <c:pt idx="87">
                  <c:v>0.75816261343828795</c:v>
                </c:pt>
                <c:pt idx="88">
                  <c:v>0.77101538536629399</c:v>
                </c:pt>
                <c:pt idx="89">
                  <c:v>0.78398107092011704</c:v>
                </c:pt>
                <c:pt idx="90">
                  <c:v>0.79705270750880797</c:v>
                </c:pt>
                <c:pt idx="91">
                  <c:v>0.81022294983124199</c:v>
                </c:pt>
                <c:pt idx="92">
                  <c:v>0.82348407181541305</c:v>
                </c:pt>
                <c:pt idx="93">
                  <c:v>0.836827970592676</c:v>
                </c:pt>
                <c:pt idx="94">
                  <c:v>0.85024617276084302</c:v>
                </c:pt>
                <c:pt idx="95">
                  <c:v>0.86372984322312296</c:v>
                </c:pt>
                <c:pt idx="96">
                  <c:v>0.87726979692905305</c:v>
                </c:pt>
                <c:pt idx="97">
                  <c:v>0.89085651388978904</c:v>
                </c:pt>
                <c:pt idx="98">
                  <c:v>0.90448015789506397</c:v>
                </c:pt>
                <c:pt idx="99">
                  <c:v>0.91813059942449604</c:v>
                </c:pt>
                <c:pt idx="100">
                  <c:v>0.93179744332385295</c:v>
                </c:pt>
                <c:pt idx="101">
                  <c:v>0.94547006190992999</c:v>
                </c:pt>
                <c:pt idx="102">
                  <c:v>0.95913763427872301</c:v>
                </c:pt>
                <c:pt idx="103">
                  <c:v>0.97278919272407705</c:v>
                </c:pt>
                <c:pt idx="104">
                  <c:v>0.98641367733164798</c:v>
                </c:pt>
                <c:pt idx="105">
                  <c:v>1</c:v>
                </c:pt>
                <c:pt idx="106">
                  <c:v>1.00657384843384</c:v>
                </c:pt>
                <c:pt idx="107">
                  <c:v>1.01327767400776</c:v>
                </c:pt>
                <c:pt idx="108">
                  <c:v>1.0201091382555101</c:v>
                </c:pt>
                <c:pt idx="109">
                  <c:v>1.0270657138961099</c:v>
                </c:pt>
                <c:pt idx="110">
                  <c:v>1.0341446728777901</c:v>
                </c:pt>
                <c:pt idx="111">
                  <c:v>1.0413430747504999</c:v>
                </c:pt>
                <c:pt idx="112">
                  <c:v>1.0486577555740599</c:v>
                </c:pt>
                <c:pt idx="113">
                  <c:v>1.05608531760276</c:v>
                </c:pt>
                <c:pt idx="114">
                  <c:v>1.0636221200232701</c:v>
                </c:pt>
                <c:pt idx="115">
                  <c:v>1.0712642710576501</c:v>
                </c:pt>
                <c:pt idx="116">
                  <c:v>1.0790076217778399</c:v>
                </c:pt>
                <c:pt idx="117">
                  <c:v>1.0868477620080499</c:v>
                </c:pt>
                <c:pt idx="118">
                  <c:v>1.0947800187166301</c:v>
                </c:pt>
                <c:pt idx="119">
                  <c:v>1.1027994573146001</c:v>
                </c:pt>
                <c:pt idx="120">
                  <c:v>1.11090088628282</c:v>
                </c:pt>
                <c:pt idx="121">
                  <c:v>1.11907886553875</c:v>
                </c:pt>
                <c:pt idx="122">
                  <c:v>1.1273277189253099</c:v>
                </c:pt>
                <c:pt idx="123">
                  <c:v>1.13564155115447</c:v>
                </c:pt>
                <c:pt idx="124">
                  <c:v>1.14401426946519</c:v>
                </c:pt>
                <c:pt idx="125">
                  <c:v>1.1524396101584899</c:v>
                </c:pt>
                <c:pt idx="126">
                  <c:v>1.16091117005093</c:v>
                </c:pt>
                <c:pt idx="127">
                  <c:v>1.1694224427455899</c:v>
                </c:pt>
                <c:pt idx="128">
                  <c:v>1.1779668594592001</c:v>
                </c:pt>
                <c:pt idx="129">
                  <c:v>1.1865378339732799</c:v>
                </c:pt>
                <c:pt idx="130">
                  <c:v>1.19512881110369</c:v>
                </c:pt>
                <c:pt idx="131">
                  <c:v>1.20373331791674</c:v>
                </c:pt>
                <c:pt idx="132">
                  <c:v>1.2123450167728</c:v>
                </c:pt>
                <c:pt idx="133">
                  <c:v>1.2209577591596601</c:v>
                </c:pt>
                <c:pt idx="134">
                  <c:v>1.22956563919893</c:v>
                </c:pt>
                <c:pt idx="135">
                  <c:v>1.23816304567596</c:v>
                </c:pt>
                <c:pt idx="136">
                  <c:v>1.2467447114624901</c:v>
                </c:pt>
                <c:pt idx="137">
                  <c:v>1.2553057592719401</c:v>
                </c:pt>
                <c:pt idx="138">
                  <c:v>1.26384174280638</c:v>
                </c:pt>
                <c:pt idx="139">
                  <c:v>1.2723486825156201</c:v>
                </c:pt>
                <c:pt idx="140">
                  <c:v>1.2808230953812201</c:v>
                </c:pt>
                <c:pt idx="141">
                  <c:v>1.2892620183502801</c:v>
                </c:pt>
                <c:pt idx="142">
                  <c:v>1.2976630252613699</c:v>
                </c:pt>
                <c:pt idx="143">
                  <c:v>1.30602423731603</c:v>
                </c:pt>
                <c:pt idx="144">
                  <c:v>1.3143443273415401</c:v>
                </c:pt>
                <c:pt idx="145">
                  <c:v>1.32262251825525</c:v>
                </c:pt>
                <c:pt idx="146">
                  <c:v>1.3308585762727501</c:v>
                </c:pt>
                <c:pt idx="147">
                  <c:v>1.33905279949596</c:v>
                </c:pt>
                <c:pt idx="148">
                  <c:v>1.3472060025755299</c:v>
                </c:pt>
                <c:pt idx="149">
                  <c:v>1.3553194981649199</c:v>
                </c:pt>
                <c:pt idx="150">
                  <c:v>1.3633950758758899</c:v>
                </c:pt>
                <c:pt idx="151">
                  <c:v>1.3714349794132199</c:v>
                </c:pt>
                <c:pt idx="152">
                  <c:v>1.3794418825142201</c:v>
                </c:pt>
                <c:pt idx="153">
                  <c:v>1.38741886425397</c:v>
                </c:pt>
                <c:pt idx="154">
                  <c:v>1.39536938420403</c:v>
                </c:pt>
                <c:pt idx="155">
                  <c:v>1.4032972578563701</c:v>
                </c:pt>
                <c:pt idx="156">
                  <c:v>1.4112066326491599</c:v>
                </c:pt>
                <c:pt idx="157">
                  <c:v>1.41910196485899</c:v>
                </c:pt>
                <c:pt idx="158">
                  <c:v>1.4269879975590101</c:v>
                </c:pt>
                <c:pt idx="159">
                  <c:v>1.43486973978292</c:v>
                </c:pt>
                <c:pt idx="160">
                  <c:v>1.4427524469844599</c:v>
                </c:pt>
                <c:pt idx="161">
                  <c:v>1.4506410158090499</c:v>
                </c:pt>
                <c:pt idx="162">
                  <c:v>1.4585380897837701</c:v>
                </c:pt>
                <c:pt idx="163">
                  <c:v>1.4664456132364501</c:v>
                </c:pt>
                <c:pt idx="164">
                  <c:v>1.4743653992341801</c:v>
                </c:pt>
                <c:pt idx="165">
                  <c:v>1.4822991401817001</c:v>
                </c:pt>
                <c:pt idx="166">
                  <c:v>1.49024841763073</c:v>
                </c:pt>
                <c:pt idx="167">
                  <c:v>1.4982147113312601</c:v>
                </c:pt>
                <c:pt idx="168">
                  <c:v>1.50619940756309</c:v>
                </c:pt>
                <c:pt idx="169">
                  <c:v>1.5142038067903001</c:v>
                </c:pt>
                <c:pt idx="170">
                  <c:v>1.5222291306832201</c:v>
                </c:pt>
                <c:pt idx="171">
                  <c:v>1.530276528553</c:v>
                </c:pt>
                <c:pt idx="172">
                  <c:v>1.538347083243</c:v>
                </c:pt>
                <c:pt idx="173">
                  <c:v>1.5464418165198299</c:v>
                </c:pt>
                <c:pt idx="174">
                  <c:v>1.55456169400473</c:v>
                </c:pt>
                <c:pt idx="175">
                  <c:v>1.5627076296836999</c:v>
                </c:pt>
                <c:pt idx="176">
                  <c:v>1.5708804900322999</c:v>
                </c:pt>
                <c:pt idx="177">
                  <c:v>1.57908109778834</c:v>
                </c:pt>
                <c:pt idx="178">
                  <c:v>1.5873102354034301</c:v>
                </c:pt>
                <c:pt idx="179">
                  <c:v>1.5955686482015199</c:v>
                </c:pt>
                <c:pt idx="180">
                  <c:v>1.6038570472706299</c:v>
                </c:pt>
                <c:pt idx="181">
                  <c:v>1.61217611211137</c:v>
                </c:pt>
                <c:pt idx="182">
                  <c:v>1.6205264930640899</c:v>
                </c:pt>
                <c:pt idx="183">
                  <c:v>1.6289088135342999</c:v>
                </c:pt>
                <c:pt idx="184">
                  <c:v>1.6373236720345199</c:v>
                </c:pt>
                <c:pt idx="185">
                  <c:v>1.64577164405879</c:v>
                </c:pt>
                <c:pt idx="186">
                  <c:v>1.6542532838047399</c:v>
                </c:pt>
                <c:pt idx="187">
                  <c:v>1.66276912575682</c:v>
                </c:pt>
                <c:pt idx="188">
                  <c:v>1.6713196861427599</c:v>
                </c:pt>
                <c:pt idx="189">
                  <c:v>1.6799054642745499</c:v>
                </c:pt>
                <c:pt idx="190">
                  <c:v>1.6885269437839401</c:v>
                </c:pt>
                <c:pt idx="191">
                  <c:v>1.6971845937616701</c:v>
                </c:pt>
                <c:pt idx="192">
                  <c:v>1.70587886980865</c:v>
                </c:pt>
                <c:pt idx="193">
                  <c:v>1.7146102150067799</c:v>
                </c:pt>
                <c:pt idx="194">
                  <c:v>1.7233790608161099</c:v>
                </c:pt>
                <c:pt idx="195">
                  <c:v>1.7321858279047</c:v>
                </c:pt>
                <c:pt idx="196">
                  <c:v>1.7410309269167501</c:v>
                </c:pt>
                <c:pt idx="197">
                  <c:v>1.74991475918416</c:v>
                </c:pt>
                <c:pt idx="198">
                  <c:v>1.75883771738621</c:v>
                </c:pt>
                <c:pt idx="199">
                  <c:v>1.7678001861616599</c:v>
                </c:pt>
                <c:pt idx="200">
                  <c:v>1.7768025426770699</c:v>
                </c:pt>
                <c:pt idx="201">
                  <c:v>1.7858451571549001</c:v>
                </c:pt>
                <c:pt idx="202">
                  <c:v>1.79492839336471</c:v>
                </c:pt>
                <c:pt idx="203">
                  <c:v>1.80405260908022</c:v>
                </c:pt>
                <c:pt idx="204">
                  <c:v>1.81321815650508</c:v>
                </c:pt>
                <c:pt idx="205">
                  <c:v>1.8224253826696999</c:v>
                </c:pt>
                <c:pt idx="206">
                  <c:v>1.8316746298014599</c:v>
                </c:pt>
                <c:pt idx="207">
                  <c:v>1.8409662356702401</c:v>
                </c:pt>
                <c:pt idx="208">
                  <c:v>1.8503005339113301</c:v>
                </c:pt>
                <c:pt idx="209">
                  <c:v>1.8596778543271799</c:v>
                </c:pt>
                <c:pt idx="210">
                  <c:v>1.86909852316986</c:v>
                </c:pt>
                <c:pt idx="211">
                  <c:v>1.8785628634054401</c:v>
                </c:pt>
                <c:pt idx="212">
                  <c:v>1.8880711949617299</c:v>
                </c:pt>
                <c:pt idx="213">
                  <c:v>1.8976238349605901</c:v>
                </c:pt>
                <c:pt idx="214">
                  <c:v>1.9072210979358799</c:v>
                </c:pt>
                <c:pt idx="215">
                  <c:v>1.9168632960381899</c:v>
                </c:pt>
                <c:pt idx="216">
                  <c:v>1.9265507392271499</c:v>
                </c:pt>
                <c:pt idx="217">
                  <c:v>1.9362837354522999</c:v>
                </c:pt>
                <c:pt idx="218">
                  <c:v>1.94606259082331</c:v>
                </c:pt>
                <c:pt idx="219">
                  <c:v>1.95588760977026</c:v>
                </c:pt>
                <c:pt idx="220">
                  <c:v>1.9657590951946999</c:v>
                </c:pt>
                <c:pt idx="221">
                  <c:v>1.97567734861206</c:v>
                </c:pt>
                <c:pt idx="222">
                  <c:v>1.9856426702861001</c:v>
                </c:pt>
                <c:pt idx="223">
                  <c:v>1.9956553593558699</c:v>
                </c:pt>
                <c:pt idx="224">
                  <c:v>2.0057157139556199</c:v>
                </c:pt>
                <c:pt idx="225">
                  <c:v>2.0158240313282998</c:v>
                </c:pt>
                <c:pt idx="226">
                  <c:v>2.0259806079329001</c:v>
                </c:pt>
                <c:pt idx="227">
                  <c:v>2.0361857395461298</c:v>
                </c:pt>
                <c:pt idx="228">
                  <c:v>2.0464397213587602</c:v>
                </c:pt>
                <c:pt idx="229">
                  <c:v>2.056742848067</c:v>
                </c:pt>
                <c:pt idx="230">
                  <c:v>2.0670954139591999</c:v>
                </c:pt>
                <c:pt idx="231">
                  <c:v>2.0774977129982202</c:v>
                </c:pt>
                <c:pt idx="232">
                  <c:v>2.0879500388996401</c:v>
                </c:pt>
                <c:pt idx="233">
                  <c:v>2.0984526852062402</c:v>
                </c:pt>
                <c:pt idx="234">
                  <c:v>2.10900594535874</c:v>
                </c:pt>
                <c:pt idx="235">
                  <c:v>2.11961011276333</c:v>
                </c:pt>
                <c:pt idx="236">
                  <c:v>2.1302654808558401</c:v>
                </c:pt>
                <c:pt idx="237">
                  <c:v>2.1409723431631198</c:v>
                </c:pt>
                <c:pt idx="238">
                  <c:v>2.1517309933614999</c:v>
                </c:pt>
                <c:pt idx="239">
                  <c:v>2.1625417253326402</c:v>
                </c:pt>
                <c:pt idx="240">
                  <c:v>2.1734048332169098</c:v>
                </c:pt>
              </c:numCache>
            </c:numRef>
          </c:yVal>
          <c:smooth val="0"/>
          <c:extLst>
            <c:ext xmlns:c16="http://schemas.microsoft.com/office/drawing/2014/chart" uri="{C3380CC4-5D6E-409C-BE32-E72D297353CC}">
              <c16:uniqueId val="{00000001-D728-4D68-9B92-9E02E9B0626F}"/>
            </c:ext>
          </c:extLst>
        </c:ser>
        <c:ser>
          <c:idx val="2"/>
          <c:order val="2"/>
          <c:tx>
            <c:strRef>
              <c:f>Microsoft_Excel_Worksheet2!$D$1</c:f>
              <c:strCache>
                <c:ptCount val="1"/>
                <c:pt idx="0">
                  <c:v>upper</c:v>
                </c:pt>
              </c:strCache>
            </c:strRef>
          </c:tx>
          <c:spPr>
            <a:ln w="41275">
              <a:solidFill>
                <a:srgbClr val="009900"/>
              </a:solidFill>
              <a:prstDash val="sysDash"/>
            </a:ln>
          </c:spPr>
          <c:marker>
            <c:symbol val="none"/>
          </c:marker>
          <c:xVal>
            <c:numRef>
              <c:f>Microsoft_Excel_Worksheet2!$A$2:$A$10002</c:f>
              <c:numCache>
                <c:formatCode>General</c:formatCode>
                <c:ptCount val="10001"/>
                <c:pt idx="0">
                  <c:v>0.1</c:v>
                </c:pt>
                <c:pt idx="1">
                  <c:v>0.11</c:v>
                </c:pt>
                <c:pt idx="2">
                  <c:v>0.12</c:v>
                </c:pt>
                <c:pt idx="3">
                  <c:v>0.13</c:v>
                </c:pt>
                <c:pt idx="4">
                  <c:v>0.14000000000000001</c:v>
                </c:pt>
                <c:pt idx="5">
                  <c:v>0.15</c:v>
                </c:pt>
                <c:pt idx="6">
                  <c:v>0.16</c:v>
                </c:pt>
                <c:pt idx="7">
                  <c:v>0.17</c:v>
                </c:pt>
                <c:pt idx="8">
                  <c:v>0.18</c:v>
                </c:pt>
                <c:pt idx="9">
                  <c:v>0.19</c:v>
                </c:pt>
                <c:pt idx="10">
                  <c:v>0.2</c:v>
                </c:pt>
                <c:pt idx="11">
                  <c:v>0.21</c:v>
                </c:pt>
                <c:pt idx="12">
                  <c:v>0.22</c:v>
                </c:pt>
                <c:pt idx="13">
                  <c:v>0.23</c:v>
                </c:pt>
                <c:pt idx="14">
                  <c:v>0.24</c:v>
                </c:pt>
                <c:pt idx="15">
                  <c:v>0.25</c:v>
                </c:pt>
                <c:pt idx="16">
                  <c:v>0.26</c:v>
                </c:pt>
                <c:pt idx="17">
                  <c:v>0.27</c:v>
                </c:pt>
                <c:pt idx="18">
                  <c:v>0.28000000000000003</c:v>
                </c:pt>
                <c:pt idx="19">
                  <c:v>0.28999999999999998</c:v>
                </c:pt>
                <c:pt idx="20">
                  <c:v>0.3</c:v>
                </c:pt>
                <c:pt idx="21">
                  <c:v>0.31</c:v>
                </c:pt>
                <c:pt idx="22">
                  <c:v>0.32</c:v>
                </c:pt>
                <c:pt idx="23">
                  <c:v>0.33</c:v>
                </c:pt>
                <c:pt idx="24">
                  <c:v>0.34</c:v>
                </c:pt>
                <c:pt idx="25">
                  <c:v>0.35</c:v>
                </c:pt>
                <c:pt idx="26">
                  <c:v>0.36</c:v>
                </c:pt>
                <c:pt idx="27">
                  <c:v>0.37</c:v>
                </c:pt>
                <c:pt idx="28">
                  <c:v>0.38</c:v>
                </c:pt>
                <c:pt idx="29">
                  <c:v>0.39</c:v>
                </c:pt>
                <c:pt idx="30">
                  <c:v>0.4</c:v>
                </c:pt>
                <c:pt idx="31">
                  <c:v>0.41</c:v>
                </c:pt>
                <c:pt idx="32">
                  <c:v>0.42</c:v>
                </c:pt>
                <c:pt idx="33">
                  <c:v>0.43</c:v>
                </c:pt>
                <c:pt idx="34">
                  <c:v>0.44</c:v>
                </c:pt>
                <c:pt idx="35">
                  <c:v>0.45</c:v>
                </c:pt>
                <c:pt idx="36">
                  <c:v>0.46</c:v>
                </c:pt>
                <c:pt idx="37">
                  <c:v>0.47</c:v>
                </c:pt>
                <c:pt idx="38">
                  <c:v>0.48</c:v>
                </c:pt>
                <c:pt idx="39">
                  <c:v>0.49</c:v>
                </c:pt>
                <c:pt idx="40">
                  <c:v>0.5</c:v>
                </c:pt>
                <c:pt idx="41">
                  <c:v>0.51</c:v>
                </c:pt>
                <c:pt idx="42">
                  <c:v>0.52</c:v>
                </c:pt>
                <c:pt idx="43">
                  <c:v>0.53</c:v>
                </c:pt>
                <c:pt idx="44">
                  <c:v>0.54</c:v>
                </c:pt>
                <c:pt idx="45">
                  <c:v>0.55000000000000004</c:v>
                </c:pt>
                <c:pt idx="46">
                  <c:v>0.56000000000000005</c:v>
                </c:pt>
                <c:pt idx="47">
                  <c:v>0.56999999999999995</c:v>
                </c:pt>
                <c:pt idx="48">
                  <c:v>0.57999999999999996</c:v>
                </c:pt>
                <c:pt idx="49">
                  <c:v>0.59</c:v>
                </c:pt>
                <c:pt idx="50">
                  <c:v>0.6</c:v>
                </c:pt>
                <c:pt idx="51">
                  <c:v>0.61</c:v>
                </c:pt>
                <c:pt idx="52">
                  <c:v>0.62</c:v>
                </c:pt>
                <c:pt idx="53">
                  <c:v>0.63</c:v>
                </c:pt>
                <c:pt idx="54">
                  <c:v>0.64</c:v>
                </c:pt>
                <c:pt idx="55">
                  <c:v>0.65</c:v>
                </c:pt>
                <c:pt idx="56">
                  <c:v>0.66</c:v>
                </c:pt>
                <c:pt idx="57">
                  <c:v>0.67</c:v>
                </c:pt>
                <c:pt idx="58">
                  <c:v>0.68</c:v>
                </c:pt>
                <c:pt idx="59">
                  <c:v>0.69</c:v>
                </c:pt>
                <c:pt idx="60">
                  <c:v>0.7</c:v>
                </c:pt>
                <c:pt idx="61">
                  <c:v>0.71</c:v>
                </c:pt>
                <c:pt idx="62">
                  <c:v>0.72</c:v>
                </c:pt>
                <c:pt idx="63">
                  <c:v>0.73</c:v>
                </c:pt>
                <c:pt idx="64">
                  <c:v>0.74</c:v>
                </c:pt>
                <c:pt idx="65">
                  <c:v>0.75</c:v>
                </c:pt>
                <c:pt idx="66">
                  <c:v>0.76</c:v>
                </c:pt>
                <c:pt idx="67">
                  <c:v>0.77</c:v>
                </c:pt>
                <c:pt idx="68">
                  <c:v>0.78</c:v>
                </c:pt>
                <c:pt idx="69">
                  <c:v>0.79</c:v>
                </c:pt>
                <c:pt idx="70">
                  <c:v>0.8</c:v>
                </c:pt>
                <c:pt idx="71">
                  <c:v>0.81</c:v>
                </c:pt>
                <c:pt idx="72">
                  <c:v>0.82</c:v>
                </c:pt>
                <c:pt idx="73">
                  <c:v>0.83</c:v>
                </c:pt>
                <c:pt idx="74">
                  <c:v>0.84</c:v>
                </c:pt>
                <c:pt idx="75">
                  <c:v>0.85</c:v>
                </c:pt>
                <c:pt idx="76">
                  <c:v>0.86</c:v>
                </c:pt>
                <c:pt idx="77">
                  <c:v>0.87</c:v>
                </c:pt>
                <c:pt idx="78">
                  <c:v>0.88</c:v>
                </c:pt>
                <c:pt idx="79">
                  <c:v>0.89</c:v>
                </c:pt>
                <c:pt idx="80">
                  <c:v>0.9</c:v>
                </c:pt>
                <c:pt idx="81">
                  <c:v>0.91</c:v>
                </c:pt>
                <c:pt idx="82">
                  <c:v>0.92</c:v>
                </c:pt>
                <c:pt idx="83">
                  <c:v>0.93</c:v>
                </c:pt>
                <c:pt idx="84">
                  <c:v>0.94</c:v>
                </c:pt>
                <c:pt idx="85">
                  <c:v>0.95</c:v>
                </c:pt>
                <c:pt idx="86">
                  <c:v>0.96</c:v>
                </c:pt>
                <c:pt idx="87">
                  <c:v>0.97</c:v>
                </c:pt>
                <c:pt idx="88">
                  <c:v>0.98</c:v>
                </c:pt>
                <c:pt idx="89">
                  <c:v>0.99</c:v>
                </c:pt>
                <c:pt idx="90">
                  <c:v>1</c:v>
                </c:pt>
                <c:pt idx="91">
                  <c:v>1.01</c:v>
                </c:pt>
                <c:pt idx="92">
                  <c:v>1.02</c:v>
                </c:pt>
                <c:pt idx="93">
                  <c:v>1.03</c:v>
                </c:pt>
                <c:pt idx="94">
                  <c:v>1.04</c:v>
                </c:pt>
                <c:pt idx="95">
                  <c:v>1.05</c:v>
                </c:pt>
                <c:pt idx="96">
                  <c:v>1.06</c:v>
                </c:pt>
                <c:pt idx="97">
                  <c:v>1.07</c:v>
                </c:pt>
                <c:pt idx="98">
                  <c:v>1.08</c:v>
                </c:pt>
                <c:pt idx="99">
                  <c:v>1.0900000000000001</c:v>
                </c:pt>
                <c:pt idx="100">
                  <c:v>1.1000000000000001</c:v>
                </c:pt>
                <c:pt idx="101">
                  <c:v>1.1100000000000001</c:v>
                </c:pt>
                <c:pt idx="102">
                  <c:v>1.1200000000000001</c:v>
                </c:pt>
                <c:pt idx="103">
                  <c:v>1.1299999999999999</c:v>
                </c:pt>
                <c:pt idx="104">
                  <c:v>1.1399999999999999</c:v>
                </c:pt>
                <c:pt idx="105">
                  <c:v>1.1499999999999999</c:v>
                </c:pt>
                <c:pt idx="106">
                  <c:v>1.1599999999999999</c:v>
                </c:pt>
                <c:pt idx="107">
                  <c:v>1.17</c:v>
                </c:pt>
                <c:pt idx="108">
                  <c:v>1.18</c:v>
                </c:pt>
                <c:pt idx="109">
                  <c:v>1.19</c:v>
                </c:pt>
                <c:pt idx="110">
                  <c:v>1.2</c:v>
                </c:pt>
                <c:pt idx="111">
                  <c:v>1.21</c:v>
                </c:pt>
                <c:pt idx="112">
                  <c:v>1.22</c:v>
                </c:pt>
                <c:pt idx="113">
                  <c:v>1.23</c:v>
                </c:pt>
                <c:pt idx="114">
                  <c:v>1.24</c:v>
                </c:pt>
                <c:pt idx="115">
                  <c:v>1.25</c:v>
                </c:pt>
                <c:pt idx="116">
                  <c:v>1.26</c:v>
                </c:pt>
                <c:pt idx="117">
                  <c:v>1.27</c:v>
                </c:pt>
                <c:pt idx="118">
                  <c:v>1.28</c:v>
                </c:pt>
                <c:pt idx="119">
                  <c:v>1.29</c:v>
                </c:pt>
                <c:pt idx="120">
                  <c:v>1.3</c:v>
                </c:pt>
                <c:pt idx="121">
                  <c:v>1.31</c:v>
                </c:pt>
                <c:pt idx="122">
                  <c:v>1.32</c:v>
                </c:pt>
                <c:pt idx="123">
                  <c:v>1.33</c:v>
                </c:pt>
                <c:pt idx="124">
                  <c:v>1.34</c:v>
                </c:pt>
                <c:pt idx="125">
                  <c:v>1.35</c:v>
                </c:pt>
                <c:pt idx="126">
                  <c:v>1.36</c:v>
                </c:pt>
                <c:pt idx="127">
                  <c:v>1.37</c:v>
                </c:pt>
                <c:pt idx="128">
                  <c:v>1.38</c:v>
                </c:pt>
                <c:pt idx="129">
                  <c:v>1.39</c:v>
                </c:pt>
                <c:pt idx="130">
                  <c:v>1.4</c:v>
                </c:pt>
                <c:pt idx="131">
                  <c:v>1.41</c:v>
                </c:pt>
                <c:pt idx="132">
                  <c:v>1.42</c:v>
                </c:pt>
                <c:pt idx="133">
                  <c:v>1.43</c:v>
                </c:pt>
                <c:pt idx="134">
                  <c:v>1.44</c:v>
                </c:pt>
                <c:pt idx="135">
                  <c:v>1.45</c:v>
                </c:pt>
                <c:pt idx="136">
                  <c:v>1.46</c:v>
                </c:pt>
                <c:pt idx="137">
                  <c:v>1.47</c:v>
                </c:pt>
                <c:pt idx="138">
                  <c:v>1.48</c:v>
                </c:pt>
                <c:pt idx="139">
                  <c:v>1.49</c:v>
                </c:pt>
                <c:pt idx="140">
                  <c:v>1.5</c:v>
                </c:pt>
                <c:pt idx="141">
                  <c:v>1.51</c:v>
                </c:pt>
                <c:pt idx="142">
                  <c:v>1.52</c:v>
                </c:pt>
                <c:pt idx="143">
                  <c:v>1.53</c:v>
                </c:pt>
                <c:pt idx="144">
                  <c:v>1.54</c:v>
                </c:pt>
                <c:pt idx="145">
                  <c:v>1.55</c:v>
                </c:pt>
                <c:pt idx="146">
                  <c:v>1.56</c:v>
                </c:pt>
                <c:pt idx="147">
                  <c:v>1.57</c:v>
                </c:pt>
                <c:pt idx="148">
                  <c:v>1.58</c:v>
                </c:pt>
                <c:pt idx="149">
                  <c:v>1.59</c:v>
                </c:pt>
                <c:pt idx="150">
                  <c:v>1.6</c:v>
                </c:pt>
                <c:pt idx="151">
                  <c:v>1.61</c:v>
                </c:pt>
                <c:pt idx="152">
                  <c:v>1.62</c:v>
                </c:pt>
                <c:pt idx="153">
                  <c:v>1.63</c:v>
                </c:pt>
                <c:pt idx="154">
                  <c:v>1.64</c:v>
                </c:pt>
                <c:pt idx="155">
                  <c:v>1.65</c:v>
                </c:pt>
                <c:pt idx="156">
                  <c:v>1.66</c:v>
                </c:pt>
                <c:pt idx="157">
                  <c:v>1.67</c:v>
                </c:pt>
                <c:pt idx="158">
                  <c:v>1.68</c:v>
                </c:pt>
                <c:pt idx="159">
                  <c:v>1.69</c:v>
                </c:pt>
                <c:pt idx="160">
                  <c:v>1.7</c:v>
                </c:pt>
                <c:pt idx="161">
                  <c:v>1.71</c:v>
                </c:pt>
                <c:pt idx="162">
                  <c:v>1.72</c:v>
                </c:pt>
                <c:pt idx="163">
                  <c:v>1.73</c:v>
                </c:pt>
                <c:pt idx="164">
                  <c:v>1.74</c:v>
                </c:pt>
                <c:pt idx="165">
                  <c:v>1.75</c:v>
                </c:pt>
                <c:pt idx="166">
                  <c:v>1.76</c:v>
                </c:pt>
                <c:pt idx="167">
                  <c:v>1.77</c:v>
                </c:pt>
                <c:pt idx="168">
                  <c:v>1.78</c:v>
                </c:pt>
                <c:pt idx="169">
                  <c:v>1.79</c:v>
                </c:pt>
                <c:pt idx="170">
                  <c:v>1.8</c:v>
                </c:pt>
                <c:pt idx="171">
                  <c:v>1.81</c:v>
                </c:pt>
                <c:pt idx="172">
                  <c:v>1.82</c:v>
                </c:pt>
                <c:pt idx="173">
                  <c:v>1.83</c:v>
                </c:pt>
                <c:pt idx="174">
                  <c:v>1.84</c:v>
                </c:pt>
                <c:pt idx="175">
                  <c:v>1.85</c:v>
                </c:pt>
                <c:pt idx="176">
                  <c:v>1.86</c:v>
                </c:pt>
                <c:pt idx="177">
                  <c:v>1.87</c:v>
                </c:pt>
                <c:pt idx="178">
                  <c:v>1.88</c:v>
                </c:pt>
                <c:pt idx="179">
                  <c:v>1.89</c:v>
                </c:pt>
                <c:pt idx="180">
                  <c:v>1.9</c:v>
                </c:pt>
                <c:pt idx="181">
                  <c:v>1.91</c:v>
                </c:pt>
                <c:pt idx="182">
                  <c:v>1.92</c:v>
                </c:pt>
                <c:pt idx="183">
                  <c:v>1.93</c:v>
                </c:pt>
                <c:pt idx="184">
                  <c:v>1.94</c:v>
                </c:pt>
                <c:pt idx="185">
                  <c:v>1.95</c:v>
                </c:pt>
                <c:pt idx="186">
                  <c:v>1.96</c:v>
                </c:pt>
                <c:pt idx="187">
                  <c:v>1.97</c:v>
                </c:pt>
                <c:pt idx="188">
                  <c:v>1.98</c:v>
                </c:pt>
                <c:pt idx="189">
                  <c:v>1.99</c:v>
                </c:pt>
                <c:pt idx="190">
                  <c:v>2</c:v>
                </c:pt>
                <c:pt idx="191">
                  <c:v>2.0099999999999998</c:v>
                </c:pt>
                <c:pt idx="192">
                  <c:v>2.02</c:v>
                </c:pt>
                <c:pt idx="193">
                  <c:v>2.0299999999999998</c:v>
                </c:pt>
                <c:pt idx="194">
                  <c:v>2.04</c:v>
                </c:pt>
                <c:pt idx="195">
                  <c:v>2.0499999999999998</c:v>
                </c:pt>
                <c:pt idx="196">
                  <c:v>2.06</c:v>
                </c:pt>
                <c:pt idx="197">
                  <c:v>2.0699999999999998</c:v>
                </c:pt>
                <c:pt idx="198">
                  <c:v>2.08</c:v>
                </c:pt>
                <c:pt idx="199">
                  <c:v>2.09</c:v>
                </c:pt>
                <c:pt idx="200">
                  <c:v>2.1</c:v>
                </c:pt>
                <c:pt idx="201">
                  <c:v>2.11</c:v>
                </c:pt>
                <c:pt idx="202">
                  <c:v>2.12</c:v>
                </c:pt>
                <c:pt idx="203">
                  <c:v>2.13</c:v>
                </c:pt>
                <c:pt idx="204">
                  <c:v>2.14</c:v>
                </c:pt>
                <c:pt idx="205">
                  <c:v>2.15</c:v>
                </c:pt>
                <c:pt idx="206">
                  <c:v>2.16</c:v>
                </c:pt>
                <c:pt idx="207">
                  <c:v>2.17</c:v>
                </c:pt>
                <c:pt idx="208">
                  <c:v>2.1800000000000002</c:v>
                </c:pt>
                <c:pt idx="209">
                  <c:v>2.19</c:v>
                </c:pt>
                <c:pt idx="210">
                  <c:v>2.2000000000000002</c:v>
                </c:pt>
                <c:pt idx="211">
                  <c:v>2.21</c:v>
                </c:pt>
                <c:pt idx="212">
                  <c:v>2.2200000000000002</c:v>
                </c:pt>
                <c:pt idx="213">
                  <c:v>2.23</c:v>
                </c:pt>
                <c:pt idx="214">
                  <c:v>2.2400000000000002</c:v>
                </c:pt>
                <c:pt idx="215">
                  <c:v>2.25</c:v>
                </c:pt>
                <c:pt idx="216">
                  <c:v>2.2599999999999998</c:v>
                </c:pt>
                <c:pt idx="217">
                  <c:v>2.27</c:v>
                </c:pt>
                <c:pt idx="218">
                  <c:v>2.2799999999999998</c:v>
                </c:pt>
                <c:pt idx="219">
                  <c:v>2.29</c:v>
                </c:pt>
                <c:pt idx="220">
                  <c:v>2.2999999999999998</c:v>
                </c:pt>
                <c:pt idx="221">
                  <c:v>2.31</c:v>
                </c:pt>
                <c:pt idx="222">
                  <c:v>2.3199999999999998</c:v>
                </c:pt>
                <c:pt idx="223">
                  <c:v>2.33</c:v>
                </c:pt>
                <c:pt idx="224">
                  <c:v>2.34</c:v>
                </c:pt>
                <c:pt idx="225">
                  <c:v>2.35</c:v>
                </c:pt>
                <c:pt idx="226">
                  <c:v>2.36</c:v>
                </c:pt>
                <c:pt idx="227">
                  <c:v>2.37</c:v>
                </c:pt>
                <c:pt idx="228">
                  <c:v>2.38</c:v>
                </c:pt>
                <c:pt idx="229">
                  <c:v>2.39</c:v>
                </c:pt>
                <c:pt idx="230">
                  <c:v>2.4</c:v>
                </c:pt>
                <c:pt idx="231">
                  <c:v>2.41</c:v>
                </c:pt>
                <c:pt idx="232">
                  <c:v>2.42</c:v>
                </c:pt>
                <c:pt idx="233">
                  <c:v>2.4300000000000002</c:v>
                </c:pt>
                <c:pt idx="234">
                  <c:v>2.44</c:v>
                </c:pt>
                <c:pt idx="235">
                  <c:v>2.4500000000000002</c:v>
                </c:pt>
                <c:pt idx="236">
                  <c:v>2.46</c:v>
                </c:pt>
                <c:pt idx="237">
                  <c:v>2.4700000000000002</c:v>
                </c:pt>
                <c:pt idx="238">
                  <c:v>2.48</c:v>
                </c:pt>
                <c:pt idx="239">
                  <c:v>2.4900000000000002</c:v>
                </c:pt>
                <c:pt idx="240">
                  <c:v>2.5</c:v>
                </c:pt>
              </c:numCache>
            </c:numRef>
          </c:xVal>
          <c:yVal>
            <c:numRef>
              <c:f>Microsoft_Excel_Worksheet2!$D$2:$D$10002</c:f>
              <c:numCache>
                <c:formatCode>General</c:formatCode>
                <c:ptCount val="10001"/>
                <c:pt idx="0">
                  <c:v>0.60164599154360499</c:v>
                </c:pt>
                <c:pt idx="1">
                  <c:v>0.60442385863246595</c:v>
                </c:pt>
                <c:pt idx="2">
                  <c:v>0.60721456577653998</c:v>
                </c:pt>
                <c:pt idx="3">
                  <c:v>0.61001817284175397</c:v>
                </c:pt>
                <c:pt idx="4">
                  <c:v>0.612834739996587</c:v>
                </c:pt>
                <c:pt idx="5">
                  <c:v>0.61566432771490398</c:v>
                </c:pt>
                <c:pt idx="6">
                  <c:v>0.61850699677888499</c:v>
                </c:pt>
                <c:pt idx="7">
                  <c:v>0.62136280828207102</c:v>
                </c:pt>
                <c:pt idx="8">
                  <c:v>0.62423182363253704</c:v>
                </c:pt>
                <c:pt idx="9">
                  <c:v>0.62711410455619099</c:v>
                </c:pt>
                <c:pt idx="10">
                  <c:v>0.63000971310021503</c:v>
                </c:pt>
                <c:pt idx="11">
                  <c:v>0.63291871163666902</c:v>
                </c:pt>
                <c:pt idx="12">
                  <c:v>0.63584116286624304</c:v>
                </c:pt>
                <c:pt idx="13">
                  <c:v>0.63877712982220003</c:v>
                </c:pt>
                <c:pt idx="14">
                  <c:v>0.64172667587450405</c:v>
                </c:pt>
                <c:pt idx="15">
                  <c:v>0.64468986473415502</c:v>
                </c:pt>
                <c:pt idx="16">
                  <c:v>0.64766676045775096</c:v>
                </c:pt>
                <c:pt idx="17">
                  <c:v>0.65065742745229205</c:v>
                </c:pt>
                <c:pt idx="18">
                  <c:v>0.65366193048024002</c:v>
                </c:pt>
                <c:pt idx="19">
                  <c:v>0.65668033466487596</c:v>
                </c:pt>
                <c:pt idx="20">
                  <c:v>0.65971270549595995</c:v>
                </c:pt>
                <c:pt idx="21">
                  <c:v>0.66275910883572797</c:v>
                </c:pt>
                <c:pt idx="22">
                  <c:v>0.66581961092525599</c:v>
                </c:pt>
                <c:pt idx="23">
                  <c:v>0.66889427839123405</c:v>
                </c:pt>
                <c:pt idx="24">
                  <c:v>0.671983178253163</c:v>
                </c:pt>
                <c:pt idx="25">
                  <c:v>0.67508637793104298</c:v>
                </c:pt>
                <c:pt idx="26">
                  <c:v>0.67820394525357497</c:v>
                </c:pt>
                <c:pt idx="27">
                  <c:v>0.68133594846694501</c:v>
                </c:pt>
                <c:pt idx="28">
                  <c:v>0.68448245624423099</c:v>
                </c:pt>
                <c:pt idx="29">
                  <c:v>0.68764353769550701</c:v>
                </c:pt>
                <c:pt idx="30">
                  <c:v>0.69081926237870195</c:v>
                </c:pt>
                <c:pt idx="31">
                  <c:v>0.69400970031130604</c:v>
                </c:pt>
                <c:pt idx="32">
                  <c:v>0.69721492198299695</c:v>
                </c:pt>
                <c:pt idx="33">
                  <c:v>0.70043499836929102</c:v>
                </c:pt>
                <c:pt idx="34">
                  <c:v>0.70367000094632404</c:v>
                </c:pt>
                <c:pt idx="35">
                  <c:v>0.70692000170689495</c:v>
                </c:pt>
                <c:pt idx="36">
                  <c:v>0.71018507317789503</c:v>
                </c:pt>
                <c:pt idx="37">
                  <c:v>0.71346528843929202</c:v>
                </c:pt>
                <c:pt idx="38">
                  <c:v>0.71676072114484002</c:v>
                </c:pt>
                <c:pt idx="39">
                  <c:v>0.72007144554471902</c:v>
                </c:pt>
                <c:pt idx="40">
                  <c:v>0.72339753651032301</c:v>
                </c:pt>
                <c:pt idx="41">
                  <c:v>0.72673906956147305</c:v>
                </c:pt>
                <c:pt idx="42">
                  <c:v>0.73009612089632503</c:v>
                </c:pt>
                <c:pt idx="43">
                  <c:v>0.73346876742433098</c:v>
                </c:pt>
                <c:pt idx="44">
                  <c:v>0.73685708680263495</c:v>
                </c:pt>
                <c:pt idx="45">
                  <c:v>0.74026115747633303</c:v>
                </c:pt>
                <c:pt idx="46">
                  <c:v>0.74368105872312296</c:v>
                </c:pt>
                <c:pt idx="47">
                  <c:v>0.74711687070292498</c:v>
                </c:pt>
                <c:pt idx="48">
                  <c:v>0.75056867451315201</c:v>
                </c:pt>
                <c:pt idx="49">
                  <c:v>0.75403655225041799</c:v>
                </c:pt>
                <c:pt idx="50">
                  <c:v>0.75752058707960002</c:v>
                </c:pt>
                <c:pt idx="51">
                  <c:v>0.76102086331132301</c:v>
                </c:pt>
                <c:pt idx="52">
                  <c:v>0.76453746648912302</c:v>
                </c:pt>
                <c:pt idx="53">
                  <c:v>0.76807048348773299</c:v>
                </c:pt>
                <c:pt idx="54">
                  <c:v>0.77162000262424901</c:v>
                </c:pt>
                <c:pt idx="55">
                  <c:v>0.775186113784187</c:v>
                </c:pt>
                <c:pt idx="56">
                  <c:v>0.77876890856485603</c:v>
                </c:pt>
                <c:pt idx="57">
                  <c:v>0.78236848043892904</c:v>
                </c:pt>
                <c:pt idx="58">
                  <c:v>0.78598492494162497</c:v>
                </c:pt>
                <c:pt idx="59">
                  <c:v>0.78961833988563401</c:v>
                </c:pt>
                <c:pt idx="60">
                  <c:v>0.79326882560873202</c:v>
                </c:pt>
                <c:pt idx="61">
                  <c:v>0.79693648526007699</c:v>
                </c:pt>
                <c:pt idx="62">
                  <c:v>0.80062142513246604</c:v>
                </c:pt>
                <c:pt idx="63">
                  <c:v>0.80432375504944997</c:v>
                </c:pt>
                <c:pt idx="64">
                  <c:v>0.80804358881820504</c:v>
                </c:pt>
                <c:pt idx="65">
                  <c:v>0.81178104476162605</c:v>
                </c:pt>
                <c:pt idx="66">
                  <c:v>0.81553624634634203</c:v>
                </c:pt>
                <c:pt idx="67">
                  <c:v>0.81930932292748804</c:v>
                </c:pt>
                <c:pt idx="68">
                  <c:v>0.82310041063643602</c:v>
                </c:pt>
                <c:pt idx="69">
                  <c:v>0.826909653444583</c:v>
                </c:pt>
                <c:pt idx="70">
                  <c:v>0.83073762811736296</c:v>
                </c:pt>
                <c:pt idx="71">
                  <c:v>0.83458662779305404</c:v>
                </c:pt>
                <c:pt idx="72">
                  <c:v>0.83845941107427302</c:v>
                </c:pt>
                <c:pt idx="73">
                  <c:v>0.84235878096607797</c:v>
                </c:pt>
                <c:pt idx="74">
                  <c:v>0.84628758463874199</c:v>
                </c:pt>
                <c:pt idx="75">
                  <c:v>0.85024871319079098</c:v>
                </c:pt>
                <c:pt idx="76">
                  <c:v>0.85424510140196597</c:v>
                </c:pt>
                <c:pt idx="77">
                  <c:v>0.85827972746401504</c:v>
                </c:pt>
                <c:pt idx="78">
                  <c:v>0.86235561267522098</c:v>
                </c:pt>
                <c:pt idx="79">
                  <c:v>0.86647582108222199</c:v>
                </c:pt>
                <c:pt idx="80">
                  <c:v>0.87064345905000295</c:v>
                </c:pt>
                <c:pt idx="81">
                  <c:v>0.87486167473774201</c:v>
                </c:pt>
                <c:pt idx="82">
                  <c:v>0.87913365745455796</c:v>
                </c:pt>
                <c:pt idx="83">
                  <c:v>0.88346263686489601</c:v>
                </c:pt>
                <c:pt idx="84">
                  <c:v>0.88785188200825804</c:v>
                </c:pt>
                <c:pt idx="85">
                  <c:v>0.89230470009211205</c:v>
                </c:pt>
                <c:pt idx="86">
                  <c:v>0.89682443500988895</c:v>
                </c:pt>
                <c:pt idx="87">
                  <c:v>0.901414465527834</c:v>
                </c:pt>
                <c:pt idx="88">
                  <c:v>0.90607820307489195</c:v>
                </c:pt>
                <c:pt idx="89">
                  <c:v>0.91081908905847997</c:v>
                </c:pt>
                <c:pt idx="90">
                  <c:v>0.91564059161558398</c:v>
                </c:pt>
                <c:pt idx="91">
                  <c:v>0.92054620169273704</c:v>
                </c:pt>
                <c:pt idx="92">
                  <c:v>0.92553942832958702</c:v>
                </c:pt>
                <c:pt idx="93">
                  <c:v>0.930623792998304</c:v>
                </c:pt>
                <c:pt idx="94">
                  <c:v>0.93580282282439897</c:v>
                </c:pt>
                <c:pt idx="95">
                  <c:v>0.94108004248261201</c:v>
                </c:pt>
                <c:pt idx="96">
                  <c:v>0.94645896452350498</c:v>
                </c:pt>
                <c:pt idx="97">
                  <c:v>0.95194307784082199</c:v>
                </c:pt>
                <c:pt idx="98">
                  <c:v>0.957535833935245</c:v>
                </c:pt>
                <c:pt idx="99">
                  <c:v>0.963240630564838</c:v>
                </c:pt>
                <c:pt idx="100">
                  <c:v>0.96906079229433495</c:v>
                </c:pt>
                <c:pt idx="101">
                  <c:v>0.97499954736173899</c:v>
                </c:pt>
                <c:pt idx="102">
                  <c:v>0.98106000016863404</c:v>
                </c:pt>
                <c:pt idx="103">
                  <c:v>0.98724509856668397</c:v>
                </c:pt>
                <c:pt idx="104">
                  <c:v>0.99355759495328999</c:v>
                </c:pt>
                <c:pt idx="105">
                  <c:v>1</c:v>
                </c:pt>
                <c:pt idx="106">
                  <c:v>1.0135389164472499</c:v>
                </c:pt>
                <c:pt idx="107">
                  <c:v>1.0270285805508399</c:v>
                </c:pt>
                <c:pt idx="108">
                  <c:v>1.04046934400325</c:v>
                </c:pt>
                <c:pt idx="109">
                  <c:v>1.05386199564876</c:v>
                </c:pt>
                <c:pt idx="110">
                  <c:v>1.06720777418292</c:v>
                </c:pt>
                <c:pt idx="111">
                  <c:v>1.08050838011877</c:v>
                </c:pt>
                <c:pt idx="112">
                  <c:v>1.0937659868198999</c:v>
                </c:pt>
                <c:pt idx="113">
                  <c:v>1.10698325036742</c:v>
                </c:pt>
                <c:pt idx="114">
                  <c:v>1.12016331799327</c:v>
                </c:pt>
                <c:pt idx="115">
                  <c:v>1.1333098347775299</c:v>
                </c:pt>
                <c:pt idx="116">
                  <c:v>1.1464269482745499</c:v>
                </c:pt>
                <c:pt idx="117">
                  <c:v>1.1595193107025701</c:v>
                </c:pt>
                <c:pt idx="118">
                  <c:v>1.1725920783078101</c:v>
                </c:pt>
                <c:pt idx="119">
                  <c:v>1.1856509074985</c:v>
                </c:pt>
                <c:pt idx="120">
                  <c:v>1.1987019473405001</c:v>
                </c:pt>
                <c:pt idx="121">
                  <c:v>1.2117518280174799</c:v>
                </c:pt>
                <c:pt idx="122">
                  <c:v>1.22480764488783</c:v>
                </c:pt>
                <c:pt idx="123">
                  <c:v>1.2378769378205099</c:v>
                </c:pt>
                <c:pt idx="124">
                  <c:v>1.2509676655655699</c:v>
                </c:pt>
                <c:pt idx="125">
                  <c:v>1.26408817501243</c:v>
                </c:pt>
                <c:pt idx="126">
                  <c:v>1.2772471653103601</c:v>
                </c:pt>
                <c:pt idx="127">
                  <c:v>1.2904536469685499</c:v>
                </c:pt>
                <c:pt idx="128">
                  <c:v>1.30371689621339</c:v>
                </c:pt>
                <c:pt idx="129">
                  <c:v>1.3170464050517201</c:v>
                </c:pt>
                <c:pt idx="130">
                  <c:v>1.3304518276625299</c:v>
                </c:pt>
                <c:pt idx="131">
                  <c:v>1.3439429239054801</c:v>
                </c:pt>
                <c:pt idx="132">
                  <c:v>1.3575295008824699</c:v>
                </c:pt>
                <c:pt idx="133">
                  <c:v>1.3712213536066999</c:v>
                </c:pt>
                <c:pt idx="134">
                  <c:v>1.3850282059130401</c:v>
                </c:pt>
                <c:pt idx="135">
                  <c:v>1.3989596527758601</c:v>
                </c:pt>
                <c:pt idx="136">
                  <c:v>1.41302510518225</c:v>
                </c:pt>
                <c:pt idx="137">
                  <c:v>1.4272337386373299</c:v>
                </c:pt>
                <c:pt idx="138">
                  <c:v>1.4415944462593899</c:v>
                </c:pt>
                <c:pt idx="139">
                  <c:v>1.45611579726119</c:v>
                </c:pt>
                <c:pt idx="140">
                  <c:v>1.47080600142101</c:v>
                </c:pt>
                <c:pt idx="141">
                  <c:v>1.48567287993533</c:v>
                </c:pt>
                <c:pt idx="142">
                  <c:v>1.5007238428269001</c:v>
                </c:pt>
                <c:pt idx="143">
                  <c:v>1.5159658728713099</c:v>
                </c:pt>
                <c:pt idx="144">
                  <c:v>1.5314055158126401</c:v>
                </c:pt>
                <c:pt idx="145">
                  <c:v>1.54704887647372</c:v>
                </c:pt>
                <c:pt idx="146">
                  <c:v>1.56290162023538</c:v>
                </c:pt>
                <c:pt idx="147">
                  <c:v>1.5789689792641699</c:v>
                </c:pt>
                <c:pt idx="148">
                  <c:v>1.59525576281044</c:v>
                </c:pt>
                <c:pt idx="149">
                  <c:v>1.6117663708755701</c:v>
                </c:pt>
                <c:pt idx="150">
                  <c:v>1.6285048105542801</c:v>
                </c:pt>
                <c:pt idx="151">
                  <c:v>1.6454747143907</c:v>
                </c:pt>
                <c:pt idx="152">
                  <c:v>1.66267936013846</c:v>
                </c:pt>
                <c:pt idx="153">
                  <c:v>1.6801216913803501</c:v>
                </c:pt>
                <c:pt idx="154">
                  <c:v>1.69780433853605</c:v>
                </c:pt>
                <c:pt idx="155">
                  <c:v>1.71572963986271</c:v>
                </c:pt>
                <c:pt idx="156">
                  <c:v>1.73389966212869</c:v>
                </c:pt>
                <c:pt idx="157">
                  <c:v>1.7523162207124701</c:v>
                </c:pt>
                <c:pt idx="158">
                  <c:v>1.7709808989450899</c:v>
                </c:pt>
                <c:pt idx="159">
                  <c:v>1.7898950665732201</c:v>
                </c:pt>
                <c:pt idx="160">
                  <c:v>1.8090598972716301</c:v>
                </c:pt>
                <c:pt idx="161">
                  <c:v>1.8284763306184799</c:v>
                </c:pt>
                <c:pt idx="162">
                  <c:v>1.8481450343454899</c:v>
                </c:pt>
                <c:pt idx="163">
                  <c:v>1.86806676422686</c:v>
                </c:pt>
                <c:pt idx="164">
                  <c:v>1.88824243648097</c:v>
                </c:pt>
                <c:pt idx="165">
                  <c:v>1.9086731174939999</c:v>
                </c:pt>
                <c:pt idx="166">
                  <c:v>1.9293600143362699</c:v>
                </c:pt>
                <c:pt idx="167">
                  <c:v>1.95030446604021</c:v>
                </c:pt>
                <c:pt idx="168">
                  <c:v>1.9715079356017</c:v>
                </c:pt>
                <c:pt idx="169">
                  <c:v>1.9929720026623099</c:v>
                </c:pt>
                <c:pt idx="170">
                  <c:v>2.01469835682766</c:v>
                </c:pt>
                <c:pt idx="171">
                  <c:v>2.03668879157705</c:v>
                </c:pt>
                <c:pt idx="172">
                  <c:v>2.0589451987201</c:v>
                </c:pt>
                <c:pt idx="173">
                  <c:v>2.0814695633575901</c:v>
                </c:pt>
                <c:pt idx="174">
                  <c:v>2.10426395930594</c:v>
                </c:pt>
                <c:pt idx="175">
                  <c:v>2.1273305449467799</c:v>
                </c:pt>
                <c:pt idx="176">
                  <c:v>2.1506715594660499</c:v>
                </c:pt>
                <c:pt idx="177">
                  <c:v>2.17428931944908</c:v>
                </c:pt>
                <c:pt idx="178">
                  <c:v>2.1981862158010501</c:v>
                </c:pt>
                <c:pt idx="179">
                  <c:v>2.22236471096448</c:v>
                </c:pt>
                <c:pt idx="180">
                  <c:v>2.2468273364078701</c:v>
                </c:pt>
                <c:pt idx="181">
                  <c:v>2.2715766903616399</c:v>
                </c:pt>
                <c:pt idx="182">
                  <c:v>2.29661543577989</c:v>
                </c:pt>
                <c:pt idx="183">
                  <c:v>2.3219462985080099</c:v>
                </c:pt>
                <c:pt idx="184">
                  <c:v>2.3475720656384702</c:v>
                </c:pt>
                <c:pt idx="185">
                  <c:v>2.3734955840382499</c:v>
                </c:pt>
                <c:pt idx="186">
                  <c:v>2.3997197590331898</c:v>
                </c:pt>
                <c:pt idx="187">
                  <c:v>2.4262475532358101</c:v>
                </c:pt>
                <c:pt idx="188">
                  <c:v>2.4530819855043702</c:v>
                </c:pt>
                <c:pt idx="189">
                  <c:v>2.4802261300221198</c:v>
                </c:pt>
                <c:pt idx="190">
                  <c:v>2.5076831154866599</c:v>
                </c:pt>
                <c:pt idx="191">
                  <c:v>2.5354561244004001</c:v>
                </c:pt>
                <c:pt idx="192">
                  <c:v>2.5635483924537401</c:v>
                </c:pt>
                <c:pt idx="193">
                  <c:v>2.5919632079935599</c:v>
                </c:pt>
                <c:pt idx="194">
                  <c:v>2.6207039115701898</c:v>
                </c:pt>
                <c:pt idx="195">
                  <c:v>2.6497738955567298</c:v>
                </c:pt>
                <c:pt idx="196">
                  <c:v>2.67917660383503</c:v>
                </c:pt>
                <c:pt idx="197">
                  <c:v>2.7089155315432998</c:v>
                </c:pt>
                <c:pt idx="198">
                  <c:v>2.7389942248807899</c:v>
                </c:pt>
                <c:pt idx="199">
                  <c:v>2.7694162809652001</c:v>
                </c:pt>
                <c:pt idx="200">
                  <c:v>2.8001853477390899</c:v>
                </c:pt>
                <c:pt idx="201">
                  <c:v>2.8313051239217901</c:v>
                </c:pt>
                <c:pt idx="202">
                  <c:v>2.8627793590036799</c:v>
                </c:pt>
                <c:pt idx="203">
                  <c:v>2.8946118532798701</c:v>
                </c:pt>
                <c:pt idx="204">
                  <c:v>2.92680645792076</c:v>
                </c:pt>
                <c:pt idx="205">
                  <c:v>2.9593670750770098</c:v>
                </c:pt>
                <c:pt idx="206">
                  <c:v>2.9922976580168301</c:v>
                </c:pt>
                <c:pt idx="207">
                  <c:v>3.02560221129345</c:v>
                </c:pt>
                <c:pt idx="208">
                  <c:v>3.0592847909411098</c:v>
                </c:pt>
                <c:pt idx="209">
                  <c:v>3.0933495046978798</c:v>
                </c:pt>
                <c:pt idx="210">
                  <c:v>3.1278005122536801</c:v>
                </c:pt>
                <c:pt idx="211">
                  <c:v>3.1626420255223202</c:v>
                </c:pt>
                <c:pt idx="212">
                  <c:v>3.19787830893608</c:v>
                </c:pt>
                <c:pt idx="213">
                  <c:v>3.2335136797619</c:v>
                </c:pt>
                <c:pt idx="214">
                  <c:v>3.2695525084379198</c:v>
                </c:pt>
                <c:pt idx="215">
                  <c:v>3.30599921892955</c:v>
                </c:pt>
                <c:pt idx="216">
                  <c:v>3.3428582891041301</c:v>
                </c:pt>
                <c:pt idx="217">
                  <c:v>3.3801342511234198</c:v>
                </c:pt>
                <c:pt idx="218">
                  <c:v>3.41783169185313</c:v>
                </c:pt>
                <c:pt idx="219">
                  <c:v>3.4559552532888098</c:v>
                </c:pt>
                <c:pt idx="220">
                  <c:v>3.4945096329976</c:v>
                </c:pt>
                <c:pt idx="221">
                  <c:v>3.5334995845751598</c:v>
                </c:pt>
                <c:pt idx="222">
                  <c:v>3.57292991811731</c:v>
                </c:pt>
                <c:pt idx="223">
                  <c:v>3.6128055007059001</c:v>
                </c:pt>
                <c:pt idx="224">
                  <c:v>3.6531312569085999</c:v>
                </c:pt>
                <c:pt idx="225">
                  <c:v>3.6939121692919801</c:v>
                </c:pt>
                <c:pt idx="226">
                  <c:v>3.7351532789477901</c:v>
                </c:pt>
                <c:pt idx="227">
                  <c:v>3.7768596860319499</c:v>
                </c:pt>
                <c:pt idx="228">
                  <c:v>3.8190365503160502</c:v>
                </c:pt>
                <c:pt idx="229">
                  <c:v>3.86168909175105</c:v>
                </c:pt>
                <c:pt idx="230">
                  <c:v>3.9048225910429299</c:v>
                </c:pt>
                <c:pt idx="231">
                  <c:v>3.94844239024017</c:v>
                </c:pt>
                <c:pt idx="232">
                  <c:v>3.99255389333273</c:v>
                </c:pt>
                <c:pt idx="233">
                  <c:v>4.0371625668625102</c:v>
                </c:pt>
                <c:pt idx="234">
                  <c:v>4.0822739405449697</c:v>
                </c:pt>
                <c:pt idx="235">
                  <c:v>4.1278936079019397</c:v>
                </c:pt>
                <c:pt idx="236">
                  <c:v>4.1740272269053804</c:v>
                </c:pt>
                <c:pt idx="237">
                  <c:v>4.2206805206320697</c:v>
                </c:pt>
                <c:pt idx="238">
                  <c:v>4.2678592779290296</c:v>
                </c:pt>
                <c:pt idx="239">
                  <c:v>4.3155693540897397</c:v>
                </c:pt>
                <c:pt idx="240">
                  <c:v>4.3638166715409596</c:v>
                </c:pt>
              </c:numCache>
            </c:numRef>
          </c:yVal>
          <c:smooth val="1"/>
          <c:extLst>
            <c:ext xmlns:c16="http://schemas.microsoft.com/office/drawing/2014/chart" uri="{C3380CC4-5D6E-409C-BE32-E72D297353CC}">
              <c16:uniqueId val="{00000002-D728-4D68-9B92-9E02E9B0626F}"/>
            </c:ext>
          </c:extLst>
        </c:ser>
        <c:dLbls>
          <c:showLegendKey val="0"/>
          <c:showVal val="0"/>
          <c:showCatName val="0"/>
          <c:showSerName val="0"/>
          <c:showPercent val="0"/>
          <c:showBubbleSize val="0"/>
        </c:dLbls>
        <c:axId val="247118384"/>
        <c:axId val="247118776"/>
      </c:scatterChart>
      <c:valAx>
        <c:axId val="247118384"/>
        <c:scaling>
          <c:orientation val="minMax"/>
          <c:max val="1.9"/>
          <c:min val="0.70000000000000007"/>
        </c:scaling>
        <c:delete val="0"/>
        <c:axPos val="b"/>
        <c:title>
          <c:tx>
            <c:rich>
              <a:bodyPr/>
              <a:lstStyle/>
              <a:p>
                <a:pPr>
                  <a:defRPr sz="1700">
                    <a:solidFill>
                      <a:schemeClr val="bg2"/>
                    </a:solidFill>
                  </a:defRPr>
                </a:pPr>
                <a:r>
                  <a:rPr lang="en-US" sz="1700" dirty="0" smtClean="0">
                    <a:solidFill>
                      <a:schemeClr val="bg2"/>
                    </a:solidFill>
                  </a:rPr>
                  <a:t>Recipient creatinine (mg/dl)</a:t>
                </a:r>
                <a:endParaRPr lang="en-US" sz="1700" dirty="0">
                  <a:solidFill>
                    <a:schemeClr val="bg2"/>
                  </a:solidFill>
                </a:endParaRPr>
              </a:p>
            </c:rich>
          </c:tx>
          <c:layout>
            <c:manualLayout>
              <c:xMode val="edge"/>
              <c:yMode val="edge"/>
              <c:x val="0.41330383480825966"/>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247118776"/>
        <c:crosses val="autoZero"/>
        <c:crossBetween val="midCat"/>
        <c:majorUnit val="0.1"/>
      </c:valAx>
      <c:valAx>
        <c:axId val="2471187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 within 1 Year</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8384"/>
        <c:crossesAt val="0.5"/>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Microsoft_Excel_Worksheet3!$B$1</c:f>
              <c:strCache>
                <c:ptCount val="1"/>
                <c:pt idx="0">
                  <c:v>yhat</c:v>
                </c:pt>
              </c:strCache>
            </c:strRef>
          </c:tx>
          <c:spPr>
            <a:ln w="38100">
              <a:solidFill>
                <a:srgbClr val="009900"/>
              </a:solidFill>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Microsoft_Excel_Worksheet3!$B$2:$B$10002</c:f>
              <c:numCache>
                <c:formatCode>General</c:formatCode>
                <c:ptCount val="10001"/>
                <c:pt idx="0">
                  <c:v>1.3714728882595799</c:v>
                </c:pt>
                <c:pt idx="1">
                  <c:v>1.35023843870496</c:v>
                </c:pt>
                <c:pt idx="2">
                  <c:v>1.32933276112372</c:v>
                </c:pt>
                <c:pt idx="3">
                  <c:v>1.3087507651549899</c:v>
                </c:pt>
                <c:pt idx="4">
                  <c:v>1.28848743925176</c:v>
                </c:pt>
                <c:pt idx="5">
                  <c:v>1.2685378494605599</c:v>
                </c:pt>
                <c:pt idx="6">
                  <c:v>1.24889713822005</c:v>
                </c:pt>
                <c:pt idx="7">
                  <c:v>1.22956052317833</c:v>
                </c:pt>
                <c:pt idx="8">
                  <c:v>1.2105232960284</c:v>
                </c:pt>
                <c:pt idx="9">
                  <c:v>1.19178082136175</c:v>
                </c:pt>
                <c:pt idx="10">
                  <c:v>1.17333009550073</c:v>
                </c:pt>
                <c:pt idx="11">
                  <c:v>1.1551761687802899</c:v>
                </c:pt>
                <c:pt idx="12">
                  <c:v>1.1373261752988399</c:v>
                </c:pt>
                <c:pt idx="13">
                  <c:v>1.1197865898705801</c:v>
                </c:pt>
                <c:pt idx="14">
                  <c:v>1.1025632567157599</c:v>
                </c:pt>
                <c:pt idx="15">
                  <c:v>1.08566141982127</c:v>
                </c:pt>
                <c:pt idx="16">
                  <c:v>1.06908575329469</c:v>
                </c:pt>
                <c:pt idx="17">
                  <c:v>1.0528403916281699</c:v>
                </c:pt>
                <c:pt idx="18">
                  <c:v>1.0369289597960201</c:v>
                </c:pt>
                <c:pt idx="19">
                  <c:v>1.0213546031179901</c:v>
                </c:pt>
                <c:pt idx="20">
                  <c:v>1.0061200168274</c:v>
                </c:pt>
                <c:pt idx="21">
                  <c:v>0.99122739423817197</c:v>
                </c:pt>
                <c:pt idx="22">
                  <c:v>0.97667284952506095</c:v>
                </c:pt>
                <c:pt idx="23">
                  <c:v>0.96244322270059102</c:v>
                </c:pt>
                <c:pt idx="24">
                  <c:v>0.94852501697271896</c:v>
                </c:pt>
                <c:pt idx="25">
                  <c:v>0.934905276303028</c:v>
                </c:pt>
                <c:pt idx="26">
                  <c:v>0.92157156155408504</c:v>
                </c:pt>
                <c:pt idx="27">
                  <c:v>0.90851192797835301</c:v>
                </c:pt>
                <c:pt idx="28">
                  <c:v>0.89571490397216502</c:v>
                </c:pt>
                <c:pt idx="29">
                  <c:v>0.88316947102288001</c:v>
                </c:pt>
                <c:pt idx="30">
                  <c:v>0.87086504478159099</c:v>
                </c:pt>
                <c:pt idx="31">
                  <c:v>0.85879145719780403</c:v>
                </c:pt>
                <c:pt idx="32">
                  <c:v>0.84693893965615696</c:v>
                </c:pt>
                <c:pt idx="33">
                  <c:v>0.83529810705875596</c:v>
                </c:pt>
                <c:pt idx="34">
                  <c:v>0.82385994279990504</c:v>
                </c:pt>
                <c:pt idx="35">
                  <c:v>0.81261578458301398</c:v>
                </c:pt>
                <c:pt idx="36">
                  <c:v>0.80155731103225702</c:v>
                </c:pt>
                <c:pt idx="37">
                  <c:v>0.79067652905417596</c:v>
                </c:pt>
                <c:pt idx="38">
                  <c:v>0.77996576190682398</c:v>
                </c:pt>
                <c:pt idx="39">
                  <c:v>0.769417637936336</c:v>
                </c:pt>
                <c:pt idx="40">
                  <c:v>0.75902507994289004</c:v>
                </c:pt>
                <c:pt idx="41">
                  <c:v>0.74878129514001901</c:v>
                </c:pt>
                <c:pt idx="42">
                  <c:v>0.73867976586466899</c:v>
                </c:pt>
                <c:pt idx="43">
                  <c:v>0.72871508889050096</c:v>
                </c:pt>
                <c:pt idx="44">
                  <c:v>0.71888483388345403</c:v>
                </c:pt>
                <c:pt idx="45">
                  <c:v>0.70918718751176502</c:v>
                </c:pt>
                <c:pt idx="46">
                  <c:v>0.69962036090524304</c:v>
                </c:pt>
                <c:pt idx="47">
                  <c:v>0.69018258932527998</c:v>
                </c:pt>
                <c:pt idx="48">
                  <c:v>0.68087213183932005</c:v>
                </c:pt>
                <c:pt idx="49">
                  <c:v>0.67168727099972503</c:v>
                </c:pt>
                <c:pt idx="50">
                  <c:v>0.66262631252695803</c:v>
                </c:pt>
                <c:pt idx="51">
                  <c:v>0.65368758499705704</c:v>
                </c:pt>
                <c:pt idx="52">
                  <c:v>0.64486943953331199</c:v>
                </c:pt>
                <c:pt idx="53">
                  <c:v>0.63617024950210799</c:v>
                </c:pt>
                <c:pt idx="54">
                  <c:v>0.62758841021286804</c:v>
                </c:pt>
                <c:pt idx="55">
                  <c:v>0.61912233862204402</c:v>
                </c:pt>
                <c:pt idx="56">
                  <c:v>0.61077047304110699</c:v>
                </c:pt>
                <c:pt idx="57">
                  <c:v>0.60253127284846297</c:v>
                </c:pt>
                <c:pt idx="58">
                  <c:v>0.59440321820526898</c:v>
                </c:pt>
                <c:pt idx="59">
                  <c:v>0.58638480977507701</c:v>
                </c:pt>
                <c:pt idx="60">
                  <c:v>0.57847456844725698</c:v>
                </c:pt>
              </c:numCache>
            </c:numRef>
          </c:yVal>
          <c:smooth val="0"/>
          <c:extLst>
            <c:ext xmlns:c16="http://schemas.microsoft.com/office/drawing/2014/chart" uri="{C3380CC4-5D6E-409C-BE32-E72D297353CC}">
              <c16:uniqueId val="{00000000-F34E-405D-9A34-E64ACE1F2576}"/>
            </c:ext>
          </c:extLst>
        </c:ser>
        <c:ser>
          <c:idx val="1"/>
          <c:order val="1"/>
          <c:tx>
            <c:strRef>
              <c:f>Microsoft_Excel_Worksheet3!$C$1</c:f>
              <c:strCache>
                <c:ptCount val="1"/>
                <c:pt idx="0">
                  <c:v>lower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Microsoft_Excel_Worksheet3!$C$2:$C$10002</c:f>
              <c:numCache>
                <c:formatCode>General</c:formatCode>
                <c:ptCount val="10001"/>
                <c:pt idx="0">
                  <c:v>0.797586601584099</c:v>
                </c:pt>
                <c:pt idx="1">
                  <c:v>0.80804682518633597</c:v>
                </c:pt>
                <c:pt idx="2">
                  <c:v>0.81864282261674404</c:v>
                </c:pt>
                <c:pt idx="3">
                  <c:v>0.82937606848146594</c:v>
                </c:pt>
                <c:pt idx="4">
                  <c:v>0.84024797243178395</c:v>
                </c:pt>
                <c:pt idx="5">
                  <c:v>0.85125984768507601</c:v>
                </c:pt>
                <c:pt idx="6">
                  <c:v>0.86241286482274204</c:v>
                </c:pt>
                <c:pt idx="7">
                  <c:v>0.87370798224491397</c:v>
                </c:pt>
                <c:pt idx="8">
                  <c:v>0.88514583837363403</c:v>
                </c:pt>
                <c:pt idx="9">
                  <c:v>0.89672657873511596</c:v>
                </c:pt>
                <c:pt idx="10">
                  <c:v>0.90843115413963305</c:v>
                </c:pt>
                <c:pt idx="11">
                  <c:v>0.920140851755614</c:v>
                </c:pt>
                <c:pt idx="12">
                  <c:v>0.93169908324262496</c:v>
                </c:pt>
                <c:pt idx="13">
                  <c:v>0.94294315536695705</c:v>
                </c:pt>
                <c:pt idx="14">
                  <c:v>0.953705385800381</c:v>
                </c:pt>
                <c:pt idx="15">
                  <c:v>0.96381468726147501</c:v>
                </c:pt>
                <c:pt idx="16">
                  <c:v>0.97309871505833601</c:v>
                </c:pt>
                <c:pt idx="17">
                  <c:v>0.98138667330400897</c:v>
                </c:pt>
                <c:pt idx="18">
                  <c:v>0.988512903509978</c:v>
                </c:pt>
                <c:pt idx="19">
                  <c:v>0.99432142365711595</c:v>
                </c:pt>
                <c:pt idx="20">
                  <c:v>0.99867165510201195</c:v>
                </c:pt>
                <c:pt idx="21">
                  <c:v>0.98111230209528</c:v>
                </c:pt>
                <c:pt idx="22">
                  <c:v>0.95138120108133795</c:v>
                </c:pt>
                <c:pt idx="23">
                  <c:v>0.92409617811876299</c:v>
                </c:pt>
                <c:pt idx="24">
                  <c:v>0.89894011040973099</c:v>
                </c:pt>
                <c:pt idx="25">
                  <c:v>0.87562325291922005</c:v>
                </c:pt>
                <c:pt idx="26">
                  <c:v>0.85388010706665896</c:v>
                </c:pt>
                <c:pt idx="27">
                  <c:v>0.83346733183769905</c:v>
                </c:pt>
                <c:pt idx="28">
                  <c:v>0.81416262919622295</c:v>
                </c:pt>
                <c:pt idx="29">
                  <c:v>0.79576449163502105</c:v>
                </c:pt>
                <c:pt idx="30">
                  <c:v>0.77809263290186703</c:v>
                </c:pt>
                <c:pt idx="31">
                  <c:v>0.76098884664436905</c:v>
                </c:pt>
                <c:pt idx="32">
                  <c:v>0.74431797405056099</c:v>
                </c:pt>
                <c:pt idx="33">
                  <c:v>0.72796863625640496</c:v>
                </c:pt>
                <c:pt idx="34">
                  <c:v>0.71185341988439699</c:v>
                </c:pt>
                <c:pt idx="35">
                  <c:v>0.69590829763537898</c:v>
                </c:pt>
                <c:pt idx="36">
                  <c:v>0.68009120245523302</c:v>
                </c:pt>
                <c:pt idx="37">
                  <c:v>0.664379819807706</c:v>
                </c:pt>
                <c:pt idx="38">
                  <c:v>0.64876878185561004</c:v>
                </c:pt>
                <c:pt idx="39">
                  <c:v>0.63326651517072097</c:v>
                </c:pt>
                <c:pt idx="40">
                  <c:v>0.61789200401474798</c:v>
                </c:pt>
                <c:pt idx="41">
                  <c:v>0.60267169524230901</c:v>
                </c:pt>
                <c:pt idx="42">
                  <c:v>0.58763670810537705</c:v>
                </c:pt>
                <c:pt idx="43">
                  <c:v>0.57281888108273604</c:v>
                </c:pt>
                <c:pt idx="44">
                  <c:v>0.55824305011108299</c:v>
                </c:pt>
                <c:pt idx="45">
                  <c:v>0.54392752625403895</c:v>
                </c:pt>
                <c:pt idx="46">
                  <c:v>0.52988579560089699</c:v>
                </c:pt>
                <c:pt idx="47">
                  <c:v>0.51612746617281102</c:v>
                </c:pt>
                <c:pt idx="48">
                  <c:v>0.50265903056087002</c:v>
                </c:pt>
                <c:pt idx="49">
                  <c:v>0.48948447859975902</c:v>
                </c:pt>
                <c:pt idx="50">
                  <c:v>0.476605789341016</c:v>
                </c:pt>
                <c:pt idx="51">
                  <c:v>0.464023326477425</c:v>
                </c:pt>
                <c:pt idx="52">
                  <c:v>0.451736156761117</c:v>
                </c:pt>
                <c:pt idx="53">
                  <c:v>0.43974230704351502</c:v>
                </c:pt>
                <c:pt idx="54">
                  <c:v>0.42803897235136801</c:v>
                </c:pt>
                <c:pt idx="55">
                  <c:v>0.41662268482721099</c:v>
                </c:pt>
                <c:pt idx="56">
                  <c:v>0.40548945130708403</c:v>
                </c:pt>
                <c:pt idx="57">
                  <c:v>0.39463486568596101</c:v>
                </c:pt>
                <c:pt idx="58">
                  <c:v>0.38405420094554499</c:v>
                </c:pt>
                <c:pt idx="59">
                  <c:v>0.37374248471726501</c:v>
                </c:pt>
                <c:pt idx="60">
                  <c:v>0.36369456146644003</c:v>
                </c:pt>
              </c:numCache>
            </c:numRef>
          </c:yVal>
          <c:smooth val="0"/>
          <c:extLst>
            <c:ext xmlns:c16="http://schemas.microsoft.com/office/drawing/2014/chart" uri="{C3380CC4-5D6E-409C-BE32-E72D297353CC}">
              <c16:uniqueId val="{00000001-F34E-405D-9A34-E64ACE1F2576}"/>
            </c:ext>
          </c:extLst>
        </c:ser>
        <c:ser>
          <c:idx val="2"/>
          <c:order val="2"/>
          <c:tx>
            <c:strRef>
              <c:f>Microsoft_Excel_Worksheet3!$D$1</c:f>
              <c:strCache>
                <c:ptCount val="1"/>
                <c:pt idx="0">
                  <c:v>upper</c:v>
                </c:pt>
              </c:strCache>
            </c:strRef>
          </c:tx>
          <c:spPr>
            <a:ln w="41275">
              <a:solidFill>
                <a:srgbClr val="009900"/>
              </a:solidFill>
              <a:prstDash val="sysDash"/>
            </a:ln>
          </c:spPr>
          <c:marker>
            <c:symbol val="none"/>
          </c:marker>
          <c:xVal>
            <c:numRef>
              <c:f>Microsoft_Excel_Worksheet3!$A$2:$A$10002</c:f>
              <c:numCache>
                <c:formatCode>General</c:formatCode>
                <c:ptCount val="100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numCache>
            </c:numRef>
          </c:xVal>
          <c:yVal>
            <c:numRef>
              <c:f>Microsoft_Excel_Worksheet3!$D$2:$D$10002</c:f>
              <c:numCache>
                <c:formatCode>General</c:formatCode>
                <c:ptCount val="10001"/>
                <c:pt idx="0">
                  <c:v>2.35828671080395</c:v>
                </c:pt>
                <c:pt idx="1">
                  <c:v>2.2562353870222802</c:v>
                </c:pt>
                <c:pt idx="2">
                  <c:v>2.1586039002312201</c:v>
                </c:pt>
                <c:pt idx="3">
                  <c:v>2.06520133674685</c:v>
                </c:pt>
                <c:pt idx="4">
                  <c:v>1.9758451499796399</c:v>
                </c:pt>
                <c:pt idx="5">
                  <c:v>1.8903608338747</c:v>
                </c:pt>
                <c:pt idx="6">
                  <c:v>1.8085816265911301</c:v>
                </c:pt>
                <c:pt idx="7">
                  <c:v>1.7303482523692699</c:v>
                </c:pt>
                <c:pt idx="8">
                  <c:v>1.6555087158517501</c:v>
                </c:pt>
                <c:pt idx="9">
                  <c:v>1.58391817511327</c:v>
                </c:pt>
                <c:pt idx="10">
                  <c:v>1.51547368970588</c:v>
                </c:pt>
                <c:pt idx="11">
                  <c:v>1.4502475119671401</c:v>
                </c:pt>
                <c:pt idx="12">
                  <c:v>1.3883354103108601</c:v>
                </c:pt>
                <c:pt idx="13">
                  <c:v>1.3297959688418299</c:v>
                </c:pt>
                <c:pt idx="14">
                  <c:v>1.2746554157701999</c:v>
                </c:pt>
                <c:pt idx="15">
                  <c:v>1.22291217810481</c:v>
                </c:pt>
                <c:pt idx="16">
                  <c:v>1.17454101029119</c:v>
                </c:pt>
                <c:pt idx="17">
                  <c:v>1.1294965790720199</c:v>
                </c:pt>
                <c:pt idx="18">
                  <c:v>1.0877163705661299</c:v>
                </c:pt>
                <c:pt idx="19">
                  <c:v>1.04912274893318</c:v>
                </c:pt>
                <c:pt idx="20">
                  <c:v>1.0136239304372501</c:v>
                </c:pt>
                <c:pt idx="21">
                  <c:v>1.0014467711697099</c:v>
                </c:pt>
                <c:pt idx="22">
                  <c:v>1.00263685462274</c:v>
                </c:pt>
                <c:pt idx="23">
                  <c:v>1.00238154734934</c:v>
                </c:pt>
                <c:pt idx="24">
                  <c:v>1.0008449922353799</c:v>
                </c:pt>
                <c:pt idx="25">
                  <c:v>0.99820085036032702</c:v>
                </c:pt>
                <c:pt idx="26">
                  <c:v>0.994629264736969</c:v>
                </c:pt>
                <c:pt idx="27">
                  <c:v>0.990313467306566</c:v>
                </c:pt>
                <c:pt idx="28">
                  <c:v>0.98543603013311598</c:v>
                </c:pt>
                <c:pt idx="29">
                  <c:v>0.98017481647645099</c:v>
                </c:pt>
                <c:pt idx="30">
                  <c:v>0.974698762272039</c:v>
                </c:pt>
                <c:pt idx="31">
                  <c:v>0.969163700897961</c:v>
                </c:pt>
                <c:pt idx="32">
                  <c:v>0.96370851237453603</c:v>
                </c:pt>
                <c:pt idx="33">
                  <c:v>0.95845190699972604</c:v>
                </c:pt>
                <c:pt idx="34">
                  <c:v>0.95349012365563901</c:v>
                </c:pt>
                <c:pt idx="35">
                  <c:v>0.94889573180438502</c:v>
                </c:pt>
                <c:pt idx="36">
                  <c:v>0.94471759162559299</c:v>
                </c:pt>
                <c:pt idx="37">
                  <c:v>0.94098188258954696</c:v>
                </c:pt>
                <c:pt idx="38">
                  <c:v>0.93769399323885105</c:v>
                </c:pt>
                <c:pt idx="39">
                  <c:v>0.93484099882959104</c:v>
                </c:pt>
                <c:pt idx="40">
                  <c:v>0.932394444723322</c:v>
                </c:pt>
                <c:pt idx="41">
                  <c:v>0.93031319104199905</c:v>
                </c:pt>
                <c:pt idx="42">
                  <c:v>0.92854613908842998</c:v>
                </c:pt>
                <c:pt idx="43">
                  <c:v>0.92703941562287795</c:v>
                </c:pt>
                <c:pt idx="44">
                  <c:v>0.92575340487410496</c:v>
                </c:pt>
                <c:pt idx="45">
                  <c:v>0.92465713289889395</c:v>
                </c:pt>
                <c:pt idx="46">
                  <c:v>0.92372479778990801</c:v>
                </c:pt>
                <c:pt idx="47">
                  <c:v>0.92293481325455096</c:v>
                </c:pt>
                <c:pt idx="48">
                  <c:v>0.92226903672286098</c:v>
                </c:pt>
                <c:pt idx="49">
                  <c:v>0.92171214767356302</c:v>
                </c:pt>
                <c:pt idx="50">
                  <c:v>0.92125114690730903</c:v>
                </c:pt>
                <c:pt idx="51">
                  <c:v>0.92087495260881902</c:v>
                </c:pt>
                <c:pt idx="52">
                  <c:v>0.920574073648744</c:v>
                </c:pt>
                <c:pt idx="53">
                  <c:v>0.92034034449072499</c:v>
                </c:pt>
                <c:pt idx="54">
                  <c:v>0.920166709283185</c:v>
                </c:pt>
                <c:pt idx="55">
                  <c:v>0.92004704530144099</c:v>
                </c:pt>
                <c:pt idx="56">
                  <c:v>0.91997601796143103</c:v>
                </c:pt>
                <c:pt idx="57">
                  <c:v>0.91994896124887304</c:v>
                </c:pt>
                <c:pt idx="58">
                  <c:v>0.91996177868362194</c:v>
                </c:pt>
                <c:pt idx="59">
                  <c:v>0.92001086094098605</c:v>
                </c:pt>
                <c:pt idx="60">
                  <c:v>0.92009301703874502</c:v>
                </c:pt>
              </c:numCache>
            </c:numRef>
          </c:yVal>
          <c:smooth val="1"/>
          <c:extLst>
            <c:ext xmlns:c16="http://schemas.microsoft.com/office/drawing/2014/chart" uri="{C3380CC4-5D6E-409C-BE32-E72D297353CC}">
              <c16:uniqueId val="{00000002-F34E-405D-9A34-E64ACE1F2576}"/>
            </c:ext>
          </c:extLst>
        </c:ser>
        <c:dLbls>
          <c:showLegendKey val="0"/>
          <c:showVal val="0"/>
          <c:showCatName val="0"/>
          <c:showSerName val="0"/>
          <c:showPercent val="0"/>
          <c:showBubbleSize val="0"/>
        </c:dLbls>
        <c:axId val="247119560"/>
        <c:axId val="643151376"/>
      </c:scatterChart>
      <c:valAx>
        <c:axId val="247119560"/>
        <c:scaling>
          <c:orientation val="minMax"/>
          <c:max val="5"/>
          <c:min val="0.5"/>
        </c:scaling>
        <c:delete val="0"/>
        <c:axPos val="b"/>
        <c:title>
          <c:tx>
            <c:rich>
              <a:bodyPr/>
              <a:lstStyle/>
              <a:p>
                <a:pPr>
                  <a:defRPr sz="1700">
                    <a:solidFill>
                      <a:schemeClr val="bg2"/>
                    </a:solidFill>
                  </a:defRPr>
                </a:pPr>
                <a:r>
                  <a:rPr lang="en-US" sz="1700" dirty="0" smtClean="0">
                    <a:solidFill>
                      <a:schemeClr val="bg2"/>
                    </a:solidFill>
                  </a:rPr>
                  <a:t>PVR</a:t>
                </a:r>
                <a:endParaRPr lang="en-US" sz="1700" dirty="0">
                  <a:solidFill>
                    <a:schemeClr val="bg2"/>
                  </a:solidFill>
                </a:endParaRPr>
              </a:p>
            </c:rich>
          </c:tx>
          <c:layout>
            <c:manualLayout>
              <c:xMode val="edge"/>
              <c:yMode val="edge"/>
              <c:x val="0.50667032494831954"/>
              <c:y val="0.88582020997375333"/>
            </c:manualLayout>
          </c:layout>
          <c:overlay val="0"/>
        </c:title>
        <c:numFmt formatCode="#,##0.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43151376"/>
        <c:crosses val="autoZero"/>
        <c:crossBetween val="midCat"/>
        <c:majorUnit val="0.5"/>
      </c:valAx>
      <c:valAx>
        <c:axId val="643151376"/>
        <c:scaling>
          <c:orientation val="minMax"/>
          <c:max val="2.5"/>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Hazard Ratio of Renal Dysfunction within 1 Year</a:t>
                </a:r>
                <a:endParaRPr lang="en-US" sz="1700" b="1" i="0" baseline="0" dirty="0">
                  <a:solidFill>
                    <a:schemeClr val="bg2"/>
                  </a:solidFill>
                </a:endParaRPr>
              </a:p>
            </c:rich>
          </c:tx>
          <c:layout>
            <c:manualLayout>
              <c:xMode val="edge"/>
              <c:yMode val="edge"/>
              <c:x val="1.8920864980373063E-2"/>
              <c:y val="6.587037507408347E-2"/>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247119560"/>
        <c:crossesAt val="0"/>
        <c:crossBetween val="midCat"/>
        <c:majorUnit val="0.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82140300644237"/>
          <c:y val="2.0632837561971422E-2"/>
          <c:w val="0.87320484371271789"/>
          <c:h val="0.79020753330735571"/>
        </c:manualLayout>
      </c:layout>
      <c:barChart>
        <c:barDir val="col"/>
        <c:grouping val="clustered"/>
        <c:varyColors val="0"/>
        <c:ser>
          <c:idx val="1"/>
          <c:order val="0"/>
          <c:tx>
            <c:strRef>
              <c:f>Sheet1!$A$1</c:f>
              <c:strCache>
                <c:ptCount val="1"/>
                <c:pt idx="0">
                  <c:v>Type</c:v>
                </c:pt>
              </c:strCache>
            </c:strRef>
          </c:tx>
          <c:spPr>
            <a:gradFill>
              <a:gsLst>
                <a:gs pos="0">
                  <a:srgbClr val="006600"/>
                </a:gs>
                <a:gs pos="50000">
                  <a:srgbClr val="00FF00"/>
                </a:gs>
                <a:gs pos="100000">
                  <a:srgbClr val="006600"/>
                </a:gs>
              </a:gsLst>
              <a:lin ang="0" scaled="0"/>
            </a:gra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0-9131-4E99-98E0-1E8D2B48CF6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Heart-
kidney</c:v>
                </c:pt>
                <c:pt idx="1">
                  <c:v>Heart-
liver</c:v>
                </c:pt>
                <c:pt idx="2">
                  <c:v>Heart-
kidney-liver</c:v>
                </c:pt>
                <c:pt idx="3">
                  <c:v>Heart-
other transplant</c:v>
                </c:pt>
                <c:pt idx="4">
                  <c:v> </c:v>
                </c:pt>
                <c:pt idx="5">
                  <c:v>Heart-
kidney</c:v>
                </c:pt>
                <c:pt idx="6">
                  <c:v>Heart-
liver</c:v>
                </c:pt>
                <c:pt idx="7">
                  <c:v>Heart-
kidney-liver</c:v>
                </c:pt>
                <c:pt idx="8">
                  <c:v>Heart-
other transplant</c:v>
                </c:pt>
              </c:strCache>
            </c:strRef>
          </c:cat>
          <c:val>
            <c:numRef>
              <c:f>Sheet1!$B$2:$B$10</c:f>
              <c:numCache>
                <c:formatCode>General</c:formatCode>
                <c:ptCount val="9"/>
                <c:pt idx="0">
                  <c:v>1527</c:v>
                </c:pt>
                <c:pt idx="1">
                  <c:v>272</c:v>
                </c:pt>
                <c:pt idx="2">
                  <c:v>21</c:v>
                </c:pt>
                <c:pt idx="3">
                  <c:v>16</c:v>
                </c:pt>
                <c:pt idx="4">
                  <c:v>0</c:v>
                </c:pt>
                <c:pt idx="5">
                  <c:v>258</c:v>
                </c:pt>
                <c:pt idx="6">
                  <c:v>1</c:v>
                </c:pt>
                <c:pt idx="7">
                  <c:v>0</c:v>
                </c:pt>
                <c:pt idx="8">
                  <c:v>0</c:v>
                </c:pt>
              </c:numCache>
            </c:numRef>
          </c:val>
          <c:extLst>
            <c:ext xmlns:c16="http://schemas.microsoft.com/office/drawing/2014/chart" uri="{C3380CC4-5D6E-409C-BE32-E72D297353CC}">
              <c16:uniqueId val="{00000020-3E77-4D64-981B-A41AE8FAE7E5}"/>
            </c:ext>
          </c:extLst>
        </c:ser>
        <c:dLbls>
          <c:showLegendKey val="0"/>
          <c:showVal val="0"/>
          <c:showCatName val="0"/>
          <c:showSerName val="0"/>
          <c:showPercent val="0"/>
          <c:showBubbleSize val="0"/>
        </c:dLbls>
        <c:gapWidth val="75"/>
        <c:axId val="736694856"/>
        <c:axId val="736692896"/>
      </c:barChart>
      <c:catAx>
        <c:axId val="736694856"/>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197" b="1" i="0" u="none" strike="noStrike" kern="1200" baseline="0">
                <a:solidFill>
                  <a:schemeClr val="bg2"/>
                </a:solidFill>
                <a:latin typeface="+mn-lt"/>
                <a:ea typeface="+mn-ea"/>
                <a:cs typeface="+mn-cs"/>
              </a:defRPr>
            </a:pPr>
            <a:endParaRPr lang="en-US"/>
          </a:p>
        </c:txPr>
        <c:crossAx val="736692896"/>
        <c:crosses val="autoZero"/>
        <c:auto val="1"/>
        <c:lblAlgn val="ctr"/>
        <c:lblOffset val="100"/>
        <c:noMultiLvlLbl val="0"/>
      </c:catAx>
      <c:valAx>
        <c:axId val="736692896"/>
        <c:scaling>
          <c:orientation val="minMax"/>
          <c:max val="1600"/>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700" b="1" i="0" u="none" strike="noStrike" kern="1200" baseline="0">
                    <a:solidFill>
                      <a:schemeClr val="bg2"/>
                    </a:solidFill>
                    <a:latin typeface="+mn-lt"/>
                    <a:ea typeface="+mn-ea"/>
                    <a:cs typeface="+mn-cs"/>
                  </a:defRPr>
                </a:pPr>
                <a:r>
                  <a:rPr lang="en-US" sz="1700" b="1" dirty="0" smtClean="0">
                    <a:solidFill>
                      <a:schemeClr val="bg2"/>
                    </a:solidFill>
                  </a:rPr>
                  <a:t>Number of Transplants</a:t>
                </a:r>
                <a:endParaRPr lang="en-US" sz="1700" b="1" dirty="0">
                  <a:solidFill>
                    <a:schemeClr val="bg2"/>
                  </a:solidFill>
                </a:endParaRPr>
              </a:p>
            </c:rich>
          </c:tx>
          <c:layout>
            <c:manualLayout>
              <c:xMode val="edge"/>
              <c:yMode val="edge"/>
              <c:x val="7.3810978369083166E-3"/>
              <c:y val="0.18453144745795663"/>
            </c:manualLayout>
          </c:layout>
          <c:overlay val="0"/>
          <c:spPr>
            <a:noFill/>
            <a:ln>
              <a:noFill/>
            </a:ln>
            <a:effectLst/>
          </c:spPr>
          <c:txPr>
            <a:bodyPr rot="-5400000" spcFirstLastPara="1" vertOverflow="ellipsis" vert="horz" wrap="square" anchor="ctr" anchorCtr="1"/>
            <a:lstStyle/>
            <a:p>
              <a:pPr>
                <a:defRPr sz="1700" b="1" i="0" u="none" strike="noStrike" kern="1200" baseline="0">
                  <a:solidFill>
                    <a:schemeClr val="bg2"/>
                  </a:solidFill>
                  <a:latin typeface="+mn-lt"/>
                  <a:ea typeface="+mn-ea"/>
                  <a:cs typeface="+mn-cs"/>
                </a:defRPr>
              </a:pPr>
              <a:endParaRPr lang="en-US"/>
            </a:p>
          </c:txPr>
        </c:title>
        <c:numFmt formatCode="General" sourceLinked="1"/>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400" b="1" i="0" u="none" strike="noStrike" kern="1200" baseline="0">
                <a:solidFill>
                  <a:schemeClr val="bg2"/>
                </a:solidFill>
                <a:latin typeface="+mn-lt"/>
                <a:ea typeface="+mn-ea"/>
                <a:cs typeface="+mn-cs"/>
              </a:defRPr>
            </a:pPr>
            <a:endParaRPr lang="en-US"/>
          </a:p>
        </c:txPr>
        <c:crossAx val="736694856"/>
        <c:crosses val="autoZero"/>
        <c:crossBetween val="between"/>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61906054846594"/>
          <c:y val="0.13204831977969966"/>
          <c:w val="0.8096676169789121"/>
          <c:h val="0.75393679273697345"/>
        </c:manualLayout>
      </c:layout>
      <c:barChart>
        <c:barDir val="col"/>
        <c:grouping val="stacked"/>
        <c:varyColors val="0"/>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Sheet1!$B$2:$B$28</c:f>
              <c:numCache>
                <c:formatCode>General</c:formatCode>
                <c:ptCount val="27"/>
                <c:pt idx="0">
                  <c:v>20</c:v>
                </c:pt>
                <c:pt idx="1">
                  <c:v>12</c:v>
                </c:pt>
                <c:pt idx="2">
                  <c:v>14</c:v>
                </c:pt>
                <c:pt idx="3">
                  <c:v>27</c:v>
                </c:pt>
                <c:pt idx="4">
                  <c:v>27</c:v>
                </c:pt>
                <c:pt idx="5">
                  <c:v>21</c:v>
                </c:pt>
                <c:pt idx="6">
                  <c:v>38</c:v>
                </c:pt>
                <c:pt idx="7">
                  <c:v>37</c:v>
                </c:pt>
                <c:pt idx="8">
                  <c:v>51</c:v>
                </c:pt>
                <c:pt idx="9">
                  <c:v>36</c:v>
                </c:pt>
                <c:pt idx="10">
                  <c:v>40</c:v>
                </c:pt>
                <c:pt idx="11">
                  <c:v>42</c:v>
                </c:pt>
                <c:pt idx="12">
                  <c:v>55</c:v>
                </c:pt>
                <c:pt idx="13">
                  <c:v>42</c:v>
                </c:pt>
                <c:pt idx="14">
                  <c:v>64</c:v>
                </c:pt>
                <c:pt idx="15">
                  <c:v>71</c:v>
                </c:pt>
                <c:pt idx="16">
                  <c:v>67</c:v>
                </c:pt>
                <c:pt idx="17">
                  <c:v>77</c:v>
                </c:pt>
                <c:pt idx="18">
                  <c:v>78</c:v>
                </c:pt>
                <c:pt idx="19">
                  <c:v>77</c:v>
                </c:pt>
                <c:pt idx="20">
                  <c:v>73</c:v>
                </c:pt>
                <c:pt idx="21">
                  <c:v>95</c:v>
                </c:pt>
                <c:pt idx="22">
                  <c:v>102</c:v>
                </c:pt>
                <c:pt idx="23">
                  <c:v>103</c:v>
                </c:pt>
                <c:pt idx="24">
                  <c:v>119</c:v>
                </c:pt>
                <c:pt idx="25">
                  <c:v>151</c:v>
                </c:pt>
                <c:pt idx="26">
                  <c:v>153</c:v>
                </c:pt>
              </c:numCache>
            </c:numRef>
          </c:val>
          <c:extLst>
            <c:ext xmlns:c16="http://schemas.microsoft.com/office/drawing/2014/chart" uri="{C3380CC4-5D6E-409C-BE32-E72D297353CC}">
              <c16:uniqueId val="{00000000-EE61-427B-896A-2B6290710743}"/>
            </c:ext>
          </c:extLst>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Sheet1!$C$2:$C$28</c:f>
              <c:numCache>
                <c:formatCode>General</c:formatCode>
                <c:ptCount val="27"/>
                <c:pt idx="0">
                  <c:v>1</c:v>
                </c:pt>
                <c:pt idx="1">
                  <c:v>1</c:v>
                </c:pt>
                <c:pt idx="2">
                  <c:v>2</c:v>
                </c:pt>
                <c:pt idx="3">
                  <c:v>3</c:v>
                </c:pt>
                <c:pt idx="4">
                  <c:v>0</c:v>
                </c:pt>
                <c:pt idx="5">
                  <c:v>2</c:v>
                </c:pt>
                <c:pt idx="6">
                  <c:v>3</c:v>
                </c:pt>
                <c:pt idx="7">
                  <c:v>6</c:v>
                </c:pt>
                <c:pt idx="8">
                  <c:v>2</c:v>
                </c:pt>
                <c:pt idx="9">
                  <c:v>7</c:v>
                </c:pt>
                <c:pt idx="10">
                  <c:v>3</c:v>
                </c:pt>
                <c:pt idx="11">
                  <c:v>6</c:v>
                </c:pt>
                <c:pt idx="12">
                  <c:v>2</c:v>
                </c:pt>
                <c:pt idx="13">
                  <c:v>4</c:v>
                </c:pt>
                <c:pt idx="14">
                  <c:v>12</c:v>
                </c:pt>
                <c:pt idx="15">
                  <c:v>8</c:v>
                </c:pt>
                <c:pt idx="16">
                  <c:v>7</c:v>
                </c:pt>
                <c:pt idx="17">
                  <c:v>15</c:v>
                </c:pt>
                <c:pt idx="18">
                  <c:v>13</c:v>
                </c:pt>
                <c:pt idx="19">
                  <c:v>13</c:v>
                </c:pt>
                <c:pt idx="20">
                  <c:v>14</c:v>
                </c:pt>
                <c:pt idx="21">
                  <c:v>22</c:v>
                </c:pt>
                <c:pt idx="22">
                  <c:v>21</c:v>
                </c:pt>
                <c:pt idx="23">
                  <c:v>17</c:v>
                </c:pt>
                <c:pt idx="24">
                  <c:v>21</c:v>
                </c:pt>
                <c:pt idx="25">
                  <c:v>30</c:v>
                </c:pt>
                <c:pt idx="26">
                  <c:v>22</c:v>
                </c:pt>
              </c:numCache>
            </c:numRef>
          </c:val>
          <c:extLst>
            <c:ext xmlns:c16="http://schemas.microsoft.com/office/drawing/2014/chart" uri="{C3380CC4-5D6E-409C-BE32-E72D297353CC}">
              <c16:uniqueId val="{00000001-EE61-427B-896A-2B6290710743}"/>
            </c:ext>
          </c:extLst>
        </c:ser>
        <c:ser>
          <c:idx val="2"/>
          <c:order val="2"/>
          <c:tx>
            <c:strRef>
              <c:f>Sheet1!$D$1</c:f>
              <c:strCache>
                <c:ptCount val="1"/>
                <c:pt idx="0">
                  <c:v>Heart-kidney-liver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Sheet1!$D$2:$D$28</c:f>
              <c:numCache>
                <c:formatCode>General</c:formatCode>
                <c:ptCount val="27"/>
                <c:pt idx="0">
                  <c:v>0</c:v>
                </c:pt>
                <c:pt idx="1">
                  <c:v>0</c:v>
                </c:pt>
                <c:pt idx="2">
                  <c:v>0</c:v>
                </c:pt>
                <c:pt idx="3">
                  <c:v>0</c:v>
                </c:pt>
                <c:pt idx="4">
                  <c:v>0</c:v>
                </c:pt>
                <c:pt idx="5">
                  <c:v>2</c:v>
                </c:pt>
                <c:pt idx="6">
                  <c:v>0</c:v>
                </c:pt>
                <c:pt idx="7">
                  <c:v>1</c:v>
                </c:pt>
                <c:pt idx="8">
                  <c:v>0</c:v>
                </c:pt>
                <c:pt idx="9">
                  <c:v>2</c:v>
                </c:pt>
                <c:pt idx="10">
                  <c:v>1</c:v>
                </c:pt>
                <c:pt idx="11">
                  <c:v>1</c:v>
                </c:pt>
                <c:pt idx="12">
                  <c:v>0</c:v>
                </c:pt>
                <c:pt idx="13">
                  <c:v>1</c:v>
                </c:pt>
                <c:pt idx="14">
                  <c:v>0</c:v>
                </c:pt>
                <c:pt idx="15">
                  <c:v>1</c:v>
                </c:pt>
                <c:pt idx="16">
                  <c:v>0</c:v>
                </c:pt>
                <c:pt idx="17">
                  <c:v>1</c:v>
                </c:pt>
                <c:pt idx="18">
                  <c:v>2</c:v>
                </c:pt>
                <c:pt idx="19">
                  <c:v>1</c:v>
                </c:pt>
                <c:pt idx="20">
                  <c:v>0</c:v>
                </c:pt>
                <c:pt idx="21">
                  <c:v>2</c:v>
                </c:pt>
                <c:pt idx="22">
                  <c:v>4</c:v>
                </c:pt>
                <c:pt idx="23">
                  <c:v>1</c:v>
                </c:pt>
                <c:pt idx="24">
                  <c:v>0</c:v>
                </c:pt>
                <c:pt idx="25">
                  <c:v>0</c:v>
                </c:pt>
                <c:pt idx="26">
                  <c:v>1</c:v>
                </c:pt>
              </c:numCache>
            </c:numRef>
          </c:val>
          <c:extLst>
            <c:ext xmlns:c16="http://schemas.microsoft.com/office/drawing/2014/chart" uri="{C3380CC4-5D6E-409C-BE32-E72D297353CC}">
              <c16:uniqueId val="{00000002-EE61-427B-896A-2B6290710743}"/>
            </c:ext>
          </c:extLst>
        </c:ser>
        <c:ser>
          <c:idx val="4"/>
          <c:order val="3"/>
          <c:tx>
            <c:strRef>
              <c:f>Sheet1!$E$1</c:f>
              <c:strCache>
                <c:ptCount val="1"/>
                <c:pt idx="0">
                  <c:v>Heart-other transplant</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numRef>
              <c:f>Sheet1!$A$2:$A$28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Sheet1!$E$2:$E$28</c:f>
              <c:numCache>
                <c:formatCode>General</c:formatCode>
                <c:ptCount val="27"/>
                <c:pt idx="0">
                  <c:v>0</c:v>
                </c:pt>
                <c:pt idx="1">
                  <c:v>0</c:v>
                </c:pt>
                <c:pt idx="2">
                  <c:v>1</c:v>
                </c:pt>
                <c:pt idx="3">
                  <c:v>2</c:v>
                </c:pt>
                <c:pt idx="4">
                  <c:v>0</c:v>
                </c:pt>
                <c:pt idx="5">
                  <c:v>5</c:v>
                </c:pt>
                <c:pt idx="6">
                  <c:v>0</c:v>
                </c:pt>
                <c:pt idx="7">
                  <c:v>1</c:v>
                </c:pt>
                <c:pt idx="8">
                  <c:v>1</c:v>
                </c:pt>
                <c:pt idx="9">
                  <c:v>0</c:v>
                </c:pt>
                <c:pt idx="10">
                  <c:v>1</c:v>
                </c:pt>
                <c:pt idx="11">
                  <c:v>1</c:v>
                </c:pt>
                <c:pt idx="12">
                  <c:v>1</c:v>
                </c:pt>
                <c:pt idx="13">
                  <c:v>0</c:v>
                </c:pt>
                <c:pt idx="14">
                  <c:v>0</c:v>
                </c:pt>
                <c:pt idx="15">
                  <c:v>0</c:v>
                </c:pt>
                <c:pt idx="16">
                  <c:v>1</c:v>
                </c:pt>
                <c:pt idx="17">
                  <c:v>0</c:v>
                </c:pt>
                <c:pt idx="18">
                  <c:v>1</c:v>
                </c:pt>
                <c:pt idx="19">
                  <c:v>0</c:v>
                </c:pt>
                <c:pt idx="20">
                  <c:v>1</c:v>
                </c:pt>
                <c:pt idx="21">
                  <c:v>0</c:v>
                </c:pt>
                <c:pt idx="22">
                  <c:v>0</c:v>
                </c:pt>
                <c:pt idx="23">
                  <c:v>0</c:v>
                </c:pt>
                <c:pt idx="24">
                  <c:v>0</c:v>
                </c:pt>
                <c:pt idx="25">
                  <c:v>0</c:v>
                </c:pt>
                <c:pt idx="26">
                  <c:v>0</c:v>
                </c:pt>
              </c:numCache>
            </c:numRef>
          </c:val>
          <c:extLst>
            <c:ext xmlns:c16="http://schemas.microsoft.com/office/drawing/2014/chart" uri="{C3380CC4-5D6E-409C-BE32-E72D297353CC}">
              <c16:uniqueId val="{00000004-EE61-427B-896A-2B6290710743}"/>
            </c:ext>
          </c:extLst>
        </c:ser>
        <c:dLbls>
          <c:showLegendKey val="0"/>
          <c:showVal val="0"/>
          <c:showCatName val="0"/>
          <c:showSerName val="0"/>
          <c:showPercent val="0"/>
          <c:showBubbleSize val="0"/>
        </c:dLbls>
        <c:gapWidth val="35"/>
        <c:overlap val="100"/>
        <c:axId val="736696816"/>
        <c:axId val="736697600"/>
      </c:barChart>
      <c:lineChart>
        <c:grouping val="standard"/>
        <c:varyColors val="0"/>
        <c:ser>
          <c:idx val="5"/>
          <c:order val="4"/>
          <c:tx>
            <c:strRef>
              <c:f>Sheet1!$F$1</c:f>
              <c:strCache>
                <c:ptCount val="1"/>
                <c:pt idx="0">
                  <c:v>Multiorgan as % of total</c:v>
                </c:pt>
              </c:strCache>
            </c:strRef>
          </c:tx>
          <c:spPr>
            <a:ln w="47625">
              <a:solidFill>
                <a:srgbClr val="CC99FF"/>
              </a:solidFill>
            </a:ln>
          </c:spPr>
          <c:marker>
            <c:symbol val="diamond"/>
            <c:size val="9"/>
            <c:spPr>
              <a:solidFill>
                <a:srgbClr val="CC99FF"/>
              </a:solidFill>
              <a:ln>
                <a:solidFill>
                  <a:srgbClr val="CC99FF"/>
                </a:solidFill>
              </a:ln>
            </c:spPr>
          </c:marker>
          <c:cat>
            <c:numRef>
              <c:f>Sheet1!$A$2:$A$24</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Sheet1!$F$2:$F$28</c:f>
              <c:numCache>
                <c:formatCode>General</c:formatCode>
                <c:ptCount val="27"/>
                <c:pt idx="0">
                  <c:v>0.51144999999999996</c:v>
                </c:pt>
                <c:pt idx="1">
                  <c:v>0.30182999999999999</c:v>
                </c:pt>
                <c:pt idx="2">
                  <c:v>0.39388000000000001</c:v>
                </c:pt>
                <c:pt idx="3">
                  <c:v>0.71333000000000002</c:v>
                </c:pt>
                <c:pt idx="4">
                  <c:v>0.61446999999999996</c:v>
                </c:pt>
                <c:pt idx="5">
                  <c:v>0.69013000000000002</c:v>
                </c:pt>
                <c:pt idx="6">
                  <c:v>0.96018999999999999</c:v>
                </c:pt>
                <c:pt idx="7">
                  <c:v>1.0786199999999999</c:v>
                </c:pt>
                <c:pt idx="8">
                  <c:v>1.29745</c:v>
                </c:pt>
                <c:pt idx="9">
                  <c:v>1.1579999999999999</c:v>
                </c:pt>
                <c:pt idx="10">
                  <c:v>1.1990400000000001</c:v>
                </c:pt>
                <c:pt idx="11">
                  <c:v>1.3620300000000001</c:v>
                </c:pt>
                <c:pt idx="12">
                  <c:v>1.5684199999999999</c:v>
                </c:pt>
                <c:pt idx="13">
                  <c:v>1.2979799999999999</c:v>
                </c:pt>
                <c:pt idx="14">
                  <c:v>2.09945</c:v>
                </c:pt>
                <c:pt idx="15">
                  <c:v>2.1534300000000002</c:v>
                </c:pt>
                <c:pt idx="16">
                  <c:v>1.96027</c:v>
                </c:pt>
                <c:pt idx="17">
                  <c:v>2.4396599999999999</c:v>
                </c:pt>
                <c:pt idx="18">
                  <c:v>2.4659</c:v>
                </c:pt>
                <c:pt idx="19">
                  <c:v>2.37412</c:v>
                </c:pt>
                <c:pt idx="20">
                  <c:v>2.2686299999999999</c:v>
                </c:pt>
                <c:pt idx="21">
                  <c:v>3.00353</c:v>
                </c:pt>
                <c:pt idx="22">
                  <c:v>3.1789700000000001</c:v>
                </c:pt>
                <c:pt idx="23">
                  <c:v>2.8982000000000001</c:v>
                </c:pt>
                <c:pt idx="24">
                  <c:v>3.2110099999999999</c:v>
                </c:pt>
                <c:pt idx="25">
                  <c:v>4.1098999999999997</c:v>
                </c:pt>
                <c:pt idx="26">
                  <c:v>3.4381699999999999</c:v>
                </c:pt>
              </c:numCache>
            </c:numRef>
          </c:val>
          <c:smooth val="0"/>
          <c:extLst>
            <c:ext xmlns:c16="http://schemas.microsoft.com/office/drawing/2014/chart" uri="{C3380CC4-5D6E-409C-BE32-E72D297353CC}">
              <c16:uniqueId val="{00000005-EE61-427B-896A-2B6290710743}"/>
            </c:ext>
          </c:extLst>
        </c:ser>
        <c:dLbls>
          <c:showLegendKey val="0"/>
          <c:showVal val="0"/>
          <c:showCatName val="0"/>
          <c:showSerName val="0"/>
          <c:showPercent val="0"/>
          <c:showBubbleSize val="0"/>
        </c:dLbls>
        <c:marker val="1"/>
        <c:smooth val="0"/>
        <c:axId val="594645248"/>
        <c:axId val="736696424"/>
      </c:lineChart>
      <c:catAx>
        <c:axId val="736696816"/>
        <c:scaling>
          <c:orientation val="minMax"/>
        </c:scaling>
        <c:delete val="0"/>
        <c:axPos val="b"/>
        <c:numFmt formatCode="General" sourceLinked="1"/>
        <c:majorTickMark val="out"/>
        <c:minorTickMark val="none"/>
        <c:tickLblPos val="nextTo"/>
        <c:spPr>
          <a:ln>
            <a:solidFill>
              <a:schemeClr val="bg2"/>
            </a:solidFill>
          </a:ln>
        </c:spPr>
        <c:txPr>
          <a:bodyPr rot="-2100000"/>
          <a:lstStyle/>
          <a:p>
            <a:pPr>
              <a:defRPr sz="1300" b="1">
                <a:solidFill>
                  <a:schemeClr val="bg2"/>
                </a:solidFill>
              </a:defRPr>
            </a:pPr>
            <a:endParaRPr lang="en-US"/>
          </a:p>
        </c:txPr>
        <c:crossAx val="736697600"/>
        <c:crosses val="autoZero"/>
        <c:auto val="1"/>
        <c:lblAlgn val="ctr"/>
        <c:lblOffset val="100"/>
        <c:tickLblSkip val="1"/>
        <c:noMultiLvlLbl val="0"/>
      </c:catAx>
      <c:valAx>
        <c:axId val="736697600"/>
        <c:scaling>
          <c:orientation val="minMax"/>
          <c:max val="2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736696816"/>
        <c:crosses val="autoZero"/>
        <c:crossBetween val="between"/>
        <c:majorUnit val="25"/>
      </c:valAx>
      <c:valAx>
        <c:axId val="736696424"/>
        <c:scaling>
          <c:orientation val="minMax"/>
          <c:max val="8"/>
        </c:scaling>
        <c:delete val="0"/>
        <c:axPos val="r"/>
        <c:title>
          <c:tx>
            <c:rich>
              <a:bodyPr rot="-5400000" vert="horz"/>
              <a:lstStyle/>
              <a:p>
                <a:pPr>
                  <a:defRPr sz="1700">
                    <a:solidFill>
                      <a:schemeClr val="bg2"/>
                    </a:solidFill>
                  </a:defRPr>
                </a:pPr>
                <a:r>
                  <a:rPr lang="en-US" sz="1700" b="1" i="0" baseline="0" dirty="0" smtClean="0">
                    <a:solidFill>
                      <a:schemeClr val="bg2"/>
                    </a:solidFill>
                  </a:rPr>
                  <a:t>% of Transplants</a:t>
                </a:r>
                <a:endParaRPr lang="en-US" sz="1700" b="1" i="0" baseline="0" dirty="0">
                  <a:solidFill>
                    <a:schemeClr val="bg2"/>
                  </a:solidFill>
                </a:endParaRPr>
              </a:p>
            </c:rich>
          </c:tx>
          <c:layout>
            <c:manualLayout>
              <c:xMode val="edge"/>
              <c:yMode val="edge"/>
              <c:x val="0.96760057471264371"/>
              <c:y val="0.31957682543780386"/>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4645248"/>
        <c:crosses val="max"/>
        <c:crossBetween val="between"/>
        <c:majorUnit val="1"/>
      </c:valAx>
      <c:catAx>
        <c:axId val="594645248"/>
        <c:scaling>
          <c:orientation val="minMax"/>
        </c:scaling>
        <c:delete val="1"/>
        <c:axPos val="b"/>
        <c:numFmt formatCode="General" sourceLinked="1"/>
        <c:majorTickMark val="out"/>
        <c:minorTickMark val="none"/>
        <c:tickLblPos val="none"/>
        <c:crossAx val="736696424"/>
        <c:crosses val="autoZero"/>
        <c:auto val="1"/>
        <c:lblAlgn val="ctr"/>
        <c:lblOffset val="100"/>
        <c:noMultiLvlLbl val="0"/>
      </c:catAx>
      <c:spPr>
        <a:noFill/>
        <a:ln>
          <a:solidFill>
            <a:schemeClr val="bg2"/>
          </a:solidFill>
        </a:ln>
      </c:spPr>
    </c:plotArea>
    <c:legend>
      <c:legendPos val="t"/>
      <c:layout>
        <c:manualLayout>
          <c:xMode val="edge"/>
          <c:yMode val="edge"/>
          <c:x val="0.1027456104624853"/>
          <c:y val="1.6393442622950821E-2"/>
          <c:w val="0.78993144175943519"/>
          <c:h val="0.18019362333806638"/>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2.237041571062108E-2"/>
          <c:w val="0.88053121564932602"/>
          <c:h val="0.82742960295486401"/>
        </c:manualLayout>
      </c:layout>
      <c:barChart>
        <c:barDir val="col"/>
        <c:grouping val="clustered"/>
        <c:varyColors val="0"/>
        <c:ser>
          <c:idx val="1"/>
          <c:order val="0"/>
          <c:tx>
            <c:strRef>
              <c:f>Sheet1!$B$1</c:f>
              <c:strCache>
                <c:ptCount val="1"/>
                <c:pt idx="0">
                  <c:v>%</c:v>
                </c:pt>
              </c:strCache>
            </c:strRef>
          </c:tx>
          <c:spPr>
            <a:gradFill>
              <a:gsLst>
                <a:gs pos="0">
                  <a:schemeClr val="accent1">
                    <a:lumMod val="5000"/>
                    <a:lumOff val="95000"/>
                  </a:schemeClr>
                </a:gs>
                <a:gs pos="50000">
                  <a:srgbClr val="00FF00"/>
                </a:gs>
                <a:gs pos="0">
                  <a:srgbClr val="009900"/>
                </a:gs>
                <a:gs pos="100000">
                  <a:srgbClr val="009900"/>
                </a:gs>
              </a:gsLst>
              <a:lin ang="10800000" scaled="0"/>
            </a:gradFill>
            <a:ln>
              <a:solidFill>
                <a:schemeClr val="bg2"/>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24.109100000000002</c:v>
                </c:pt>
                <c:pt idx="1">
                  <c:v>22.6554</c:v>
                </c:pt>
                <c:pt idx="2">
                  <c:v>24.324300000000001</c:v>
                </c:pt>
                <c:pt idx="3">
                  <c:v>27.9605</c:v>
                </c:pt>
                <c:pt idx="4">
                  <c:v>36.485799999999998</c:v>
                </c:pt>
                <c:pt idx="5">
                  <c:v>39.680199999999999</c:v>
                </c:pt>
                <c:pt idx="6">
                  <c:v>44.543199999999999</c:v>
                </c:pt>
                <c:pt idx="7">
                  <c:v>43.695900000000002</c:v>
                </c:pt>
                <c:pt idx="8">
                  <c:v>50.2956</c:v>
                </c:pt>
                <c:pt idx="9">
                  <c:v>50.622599999999998</c:v>
                </c:pt>
                <c:pt idx="10">
                  <c:v>50.6188</c:v>
                </c:pt>
                <c:pt idx="11">
                  <c:v>54.577500000000001</c:v>
                </c:pt>
              </c:numCache>
            </c:numRef>
          </c:val>
          <c:extLst>
            <c:ext xmlns:c16="http://schemas.microsoft.com/office/drawing/2014/chart" uri="{C3380CC4-5D6E-409C-BE32-E72D297353CC}">
              <c16:uniqueId val="{00000000-070C-4D14-AC49-436B1F84B4D7}"/>
            </c:ext>
          </c:extLst>
        </c:ser>
        <c:dLbls>
          <c:showLegendKey val="0"/>
          <c:showVal val="0"/>
          <c:showCatName val="0"/>
          <c:showSerName val="0"/>
          <c:showPercent val="0"/>
          <c:showBubbleSize val="0"/>
        </c:dLbls>
        <c:gapWidth val="35"/>
        <c:axId val="588379248"/>
        <c:axId val="592170368"/>
      </c:barChart>
      <c:catAx>
        <c:axId val="588379248"/>
        <c:scaling>
          <c:orientation val="minMax"/>
        </c:scaling>
        <c:delete val="0"/>
        <c:axPos val="b"/>
        <c:title>
          <c:tx>
            <c:rich>
              <a:bodyPr/>
              <a:lstStyle/>
              <a:p>
                <a:pPr>
                  <a:defRPr sz="1700">
                    <a:solidFill>
                      <a:schemeClr val="bg2"/>
                    </a:solidFill>
                  </a:defRPr>
                </a:pPr>
                <a:r>
                  <a:rPr lang="en-US" sz="1700" dirty="0" smtClean="0">
                    <a:solidFill>
                      <a:schemeClr val="bg2"/>
                    </a:solidFill>
                  </a:rPr>
                  <a:t>Year of Transplant</a:t>
                </a:r>
                <a:endParaRPr lang="en-US" sz="1700" dirty="0">
                  <a:solidFill>
                    <a:schemeClr val="bg2"/>
                  </a:solidFill>
                </a:endParaRPr>
              </a:p>
            </c:rich>
          </c:tx>
          <c:layout>
            <c:manualLayout>
              <c:xMode val="edge"/>
              <c:yMode val="edge"/>
              <c:x val="0.40377178814186693"/>
              <c:y val="0.93370137409920118"/>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592170368"/>
        <c:crosses val="autoZero"/>
        <c:auto val="1"/>
        <c:lblAlgn val="ctr"/>
        <c:lblOffset val="100"/>
        <c:tickLblSkip val="1"/>
        <c:noMultiLvlLbl val="0"/>
      </c:catAx>
      <c:valAx>
        <c:axId val="592170368"/>
        <c:scaling>
          <c:orientation val="minMax"/>
          <c:max val="6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4.4217870202122173E-3"/>
              <c:y val="0.2842038708180275"/>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837924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Europe</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Sheet1!$B$1:$C$1</c:f>
              <c:strCache>
                <c:ptCount val="2"/>
                <c:pt idx="0">
                  <c:v>Multiorgan transplant (N = 1,152)</c:v>
                </c:pt>
                <c:pt idx="1">
                  <c:v>Heart alone transplant (N = 34,551)</c:v>
                </c:pt>
              </c:strCache>
            </c:strRef>
          </c:cat>
          <c:val>
            <c:numRef>
              <c:f>Sheet1!$B$2:$C$2</c:f>
              <c:numCache>
                <c:formatCode>0.00%</c:formatCode>
                <c:ptCount val="2"/>
                <c:pt idx="0">
                  <c:v>0.126</c:v>
                </c:pt>
                <c:pt idx="1">
                  <c:v>0.375</c:v>
                </c:pt>
              </c:numCache>
            </c:numRef>
          </c:val>
          <c:extLst>
            <c:ext xmlns:c16="http://schemas.microsoft.com/office/drawing/2014/chart" uri="{C3380CC4-5D6E-409C-BE32-E72D297353CC}">
              <c16:uniqueId val="{00000000-202C-4317-87A9-91E8971C7475}"/>
            </c:ext>
          </c:extLst>
        </c:ser>
        <c:ser>
          <c:idx val="1"/>
          <c:order val="1"/>
          <c:tx>
            <c:strRef>
              <c:f>Sheet1!$A$3</c:f>
              <c:strCache>
                <c:ptCount val="1"/>
                <c:pt idx="0">
                  <c:v>North America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Sheet1!$B$1:$C$1</c:f>
              <c:strCache>
                <c:ptCount val="2"/>
                <c:pt idx="0">
                  <c:v>Multiorgan transplant (N = 1,152)</c:v>
                </c:pt>
                <c:pt idx="1">
                  <c:v>Heart alone transplant (N = 34,551)</c:v>
                </c:pt>
              </c:strCache>
            </c:strRef>
          </c:cat>
          <c:val>
            <c:numRef>
              <c:f>Sheet1!$B$3:$C$3</c:f>
              <c:numCache>
                <c:formatCode>0.00%</c:formatCode>
                <c:ptCount val="2"/>
                <c:pt idx="0">
                  <c:v>0.85299999999999998</c:v>
                </c:pt>
                <c:pt idx="1">
                  <c:v>0.53</c:v>
                </c:pt>
              </c:numCache>
            </c:numRef>
          </c:val>
          <c:extLst>
            <c:ext xmlns:c16="http://schemas.microsoft.com/office/drawing/2014/chart" uri="{C3380CC4-5D6E-409C-BE32-E72D297353CC}">
              <c16:uniqueId val="{00000001-202C-4317-87A9-91E8971C7475}"/>
            </c:ext>
          </c:extLst>
        </c:ser>
        <c:ser>
          <c:idx val="2"/>
          <c:order val="2"/>
          <c:tx>
            <c:strRef>
              <c:f>Sheet1!$A$4</c:f>
              <c:strCache>
                <c:ptCount val="1"/>
                <c:pt idx="0">
                  <c:v>Others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Sheet1!$B$1:$C$1</c:f>
              <c:strCache>
                <c:ptCount val="2"/>
                <c:pt idx="0">
                  <c:v>Multiorgan transplant (N = 1,152)</c:v>
                </c:pt>
                <c:pt idx="1">
                  <c:v>Heart alone transplant (N = 34,551)</c:v>
                </c:pt>
              </c:strCache>
            </c:strRef>
          </c:cat>
          <c:val>
            <c:numRef>
              <c:f>Sheet1!$B$4:$C$4</c:f>
              <c:numCache>
                <c:formatCode>0.00%</c:formatCode>
                <c:ptCount val="2"/>
                <c:pt idx="0">
                  <c:v>2.1000000000000001E-2</c:v>
                </c:pt>
                <c:pt idx="1">
                  <c:v>9.5000000000000001E-2</c:v>
                </c:pt>
              </c:numCache>
            </c:numRef>
          </c:val>
          <c:extLst>
            <c:ext xmlns:c16="http://schemas.microsoft.com/office/drawing/2014/chart" uri="{C3380CC4-5D6E-409C-BE32-E72D297353CC}">
              <c16:uniqueId val="{00000002-202C-4317-87A9-91E8971C7475}"/>
            </c:ext>
          </c:extLst>
        </c:ser>
        <c:dLbls>
          <c:showLegendKey val="0"/>
          <c:showVal val="0"/>
          <c:showCatName val="0"/>
          <c:showSerName val="0"/>
          <c:showPercent val="0"/>
          <c:showBubbleSize val="0"/>
        </c:dLbls>
        <c:gapWidth val="40"/>
        <c:overlap val="100"/>
        <c:axId val="734385280"/>
        <c:axId val="737095448"/>
      </c:barChart>
      <c:catAx>
        <c:axId val="7343852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7095448"/>
        <c:crosses val="autoZero"/>
        <c:auto val="1"/>
        <c:lblAlgn val="ctr"/>
        <c:lblOffset val="100"/>
        <c:noMultiLvlLbl val="0"/>
      </c:catAx>
      <c:valAx>
        <c:axId val="73709544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734385280"/>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0658411288333"/>
          <c:y val="7.7226562633007242E-2"/>
          <c:w val="0.86504946497072477"/>
          <c:h val="0.78498452434053956"/>
        </c:manualLayout>
      </c:layout>
      <c:barChart>
        <c:barDir val="col"/>
        <c:grouping val="clustered"/>
        <c:varyColors val="0"/>
        <c:ser>
          <c:idx val="0"/>
          <c:order val="0"/>
          <c:tx>
            <c:strRef>
              <c:f>Sheet1!$A$2</c:f>
              <c:strCache>
                <c:ptCount val="1"/>
                <c:pt idx="0">
                  <c:v>Multiorgan</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Sheet1!$B$1:$D$1</c:f>
              <c:strCache>
                <c:ptCount val="3"/>
                <c:pt idx="0">
                  <c:v>Europe (N=13,116)</c:v>
                </c:pt>
                <c:pt idx="1">
                  <c:v>North America (N=19,296)</c:v>
                </c:pt>
                <c:pt idx="2">
                  <c:v>Other (N=3,291)</c:v>
                </c:pt>
              </c:strCache>
            </c:strRef>
          </c:cat>
          <c:val>
            <c:numRef>
              <c:f>Sheet1!$B$2:$D$2</c:f>
              <c:numCache>
                <c:formatCode>General</c:formatCode>
                <c:ptCount val="3"/>
                <c:pt idx="0">
                  <c:v>1.1055199756023178E-2</c:v>
                </c:pt>
                <c:pt idx="1">
                  <c:v>5.0943200663349918E-2</c:v>
                </c:pt>
                <c:pt idx="2">
                  <c:v>7.2926162260711028E-3</c:v>
                </c:pt>
              </c:numCache>
            </c:numRef>
          </c:val>
          <c:extLst>
            <c:ext xmlns:c16="http://schemas.microsoft.com/office/drawing/2014/chart" uri="{C3380CC4-5D6E-409C-BE32-E72D297353CC}">
              <c16:uniqueId val="{00000000-202C-4317-87A9-91E8971C7475}"/>
            </c:ext>
          </c:extLst>
        </c:ser>
        <c:dLbls>
          <c:showLegendKey val="0"/>
          <c:showVal val="0"/>
          <c:showCatName val="0"/>
          <c:showSerName val="0"/>
          <c:showPercent val="0"/>
          <c:showBubbleSize val="0"/>
        </c:dLbls>
        <c:gapWidth val="40"/>
        <c:axId val="734385280"/>
        <c:axId val="737095448"/>
      </c:barChart>
      <c:catAx>
        <c:axId val="7343852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7095448"/>
        <c:crosses val="autoZero"/>
        <c:auto val="1"/>
        <c:lblAlgn val="ctr"/>
        <c:lblOffset val="100"/>
        <c:noMultiLvlLbl val="0"/>
      </c:catAx>
      <c:valAx>
        <c:axId val="737095448"/>
        <c:scaling>
          <c:orientation val="minMax"/>
          <c:max val="6.0000000000000012E-2"/>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4385280"/>
        <c:crosses val="autoZero"/>
        <c:crossBetween val="between"/>
        <c:majorUnit val="1.0000000000000002E-2"/>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CHD</c:v>
                </c:pt>
              </c:strCache>
            </c:strRef>
          </c:tx>
          <c:spPr>
            <a:gradFill flip="none" rotWithShape="1">
              <a:gsLst>
                <a:gs pos="0">
                  <a:schemeClr val="tx2">
                    <a:lumMod val="75000"/>
                  </a:schemeClr>
                </a:gs>
                <a:gs pos="50000">
                  <a:srgbClr val="FFFF00"/>
                </a:gs>
                <a:gs pos="100000">
                  <a:schemeClr val="tx2">
                    <a:lumMod val="75000"/>
                  </a:schemeClr>
                </a:gs>
              </a:gsLst>
              <a:lin ang="10800000" scaled="1"/>
              <a:tileRect/>
            </a:gradFill>
            <a:ln>
              <a:solidFill>
                <a:schemeClr val="bg2"/>
              </a:solidFill>
            </a:ln>
          </c:spPr>
          <c:invertIfNegative val="0"/>
          <c:cat>
            <c:strRef>
              <c:f>Sheet1!$B$1:$G$1</c:f>
              <c:strCache>
                <c:ptCount val="6"/>
                <c:pt idx="0">
                  <c:v>1990-1994 (N=108)</c:v>
                </c:pt>
                <c:pt idx="1">
                  <c:v>1995-1999 (N=204)</c:v>
                </c:pt>
                <c:pt idx="2">
                  <c:v>2000-2004 (N=268)</c:v>
                </c:pt>
                <c:pt idx="3">
                  <c:v>2005-2009 (N=422)</c:v>
                </c:pt>
                <c:pt idx="4">
                  <c:v>2010-2014 (N=585)</c:v>
                </c:pt>
                <c:pt idx="5">
                  <c:v>2015-6/2017 (N=462)</c:v>
                </c:pt>
              </c:strCache>
            </c:strRef>
          </c:cat>
          <c:val>
            <c:numRef>
              <c:f>Sheet1!$B$2:$G$2</c:f>
              <c:numCache>
                <c:formatCode>General</c:formatCode>
                <c:ptCount val="6"/>
                <c:pt idx="0">
                  <c:v>0.92589999999999995</c:v>
                </c:pt>
                <c:pt idx="1">
                  <c:v>2.4510000000000001</c:v>
                </c:pt>
                <c:pt idx="2">
                  <c:v>2.9851000000000001</c:v>
                </c:pt>
                <c:pt idx="3">
                  <c:v>2.8435999999999999</c:v>
                </c:pt>
                <c:pt idx="4">
                  <c:v>5.1281999999999996</c:v>
                </c:pt>
                <c:pt idx="5">
                  <c:v>4.5454999999999997</c:v>
                </c:pt>
              </c:numCache>
            </c:numRef>
          </c:val>
          <c:extLst>
            <c:ext xmlns:c16="http://schemas.microsoft.com/office/drawing/2014/chart" uri="{C3380CC4-5D6E-409C-BE32-E72D297353CC}">
              <c16:uniqueId val="{00000000-85B5-4F52-8031-A37DFC9FA1AE}"/>
            </c:ext>
          </c:extLst>
        </c:ser>
        <c:ser>
          <c:idx val="1"/>
          <c:order val="1"/>
          <c:tx>
            <c:strRef>
              <c:f>Sheet1!$A$3</c:f>
              <c:strCache>
                <c:ptCount val="1"/>
                <c:pt idx="0">
                  <c:v>HCM</c:v>
                </c:pt>
              </c:strCache>
            </c:strRef>
          </c:tx>
          <c:spPr>
            <a:gradFill flip="none" rotWithShape="1">
              <a:gsLst>
                <a:gs pos="0">
                  <a:srgbClr val="006600"/>
                </a:gs>
                <a:gs pos="50000">
                  <a:srgbClr val="009900"/>
                </a:gs>
                <a:gs pos="100000">
                  <a:srgbClr val="006600"/>
                </a:gs>
              </a:gsLst>
              <a:lin ang="10800000" scaled="1"/>
              <a:tileRect/>
            </a:gradFill>
            <a:ln>
              <a:solidFill>
                <a:schemeClr val="bg2"/>
              </a:solidFill>
            </a:ln>
          </c:spPr>
          <c:invertIfNegative val="0"/>
          <c:cat>
            <c:strRef>
              <c:f>Sheet1!$B$1:$G$1</c:f>
              <c:strCache>
                <c:ptCount val="6"/>
                <c:pt idx="0">
                  <c:v>1990-1994 (N=108)</c:v>
                </c:pt>
                <c:pt idx="1">
                  <c:v>1995-1999 (N=204)</c:v>
                </c:pt>
                <c:pt idx="2">
                  <c:v>2000-2004 (N=268)</c:v>
                </c:pt>
                <c:pt idx="3">
                  <c:v>2005-2009 (N=422)</c:v>
                </c:pt>
                <c:pt idx="4">
                  <c:v>2010-2014 (N=585)</c:v>
                </c:pt>
                <c:pt idx="5">
                  <c:v>2015-6/2017 (N=462)</c:v>
                </c:pt>
              </c:strCache>
            </c:strRef>
          </c:cat>
          <c:val>
            <c:numRef>
              <c:f>Sheet1!$B$3:$G$3</c:f>
              <c:numCache>
                <c:formatCode>General</c:formatCode>
                <c:ptCount val="6"/>
                <c:pt idx="0">
                  <c:v>1.8519000000000001</c:v>
                </c:pt>
                <c:pt idx="1">
                  <c:v>0.49020000000000002</c:v>
                </c:pt>
                <c:pt idx="2">
                  <c:v>2.2387999999999999</c:v>
                </c:pt>
                <c:pt idx="3">
                  <c:v>2.1326999999999998</c:v>
                </c:pt>
                <c:pt idx="4">
                  <c:v>2.0512999999999999</c:v>
                </c:pt>
                <c:pt idx="5">
                  <c:v>3.0303</c:v>
                </c:pt>
              </c:numCache>
            </c:numRef>
          </c:val>
          <c:extLst>
            <c:ext xmlns:c16="http://schemas.microsoft.com/office/drawing/2014/chart" uri="{C3380CC4-5D6E-409C-BE32-E72D297353CC}">
              <c16:uniqueId val="{00000001-85B5-4F52-8031-A37DFC9FA1AE}"/>
            </c:ext>
          </c:extLst>
        </c:ser>
        <c:ser>
          <c:idx val="2"/>
          <c:order val="2"/>
          <c:tx>
            <c:strRef>
              <c:f>Sheet1!$A$4</c:f>
              <c:strCache>
                <c:ptCount val="1"/>
                <c:pt idx="0">
                  <c:v>ICM</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Sheet1!$B$1:$G$1</c:f>
              <c:strCache>
                <c:ptCount val="6"/>
                <c:pt idx="0">
                  <c:v>1990-1994 (N=108)</c:v>
                </c:pt>
                <c:pt idx="1">
                  <c:v>1995-1999 (N=204)</c:v>
                </c:pt>
                <c:pt idx="2">
                  <c:v>2000-2004 (N=268)</c:v>
                </c:pt>
                <c:pt idx="3">
                  <c:v>2005-2009 (N=422)</c:v>
                </c:pt>
                <c:pt idx="4">
                  <c:v>2010-2014 (N=585)</c:v>
                </c:pt>
                <c:pt idx="5">
                  <c:v>2015-6/2017 (N=462)</c:v>
                </c:pt>
              </c:strCache>
            </c:strRef>
          </c:cat>
          <c:val>
            <c:numRef>
              <c:f>Sheet1!$B$4:$G$4</c:f>
              <c:numCache>
                <c:formatCode>General</c:formatCode>
                <c:ptCount val="6"/>
                <c:pt idx="0">
                  <c:v>39.814799999999998</c:v>
                </c:pt>
                <c:pt idx="1">
                  <c:v>34.313699999999997</c:v>
                </c:pt>
                <c:pt idx="2">
                  <c:v>38.805999999999997</c:v>
                </c:pt>
                <c:pt idx="3">
                  <c:v>32.227499999999999</c:v>
                </c:pt>
                <c:pt idx="4">
                  <c:v>30.769200000000001</c:v>
                </c:pt>
                <c:pt idx="5">
                  <c:v>32.467500000000001</c:v>
                </c:pt>
              </c:numCache>
            </c:numRef>
          </c:val>
          <c:extLst>
            <c:ext xmlns:c16="http://schemas.microsoft.com/office/drawing/2014/chart" uri="{C3380CC4-5D6E-409C-BE32-E72D297353CC}">
              <c16:uniqueId val="{00000002-85B5-4F52-8031-A37DFC9FA1AE}"/>
            </c:ext>
          </c:extLst>
        </c:ser>
        <c:ser>
          <c:idx val="3"/>
          <c:order val="3"/>
          <c:tx>
            <c:strRef>
              <c:f>Sheet1!$A$5</c:f>
              <c:strCache>
                <c:ptCount val="1"/>
                <c:pt idx="0">
                  <c:v>NICM</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Sheet1!$B$1:$G$1</c:f>
              <c:strCache>
                <c:ptCount val="6"/>
                <c:pt idx="0">
                  <c:v>1990-1994 (N=108)</c:v>
                </c:pt>
                <c:pt idx="1">
                  <c:v>1995-1999 (N=204)</c:v>
                </c:pt>
                <c:pt idx="2">
                  <c:v>2000-2004 (N=268)</c:v>
                </c:pt>
                <c:pt idx="3">
                  <c:v>2005-2009 (N=422)</c:v>
                </c:pt>
                <c:pt idx="4">
                  <c:v>2010-2014 (N=585)</c:v>
                </c:pt>
                <c:pt idx="5">
                  <c:v>2015-6/2017 (N=462)</c:v>
                </c:pt>
              </c:strCache>
            </c:strRef>
          </c:cat>
          <c:val>
            <c:numRef>
              <c:f>Sheet1!$B$5:$G$5</c:f>
              <c:numCache>
                <c:formatCode>General</c:formatCode>
                <c:ptCount val="6"/>
                <c:pt idx="0">
                  <c:v>40.740699999999997</c:v>
                </c:pt>
                <c:pt idx="1">
                  <c:v>47.548999999999999</c:v>
                </c:pt>
                <c:pt idx="2">
                  <c:v>33.209000000000003</c:v>
                </c:pt>
                <c:pt idx="3">
                  <c:v>35.308100000000003</c:v>
                </c:pt>
                <c:pt idx="4">
                  <c:v>32.820500000000003</c:v>
                </c:pt>
                <c:pt idx="5">
                  <c:v>40.476199999999999</c:v>
                </c:pt>
              </c:numCache>
            </c:numRef>
          </c:val>
          <c:extLst>
            <c:ext xmlns:c16="http://schemas.microsoft.com/office/drawing/2014/chart" uri="{C3380CC4-5D6E-409C-BE32-E72D297353CC}">
              <c16:uniqueId val="{00000003-85B5-4F52-8031-A37DFC9FA1AE}"/>
            </c:ext>
          </c:extLst>
        </c:ser>
        <c:ser>
          <c:idx val="4"/>
          <c:order val="4"/>
          <c:tx>
            <c:strRef>
              <c:f>Sheet1!$A$6</c:f>
              <c:strCache>
                <c:ptCount val="1"/>
                <c:pt idx="0">
                  <c:v>RCM</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Sheet1!$B$1:$G$1</c:f>
              <c:strCache>
                <c:ptCount val="6"/>
                <c:pt idx="0">
                  <c:v>1990-1994 (N=108)</c:v>
                </c:pt>
                <c:pt idx="1">
                  <c:v>1995-1999 (N=204)</c:v>
                </c:pt>
                <c:pt idx="2">
                  <c:v>2000-2004 (N=268)</c:v>
                </c:pt>
                <c:pt idx="3">
                  <c:v>2005-2009 (N=422)</c:v>
                </c:pt>
                <c:pt idx="4">
                  <c:v>2010-2014 (N=585)</c:v>
                </c:pt>
                <c:pt idx="5">
                  <c:v>2015-6/2017 (N=462)</c:v>
                </c:pt>
              </c:strCache>
            </c:strRef>
          </c:cat>
          <c:val>
            <c:numRef>
              <c:f>Sheet1!$B$6:$G$6</c:f>
              <c:numCache>
                <c:formatCode>General</c:formatCode>
                <c:ptCount val="6"/>
                <c:pt idx="0">
                  <c:v>2.7778</c:v>
                </c:pt>
                <c:pt idx="1">
                  <c:v>4.9020000000000001</c:v>
                </c:pt>
                <c:pt idx="2">
                  <c:v>6.3433000000000002</c:v>
                </c:pt>
                <c:pt idx="3">
                  <c:v>9.4786999999999999</c:v>
                </c:pt>
                <c:pt idx="4">
                  <c:v>11.1111</c:v>
                </c:pt>
                <c:pt idx="5">
                  <c:v>5.1947999999999999</c:v>
                </c:pt>
              </c:numCache>
            </c:numRef>
          </c:val>
          <c:extLst>
            <c:ext xmlns:c16="http://schemas.microsoft.com/office/drawing/2014/chart" uri="{C3380CC4-5D6E-409C-BE32-E72D297353CC}">
              <c16:uniqueId val="{00000004-85B5-4F52-8031-A37DFC9FA1AE}"/>
            </c:ext>
          </c:extLst>
        </c:ser>
        <c:ser>
          <c:idx val="5"/>
          <c:order val="5"/>
          <c:tx>
            <c:strRef>
              <c:f>Sheet1!$A$7</c:f>
              <c:strCache>
                <c:ptCount val="1"/>
                <c:pt idx="0">
                  <c:v>Retransplant</c:v>
                </c:pt>
              </c:strCache>
            </c:strRef>
          </c:tx>
          <c:spPr>
            <a:gradFill>
              <a:gsLst>
                <a:gs pos="0">
                  <a:srgbClr val="CC00FF"/>
                </a:gs>
                <a:gs pos="50000">
                  <a:srgbClr val="FF66FF"/>
                </a:gs>
                <a:gs pos="100000">
                  <a:srgbClr val="CC00FF"/>
                </a:gs>
              </a:gsLst>
              <a:lin ang="10800000" scaled="0"/>
            </a:gradFill>
            <a:ln>
              <a:solidFill>
                <a:schemeClr val="bg2"/>
              </a:solidFill>
            </a:ln>
          </c:spPr>
          <c:invertIfNegative val="0"/>
          <c:cat>
            <c:strRef>
              <c:f>Sheet1!$B$1:$G$1</c:f>
              <c:strCache>
                <c:ptCount val="6"/>
                <c:pt idx="0">
                  <c:v>1990-1994 (N=108)</c:v>
                </c:pt>
                <c:pt idx="1">
                  <c:v>1995-1999 (N=204)</c:v>
                </c:pt>
                <c:pt idx="2">
                  <c:v>2000-2004 (N=268)</c:v>
                </c:pt>
                <c:pt idx="3">
                  <c:v>2005-2009 (N=422)</c:v>
                </c:pt>
                <c:pt idx="4">
                  <c:v>2010-2014 (N=585)</c:v>
                </c:pt>
                <c:pt idx="5">
                  <c:v>2015-6/2017 (N=462)</c:v>
                </c:pt>
              </c:strCache>
            </c:strRef>
          </c:cat>
          <c:val>
            <c:numRef>
              <c:f>Sheet1!$B$7:$G$7</c:f>
              <c:numCache>
                <c:formatCode>General</c:formatCode>
                <c:ptCount val="6"/>
                <c:pt idx="0">
                  <c:v>12.037000000000001</c:v>
                </c:pt>
                <c:pt idx="1">
                  <c:v>8.3332999999999995</c:v>
                </c:pt>
                <c:pt idx="2">
                  <c:v>13.4328</c:v>
                </c:pt>
                <c:pt idx="3">
                  <c:v>13.7441</c:v>
                </c:pt>
                <c:pt idx="4">
                  <c:v>14.188000000000001</c:v>
                </c:pt>
                <c:pt idx="5">
                  <c:v>11.2554</c:v>
                </c:pt>
              </c:numCache>
            </c:numRef>
          </c:val>
          <c:extLst>
            <c:ext xmlns:c16="http://schemas.microsoft.com/office/drawing/2014/chart" uri="{C3380CC4-5D6E-409C-BE32-E72D297353CC}">
              <c16:uniqueId val="{00000005-85B5-4F52-8031-A37DFC9FA1AE}"/>
            </c:ext>
          </c:extLst>
        </c:ser>
        <c:ser>
          <c:idx val="6"/>
          <c:order val="6"/>
          <c:tx>
            <c:strRef>
              <c:f>Sheet1!$A$8</c:f>
              <c:strCache>
                <c:ptCount val="1"/>
                <c:pt idx="0">
                  <c:v>VCM</c:v>
                </c:pt>
              </c:strCache>
            </c:strRef>
          </c:tx>
          <c:spPr>
            <a:gradFill>
              <a:gsLst>
                <a:gs pos="0">
                  <a:srgbClr val="009900"/>
                </a:gs>
                <a:gs pos="50000">
                  <a:srgbClr val="00FF00"/>
                </a:gs>
                <a:gs pos="100000">
                  <a:srgbClr val="009900"/>
                </a:gs>
              </a:gsLst>
              <a:lin ang="10800000" scaled="0"/>
            </a:gradFill>
            <a:ln>
              <a:solidFill>
                <a:schemeClr val="bg2"/>
              </a:solidFill>
            </a:ln>
          </c:spPr>
          <c:invertIfNegative val="0"/>
          <c:cat>
            <c:strRef>
              <c:f>Sheet1!$B$1:$G$1</c:f>
              <c:strCache>
                <c:ptCount val="6"/>
                <c:pt idx="0">
                  <c:v>1990-1994 (N=108)</c:v>
                </c:pt>
                <c:pt idx="1">
                  <c:v>1995-1999 (N=204)</c:v>
                </c:pt>
                <c:pt idx="2">
                  <c:v>2000-2004 (N=268)</c:v>
                </c:pt>
                <c:pt idx="3">
                  <c:v>2005-2009 (N=422)</c:v>
                </c:pt>
                <c:pt idx="4">
                  <c:v>2010-2014 (N=585)</c:v>
                </c:pt>
                <c:pt idx="5">
                  <c:v>2015-6/2017 (N=462)</c:v>
                </c:pt>
              </c:strCache>
            </c:strRef>
          </c:cat>
          <c:val>
            <c:numRef>
              <c:f>Sheet1!$B$8:$G$8</c:f>
              <c:numCache>
                <c:formatCode>General</c:formatCode>
                <c:ptCount val="6"/>
                <c:pt idx="0">
                  <c:v>0.92589999999999995</c:v>
                </c:pt>
                <c:pt idx="1">
                  <c:v>1.4705999999999999</c:v>
                </c:pt>
                <c:pt idx="2">
                  <c:v>2.2387999999999999</c:v>
                </c:pt>
                <c:pt idx="3">
                  <c:v>3.5545</c:v>
                </c:pt>
                <c:pt idx="4">
                  <c:v>2.2222</c:v>
                </c:pt>
                <c:pt idx="5">
                  <c:v>1.9480999999999999</c:v>
                </c:pt>
              </c:numCache>
            </c:numRef>
          </c:val>
          <c:extLst>
            <c:ext xmlns:c16="http://schemas.microsoft.com/office/drawing/2014/chart" uri="{C3380CC4-5D6E-409C-BE32-E72D297353CC}">
              <c16:uniqueId val="{00000006-85B5-4F52-8031-A37DFC9FA1AE}"/>
            </c:ext>
          </c:extLst>
        </c:ser>
        <c:ser>
          <c:idx val="7"/>
          <c:order val="7"/>
          <c:tx>
            <c:strRef>
              <c:f>Sheet1!$A$9</c:f>
              <c:strCache>
                <c:ptCount val="1"/>
                <c:pt idx="0">
                  <c:v>Other</c:v>
                </c:pt>
              </c:strCache>
            </c:strRef>
          </c:tx>
          <c:spPr>
            <a:gradFill>
              <a:gsLst>
                <a:gs pos="0">
                  <a:srgbClr val="FF9900"/>
                </a:gs>
                <a:gs pos="50000">
                  <a:srgbClr val="FFC000"/>
                </a:gs>
                <a:gs pos="100000">
                  <a:srgbClr val="FF9900"/>
                </a:gs>
              </a:gsLst>
              <a:lin ang="10800000" scaled="0"/>
            </a:gradFill>
            <a:ln>
              <a:solidFill>
                <a:schemeClr val="bg2"/>
              </a:solidFill>
            </a:ln>
          </c:spPr>
          <c:invertIfNegative val="0"/>
          <c:cat>
            <c:strRef>
              <c:f>Sheet1!$B$1:$G$1</c:f>
              <c:strCache>
                <c:ptCount val="6"/>
                <c:pt idx="0">
                  <c:v>1990-1994 (N=108)</c:v>
                </c:pt>
                <c:pt idx="1">
                  <c:v>1995-1999 (N=204)</c:v>
                </c:pt>
                <c:pt idx="2">
                  <c:v>2000-2004 (N=268)</c:v>
                </c:pt>
                <c:pt idx="3">
                  <c:v>2005-2009 (N=422)</c:v>
                </c:pt>
                <c:pt idx="4">
                  <c:v>2010-2014 (N=585)</c:v>
                </c:pt>
                <c:pt idx="5">
                  <c:v>2015-6/2017 (N=462)</c:v>
                </c:pt>
              </c:strCache>
            </c:strRef>
          </c:cat>
          <c:val>
            <c:numRef>
              <c:f>Sheet1!$B$9:$G$9</c:f>
              <c:numCache>
                <c:formatCode>General</c:formatCode>
                <c:ptCount val="6"/>
                <c:pt idx="0">
                  <c:v>0.92589999999999995</c:v>
                </c:pt>
                <c:pt idx="1">
                  <c:v>0.49020000000000002</c:v>
                </c:pt>
                <c:pt idx="2">
                  <c:v>0.74629999999999996</c:v>
                </c:pt>
                <c:pt idx="3">
                  <c:v>0.71089999999999998</c:v>
                </c:pt>
                <c:pt idx="4">
                  <c:v>1.7094</c:v>
                </c:pt>
                <c:pt idx="5">
                  <c:v>1.0823</c:v>
                </c:pt>
              </c:numCache>
            </c:numRef>
          </c:val>
          <c:extLst>
            <c:ext xmlns:c16="http://schemas.microsoft.com/office/drawing/2014/chart" uri="{C3380CC4-5D6E-409C-BE32-E72D297353CC}">
              <c16:uniqueId val="{00000007-85B5-4F52-8031-A37DFC9FA1AE}"/>
            </c:ext>
          </c:extLst>
        </c:ser>
        <c:dLbls>
          <c:showLegendKey val="0"/>
          <c:showVal val="0"/>
          <c:showCatName val="0"/>
          <c:showSerName val="0"/>
          <c:showPercent val="0"/>
          <c:showBubbleSize val="0"/>
        </c:dLbls>
        <c:gapWidth val="40"/>
        <c:overlap val="100"/>
        <c:axId val="594649168"/>
        <c:axId val="594648776"/>
      </c:barChart>
      <c:catAx>
        <c:axId val="59464916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94648776"/>
        <c:crosses val="autoZero"/>
        <c:auto val="1"/>
        <c:lblAlgn val="ctr"/>
        <c:lblOffset val="100"/>
        <c:noMultiLvlLbl val="0"/>
      </c:catAx>
      <c:valAx>
        <c:axId val="59464877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4649168"/>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7324393745653575"/>
          <c:h val="5.734091265184484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6823257262341E-2"/>
          <c:y val="2.7459016393442622E-2"/>
          <c:w val="0.83993060189510205"/>
          <c:h val="0.7488847295727378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Multiorgan transplant (N=960)</c:v>
                </c:pt>
                <c:pt idx="1">
                  <c:v>Heart alone transplant (N=22,661)</c:v>
                </c:pt>
              </c:strCache>
            </c:strRef>
          </c:cat>
          <c:val>
            <c:numRef>
              <c:f>Sheet1!$B$2:$B$3</c:f>
              <c:numCache>
                <c:formatCode>General</c:formatCode>
                <c:ptCount val="2"/>
                <c:pt idx="0">
                  <c:v>10.3125</c:v>
                </c:pt>
                <c:pt idx="1">
                  <c:v>23.895700000000001</c:v>
                </c:pt>
              </c:numCache>
            </c:numRef>
          </c:val>
          <c:extLst>
            <c:ext xmlns:c16="http://schemas.microsoft.com/office/drawing/2014/chart" uri="{C3380CC4-5D6E-409C-BE32-E72D297353CC}">
              <c16:uniqueId val="{00000000-9812-4989-B7FD-F1C3D60878CE}"/>
            </c:ext>
          </c:extLst>
        </c:ser>
        <c:dLbls>
          <c:showLegendKey val="0"/>
          <c:showVal val="0"/>
          <c:showCatName val="0"/>
          <c:showSerName val="0"/>
          <c:showPercent val="0"/>
          <c:showBubbleSize val="0"/>
        </c:dLbls>
        <c:gapWidth val="75"/>
        <c:axId val="594647992"/>
        <c:axId val="594645640"/>
      </c:barChart>
      <c:catAx>
        <c:axId val="594647992"/>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94645640"/>
        <c:crosses val="autoZero"/>
        <c:auto val="1"/>
        <c:lblAlgn val="ctr"/>
        <c:lblOffset val="100"/>
        <c:tickLblSkip val="1"/>
        <c:noMultiLvlLbl val="0"/>
      </c:catAx>
      <c:valAx>
        <c:axId val="594645640"/>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594647992"/>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6823257262341E-2"/>
          <c:y val="2.1994535519125696E-2"/>
          <c:w val="0.89784020641487605"/>
          <c:h val="0.78167161481863945"/>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Multiorgan transplant (N=976)</c:v>
                </c:pt>
                <c:pt idx="1">
                  <c:v>Heart alone transplant (N=22,971)</c:v>
                </c:pt>
              </c:strCache>
            </c:strRef>
          </c:cat>
          <c:val>
            <c:numRef>
              <c:f>Sheet1!$B$2:$B$3</c:f>
              <c:numCache>
                <c:formatCode>General</c:formatCode>
                <c:ptCount val="2"/>
                <c:pt idx="0">
                  <c:v>20.491800000000001</c:v>
                </c:pt>
                <c:pt idx="1">
                  <c:v>36.746299999999998</c:v>
                </c:pt>
              </c:numCache>
            </c:numRef>
          </c:val>
          <c:extLst>
            <c:ext xmlns:c16="http://schemas.microsoft.com/office/drawing/2014/chart" uri="{C3380CC4-5D6E-409C-BE32-E72D297353CC}">
              <c16:uniqueId val="{00000000-56CB-4103-A476-10A1EE398516}"/>
            </c:ext>
          </c:extLst>
        </c:ser>
        <c:dLbls>
          <c:showLegendKey val="0"/>
          <c:showVal val="0"/>
          <c:showCatName val="0"/>
          <c:showSerName val="0"/>
          <c:showPercent val="0"/>
          <c:showBubbleSize val="0"/>
        </c:dLbls>
        <c:gapWidth val="75"/>
        <c:axId val="600471080"/>
        <c:axId val="600470688"/>
      </c:barChart>
      <c:catAx>
        <c:axId val="600471080"/>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00470688"/>
        <c:crosses val="autoZero"/>
        <c:auto val="1"/>
        <c:lblAlgn val="ctr"/>
        <c:lblOffset val="100"/>
        <c:tickLblSkip val="1"/>
        <c:noMultiLvlLbl val="0"/>
      </c:catAx>
      <c:valAx>
        <c:axId val="600470688"/>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00471080"/>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Multiorgan heart (N=1,878)</c:v>
                </c:pt>
              </c:strCache>
            </c:strRef>
          </c:tx>
          <c:spPr>
            <a:ln w="41275">
              <a:solidFill>
                <a:srgbClr val="0066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93.441999999999993</c:v>
                </c:pt>
                <c:pt idx="2">
                  <c:v>90.695999999999998</c:v>
                </c:pt>
                <c:pt idx="3">
                  <c:v>89.29</c:v>
                </c:pt>
                <c:pt idx="4">
                  <c:v>88.096999999999994</c:v>
                </c:pt>
                <c:pt idx="5">
                  <c:v>87.066000000000003</c:v>
                </c:pt>
                <c:pt idx="6">
                  <c:v>86.468000000000004</c:v>
                </c:pt>
                <c:pt idx="7">
                  <c:v>86.141000000000005</c:v>
                </c:pt>
                <c:pt idx="8">
                  <c:v>85.597999999999999</c:v>
                </c:pt>
                <c:pt idx="9">
                  <c:v>85.271000000000001</c:v>
                </c:pt>
                <c:pt idx="10">
                  <c:v>84.998000000000005</c:v>
                </c:pt>
                <c:pt idx="11">
                  <c:v>84.668999999999997</c:v>
                </c:pt>
                <c:pt idx="12">
                  <c:v>83.950999999999993</c:v>
                </c:pt>
                <c:pt idx="13">
                  <c:v>81.379000000000005</c:v>
                </c:pt>
                <c:pt idx="14">
                  <c:v>79.447000000000003</c:v>
                </c:pt>
                <c:pt idx="15">
                  <c:v>77.435000000000002</c:v>
                </c:pt>
                <c:pt idx="16">
                  <c:v>75.043999999999997</c:v>
                </c:pt>
                <c:pt idx="17">
                  <c:v>72.204999999999998</c:v>
                </c:pt>
                <c:pt idx="18">
                  <c:v>69.046999999999997</c:v>
                </c:pt>
                <c:pt idx="19">
                  <c:v>64.742000000000004</c:v>
                </c:pt>
                <c:pt idx="20">
                  <c:v>61.640999999999998</c:v>
                </c:pt>
                <c:pt idx="21">
                  <c:v>58.247999999999998</c:v>
                </c:pt>
                <c:pt idx="22">
                  <c:v>54.091000000000001</c:v>
                </c:pt>
                <c:pt idx="23">
                  <c:v>51.652999999999999</c:v>
                </c:pt>
                <c:pt idx="24">
                  <c:v>45.966999999999999</c:v>
                </c:pt>
                <c:pt idx="25">
                  <c:v>43.692</c:v>
                </c:pt>
                <c:pt idx="26">
                  <c:v>39.468000000000004</c:v>
                </c:pt>
                <c:pt idx="27">
                  <c:v>36.491999999999997</c:v>
                </c:pt>
                <c:pt idx="28">
                  <c:v>33.493000000000002</c:v>
                </c:pt>
                <c:pt idx="29">
                  <c:v>29.640999999999998</c:v>
                </c:pt>
                <c:pt idx="30">
                  <c:v>27.24</c:v>
                </c:pt>
                <c:pt idx="31">
                  <c:v>26.001999999999999</c:v>
                </c:pt>
                <c:pt idx="32">
                  <c:v>24.417000000000002</c:v>
                </c:pt>
                <c:pt idx="33">
                  <c:v>23.513000000000002</c:v>
                </c:pt>
                <c:pt idx="34">
                  <c:v>21.215</c:v>
                </c:pt>
                <c:pt idx="35">
                  <c:v>21.215</c:v>
                </c:pt>
              </c:numCache>
            </c:numRef>
          </c:yVal>
          <c:smooth val="0"/>
          <c:extLst>
            <c:ext xmlns:c16="http://schemas.microsoft.com/office/drawing/2014/chart" uri="{C3380CC4-5D6E-409C-BE32-E72D297353CC}">
              <c16:uniqueId val="{00000000-3840-4FE0-BC9B-794ABF5D6F43}"/>
            </c:ext>
          </c:extLst>
        </c:ser>
        <c:ser>
          <c:idx val="1"/>
          <c:order val="1"/>
          <c:tx>
            <c:strRef>
              <c:f>Sheet1!$C$1</c:f>
              <c:strCache>
                <c:ptCount val="1"/>
                <c:pt idx="0">
                  <c:v>Heart alone (N=103,218)</c:v>
                </c:pt>
              </c:strCache>
            </c:strRef>
          </c:tx>
          <c:spPr>
            <a:ln w="41275">
              <a:solidFill>
                <a:srgbClr val="00B0F0"/>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90.793999999999997</c:v>
                </c:pt>
                <c:pt idx="2">
                  <c:v>88.573999999999998</c:v>
                </c:pt>
                <c:pt idx="3">
                  <c:v>87.352999999999994</c:v>
                </c:pt>
                <c:pt idx="4">
                  <c:v>86.546999999999997</c:v>
                </c:pt>
                <c:pt idx="5">
                  <c:v>85.876999999999995</c:v>
                </c:pt>
                <c:pt idx="6">
                  <c:v>85.308000000000007</c:v>
                </c:pt>
                <c:pt idx="7">
                  <c:v>84.793999999999997</c:v>
                </c:pt>
                <c:pt idx="8">
                  <c:v>84.284999999999997</c:v>
                </c:pt>
                <c:pt idx="9">
                  <c:v>83.831999999999994</c:v>
                </c:pt>
                <c:pt idx="10">
                  <c:v>83.414000000000001</c:v>
                </c:pt>
                <c:pt idx="11">
                  <c:v>83.075000000000003</c:v>
                </c:pt>
                <c:pt idx="12">
                  <c:v>82.700999999999993</c:v>
                </c:pt>
                <c:pt idx="13">
                  <c:v>79.268000000000001</c:v>
                </c:pt>
                <c:pt idx="14">
                  <c:v>76.477999999999994</c:v>
                </c:pt>
                <c:pt idx="15">
                  <c:v>73.706000000000003</c:v>
                </c:pt>
                <c:pt idx="16">
                  <c:v>70.867999999999995</c:v>
                </c:pt>
                <c:pt idx="17">
                  <c:v>67.825000000000003</c:v>
                </c:pt>
                <c:pt idx="18">
                  <c:v>64.584999999999994</c:v>
                </c:pt>
                <c:pt idx="19">
                  <c:v>61.228999999999999</c:v>
                </c:pt>
                <c:pt idx="20">
                  <c:v>57.813000000000002</c:v>
                </c:pt>
                <c:pt idx="21">
                  <c:v>54.412999999999997</c:v>
                </c:pt>
                <c:pt idx="22">
                  <c:v>50.753999999999998</c:v>
                </c:pt>
                <c:pt idx="23">
                  <c:v>47.176000000000002</c:v>
                </c:pt>
                <c:pt idx="24">
                  <c:v>43.588000000000001</c:v>
                </c:pt>
                <c:pt idx="25">
                  <c:v>40.22</c:v>
                </c:pt>
                <c:pt idx="26">
                  <c:v>36.619999999999997</c:v>
                </c:pt>
                <c:pt idx="27">
                  <c:v>33.139000000000003</c:v>
                </c:pt>
                <c:pt idx="28">
                  <c:v>29.94</c:v>
                </c:pt>
                <c:pt idx="29">
                  <c:v>26.914999999999999</c:v>
                </c:pt>
                <c:pt idx="30">
                  <c:v>23.977</c:v>
                </c:pt>
                <c:pt idx="31">
                  <c:v>21.207000000000001</c:v>
                </c:pt>
                <c:pt idx="32">
                  <c:v>18.994</c:v>
                </c:pt>
                <c:pt idx="33">
                  <c:v>16.858000000000001</c:v>
                </c:pt>
                <c:pt idx="34">
                  <c:v>14.978</c:v>
                </c:pt>
                <c:pt idx="35">
                  <c:v>13.002000000000001</c:v>
                </c:pt>
              </c:numCache>
            </c:numRef>
          </c:yVal>
          <c:smooth val="0"/>
          <c:extLst>
            <c:ext xmlns:c16="http://schemas.microsoft.com/office/drawing/2014/chart" uri="{C3380CC4-5D6E-409C-BE32-E72D297353CC}">
              <c16:uniqueId val="{00000001-3840-4FE0-BC9B-794ABF5D6F43}"/>
            </c:ext>
          </c:extLst>
        </c:ser>
        <c:dLbls>
          <c:showLegendKey val="0"/>
          <c:showVal val="0"/>
          <c:showCatName val="0"/>
          <c:showSerName val="0"/>
          <c:showPercent val="0"/>
          <c:showBubbleSize val="0"/>
        </c:dLbls>
        <c:axId val="159517152"/>
        <c:axId val="159517544"/>
      </c:scatterChart>
      <c:valAx>
        <c:axId val="159517152"/>
        <c:scaling>
          <c:orientation val="minMax"/>
          <c:max val="23"/>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General"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159517544"/>
        <c:crosses val="autoZero"/>
        <c:crossBetween val="midCat"/>
        <c:majorUnit val="1"/>
      </c:valAx>
      <c:valAx>
        <c:axId val="15951754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159517152"/>
        <c:crosses val="autoZero"/>
        <c:crossBetween val="midCat"/>
        <c:majorUnit val="25"/>
      </c:valAx>
      <c:spPr>
        <a:noFill/>
        <a:ln>
          <a:solidFill>
            <a:schemeClr val="bg2"/>
          </a:solidFill>
        </a:ln>
      </c:spPr>
    </c:plotArea>
    <c:legend>
      <c:legendPos val="r"/>
      <c:legendEntry>
        <c:idx val="0"/>
        <c:txPr>
          <a:bodyPr/>
          <a:lstStyle/>
          <a:p>
            <a:pPr>
              <a:defRPr sz="1400" b="1">
                <a:solidFill>
                  <a:schemeClr val="tx1"/>
                </a:solidFill>
              </a:defRPr>
            </a:pPr>
            <a:endParaRPr lang="en-US"/>
          </a:p>
        </c:txPr>
      </c:legendEntry>
      <c:layout>
        <c:manualLayout>
          <c:xMode val="edge"/>
          <c:yMode val="edge"/>
          <c:x val="0.58259587020648973"/>
          <c:y val="6.7247010790317877E-2"/>
          <c:w val="0.30410075952895271"/>
          <c:h val="0.11366995792192643"/>
        </c:manualLayout>
      </c:layout>
      <c:overlay val="1"/>
      <c:spPr>
        <a:solidFill>
          <a:schemeClr val="tx1"/>
        </a:solidFill>
        <a:ln>
          <a:no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1990-2001 (N=414)</c:v>
                </c:pt>
              </c:strCache>
            </c:strRef>
          </c:tx>
          <c:spPr>
            <a:ln w="41275">
              <a:solidFill>
                <a:srgbClr val="00B0F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91.284000000000006</c:v>
                </c:pt>
                <c:pt idx="2">
                  <c:v>87.614000000000004</c:v>
                </c:pt>
                <c:pt idx="3">
                  <c:v>86.634</c:v>
                </c:pt>
                <c:pt idx="4">
                  <c:v>85.155000000000001</c:v>
                </c:pt>
                <c:pt idx="5">
                  <c:v>83.171000000000006</c:v>
                </c:pt>
                <c:pt idx="6">
                  <c:v>82.674000000000007</c:v>
                </c:pt>
                <c:pt idx="7">
                  <c:v>82.674000000000007</c:v>
                </c:pt>
                <c:pt idx="8">
                  <c:v>81.93</c:v>
                </c:pt>
                <c:pt idx="9">
                  <c:v>81.185000000000002</c:v>
                </c:pt>
                <c:pt idx="10">
                  <c:v>80.936000000000007</c:v>
                </c:pt>
                <c:pt idx="11">
                  <c:v>80.686999999999998</c:v>
                </c:pt>
                <c:pt idx="12">
                  <c:v>80.438000000000002</c:v>
                </c:pt>
                <c:pt idx="13">
                  <c:v>77.448999999999998</c:v>
                </c:pt>
                <c:pt idx="14">
                  <c:v>75.444000000000003</c:v>
                </c:pt>
                <c:pt idx="15">
                  <c:v>73.665999999999997</c:v>
                </c:pt>
                <c:pt idx="16">
                  <c:v>71.370999999999995</c:v>
                </c:pt>
                <c:pt idx="17">
                  <c:v>68.790000000000006</c:v>
                </c:pt>
                <c:pt idx="18">
                  <c:v>64.366</c:v>
                </c:pt>
                <c:pt idx="19">
                  <c:v>59.896000000000001</c:v>
                </c:pt>
                <c:pt idx="20">
                  <c:v>58.024999999999999</c:v>
                </c:pt>
                <c:pt idx="21">
                  <c:v>54.231999999999999</c:v>
                </c:pt>
                <c:pt idx="22">
                  <c:v>50.396999999999998</c:v>
                </c:pt>
                <c:pt idx="23">
                  <c:v>48.174999999999997</c:v>
                </c:pt>
                <c:pt idx="24">
                  <c:v>42.822000000000003</c:v>
                </c:pt>
                <c:pt idx="25">
                  <c:v>41.104999999999997</c:v>
                </c:pt>
                <c:pt idx="26">
                  <c:v>37.848999999999997</c:v>
                </c:pt>
                <c:pt idx="27">
                  <c:v>35.276000000000003</c:v>
                </c:pt>
                <c:pt idx="28">
                  <c:v>32.377000000000002</c:v>
                </c:pt>
                <c:pt idx="29">
                  <c:v>28.652999999999999</c:v>
                </c:pt>
                <c:pt idx="30">
                  <c:v>26.332999999999998</c:v>
                </c:pt>
                <c:pt idx="31">
                  <c:v>25.135999999999999</c:v>
                </c:pt>
                <c:pt idx="32">
                  <c:v>23.603999999999999</c:v>
                </c:pt>
                <c:pt idx="33">
                  <c:v>22.728999999999999</c:v>
                </c:pt>
                <c:pt idx="34">
                  <c:v>20.507999999999999</c:v>
                </c:pt>
                <c:pt idx="35">
                  <c:v>20.507999999999999</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2002-2008 (N=523)</c:v>
                </c:pt>
              </c:strCache>
            </c:strRef>
          </c:tx>
          <c:spPr>
            <a:ln w="41275">
              <a:solidFill>
                <a:srgbClr val="009900"/>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93.686999999999998</c:v>
                </c:pt>
                <c:pt idx="2">
                  <c:v>90.59</c:v>
                </c:pt>
                <c:pt idx="3">
                  <c:v>89.034999999999997</c:v>
                </c:pt>
                <c:pt idx="4">
                  <c:v>88.257999999999996</c:v>
                </c:pt>
                <c:pt idx="5">
                  <c:v>87.286000000000001</c:v>
                </c:pt>
                <c:pt idx="6">
                  <c:v>86.897000000000006</c:v>
                </c:pt>
                <c:pt idx="7">
                  <c:v>86.313999999999993</c:v>
                </c:pt>
                <c:pt idx="8">
                  <c:v>85.536000000000001</c:v>
                </c:pt>
                <c:pt idx="9">
                  <c:v>85.341999999999999</c:v>
                </c:pt>
                <c:pt idx="10">
                  <c:v>85.341999999999999</c:v>
                </c:pt>
                <c:pt idx="11">
                  <c:v>84.563999999999993</c:v>
                </c:pt>
                <c:pt idx="12">
                  <c:v>83.980999999999995</c:v>
                </c:pt>
                <c:pt idx="13">
                  <c:v>81.233999999999995</c:v>
                </c:pt>
                <c:pt idx="14">
                  <c:v>79.031000000000006</c:v>
                </c:pt>
                <c:pt idx="15">
                  <c:v>76.596000000000004</c:v>
                </c:pt>
                <c:pt idx="16">
                  <c:v>73.721000000000004</c:v>
                </c:pt>
                <c:pt idx="17">
                  <c:v>70.805000000000007</c:v>
                </c:pt>
                <c:pt idx="18">
                  <c:v>69.331000000000003</c:v>
                </c:pt>
                <c:pt idx="19">
                  <c:v>65.912999999999997</c:v>
                </c:pt>
                <c:pt idx="20">
                  <c:v>61.915999999999997</c:v>
                </c:pt>
                <c:pt idx="21">
                  <c:v>59.094000000000001</c:v>
                </c:pt>
                <c:pt idx="22">
                  <c:v>54.832000000000001</c:v>
                </c:pt>
                <c:pt idx="23">
                  <c:v>52.348999999999997</c:v>
                </c:pt>
                <c:pt idx="24">
                  <c:v>46.744999999999997</c:v>
                </c:pt>
                <c:pt idx="26">
                  <c:v>#N/A</c:v>
                </c:pt>
                <c:pt idx="27">
                  <c:v>#N/A</c:v>
                </c:pt>
                <c:pt idx="28">
                  <c:v>#N/A</c:v>
                </c:pt>
                <c:pt idx="29">
                  <c:v>#N/A</c:v>
                </c:pt>
                <c:pt idx="30">
                  <c:v>#N/A</c:v>
                </c:pt>
                <c:pt idx="31">
                  <c:v>#N/A</c:v>
                </c:pt>
                <c:pt idx="32">
                  <c:v>#N/A</c:v>
                </c:pt>
                <c:pt idx="33">
                  <c:v>#N/A</c:v>
                </c:pt>
                <c:pt idx="34">
                  <c:v>#N/A</c:v>
                </c:pt>
                <c:pt idx="35">
                  <c:v>#N/A</c:v>
                </c:pt>
              </c:numCache>
            </c:numRef>
          </c:yVal>
          <c:smooth val="0"/>
          <c:extLst>
            <c:ext xmlns:c16="http://schemas.microsoft.com/office/drawing/2014/chart" uri="{C3380CC4-5D6E-409C-BE32-E72D297353CC}">
              <c16:uniqueId val="{00000001-1169-45CC-B74B-A90650AA147B}"/>
            </c:ext>
          </c:extLst>
        </c:ser>
        <c:ser>
          <c:idx val="2"/>
          <c:order val="2"/>
          <c:tx>
            <c:strRef>
              <c:f>Sheet1!$D$1</c:f>
              <c:strCache>
                <c:ptCount val="1"/>
                <c:pt idx="0">
                  <c:v>2009-6/2016 (N=941)</c:v>
                </c:pt>
              </c:strCache>
            </c:strRef>
          </c:tx>
          <c:spPr>
            <a:ln w="41275">
              <a:solidFill>
                <a:srgbClr val="FF00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94.254000000000005</c:v>
                </c:pt>
                <c:pt idx="2">
                  <c:v>92.105999999999995</c:v>
                </c:pt>
                <c:pt idx="3">
                  <c:v>90.593999999999994</c:v>
                </c:pt>
                <c:pt idx="4">
                  <c:v>89.296999999999997</c:v>
                </c:pt>
                <c:pt idx="5">
                  <c:v>88.647000000000006</c:v>
                </c:pt>
                <c:pt idx="6">
                  <c:v>87.888000000000005</c:v>
                </c:pt>
                <c:pt idx="7">
                  <c:v>87.563000000000002</c:v>
                </c:pt>
                <c:pt idx="8">
                  <c:v>87.236999999999995</c:v>
                </c:pt>
                <c:pt idx="9">
                  <c:v>87.02</c:v>
                </c:pt>
                <c:pt idx="10">
                  <c:v>86.582999999999998</c:v>
                </c:pt>
                <c:pt idx="11">
                  <c:v>86.472999999999999</c:v>
                </c:pt>
                <c:pt idx="12">
                  <c:v>85.468000000000004</c:v>
                </c:pt>
                <c:pt idx="13">
                  <c:v>83.22</c:v>
                </c:pt>
                <c:pt idx="14">
                  <c:v>81.58</c:v>
                </c:pt>
                <c:pt idx="15">
                  <c:v>79.858000000000004</c:v>
                </c:pt>
                <c:pt idx="16">
                  <c:v>78.097999999999999</c:v>
                </c:pt>
                <c:pt idx="17">
                  <c:v>75.253</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numCache>
            </c:numRef>
          </c:yVal>
          <c:smooth val="0"/>
          <c:extLst>
            <c:ext xmlns:c16="http://schemas.microsoft.com/office/drawing/2014/chart" uri="{C3380CC4-5D6E-409C-BE32-E72D297353CC}">
              <c16:uniqueId val="{00000002-1169-45CC-B74B-A90650AA147B}"/>
            </c:ext>
          </c:extLst>
        </c:ser>
        <c:dLbls>
          <c:showLegendKey val="0"/>
          <c:showVal val="0"/>
          <c:showCatName val="0"/>
          <c:showSerName val="0"/>
          <c:showPercent val="0"/>
          <c:showBubbleSize val="0"/>
        </c:dLbls>
        <c:axId val="602135528"/>
        <c:axId val="602135136"/>
      </c:scatterChart>
      <c:valAx>
        <c:axId val="602135528"/>
        <c:scaling>
          <c:orientation val="minMax"/>
          <c:max val="23"/>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02135136"/>
        <c:crosses val="autoZero"/>
        <c:crossBetween val="midCat"/>
        <c:majorUnit val="1"/>
      </c:valAx>
      <c:valAx>
        <c:axId val="6021351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02135528"/>
        <c:crosses val="autoZero"/>
        <c:crossBetween val="midCat"/>
        <c:majorUnit val="25"/>
      </c:valAx>
      <c:spPr>
        <a:noFill/>
        <a:ln>
          <a:solidFill>
            <a:schemeClr val="bg2"/>
          </a:solidFill>
        </a:ln>
      </c:spPr>
    </c:plotArea>
    <c:legend>
      <c:legendPos val="r"/>
      <c:layout>
        <c:manualLayout>
          <c:xMode val="edge"/>
          <c:yMode val="edge"/>
          <c:x val="0.65339233038348088"/>
          <c:y val="6.4601508144815231E-2"/>
          <c:w val="0.30078914361368547"/>
          <c:h val="0.25644044494438195"/>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Multiorgan transplant (N=1,129)</c:v>
                </c:pt>
              </c:strCache>
            </c:strRef>
          </c:tx>
          <c:spPr>
            <a:ln w="41275">
              <a:solidFill>
                <a:srgbClr val="00990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Sheet1!$B$2:$B$170</c:f>
              <c:numCache>
                <c:formatCode>General</c:formatCode>
                <c:ptCount val="169"/>
                <c:pt idx="0">
                  <c:v>100</c:v>
                </c:pt>
                <c:pt idx="1">
                  <c:v>100</c:v>
                </c:pt>
                <c:pt idx="2">
                  <c:v>100</c:v>
                </c:pt>
                <c:pt idx="3">
                  <c:v>100</c:v>
                </c:pt>
                <c:pt idx="4">
                  <c:v>100</c:v>
                </c:pt>
                <c:pt idx="5">
                  <c:v>99.822000000000003</c:v>
                </c:pt>
                <c:pt idx="6">
                  <c:v>96.954999999999998</c:v>
                </c:pt>
                <c:pt idx="7">
                  <c:v>93.816000000000003</c:v>
                </c:pt>
                <c:pt idx="8">
                  <c:v>93.456000000000003</c:v>
                </c:pt>
                <c:pt idx="9">
                  <c:v>93.366</c:v>
                </c:pt>
                <c:pt idx="10">
                  <c:v>93.366</c:v>
                </c:pt>
                <c:pt idx="11">
                  <c:v>93.366</c:v>
                </c:pt>
                <c:pt idx="12">
                  <c:v>93.366</c:v>
                </c:pt>
                <c:pt idx="13">
                  <c:v>93.366</c:v>
                </c:pt>
                <c:pt idx="14">
                  <c:v>93.366</c:v>
                </c:pt>
                <c:pt idx="15">
                  <c:v>93.366</c:v>
                </c:pt>
                <c:pt idx="16">
                  <c:v>93.366</c:v>
                </c:pt>
                <c:pt idx="17">
                  <c:v>92.819000000000003</c:v>
                </c:pt>
                <c:pt idx="18">
                  <c:v>90.849000000000004</c:v>
                </c:pt>
                <c:pt idx="19">
                  <c:v>88.221000000000004</c:v>
                </c:pt>
                <c:pt idx="20">
                  <c:v>87.781000000000006</c:v>
                </c:pt>
                <c:pt idx="21">
                  <c:v>87.67</c:v>
                </c:pt>
                <c:pt idx="22">
                  <c:v>87.67</c:v>
                </c:pt>
                <c:pt idx="23">
                  <c:v>87.67</c:v>
                </c:pt>
                <c:pt idx="24">
                  <c:v>87.67</c:v>
                </c:pt>
                <c:pt idx="25">
                  <c:v>87.67</c:v>
                </c:pt>
                <c:pt idx="26">
                  <c:v>87.67</c:v>
                </c:pt>
                <c:pt idx="27">
                  <c:v>87.388000000000005</c:v>
                </c:pt>
                <c:pt idx="28">
                  <c:v>87.105999999999995</c:v>
                </c:pt>
                <c:pt idx="29">
                  <c:v>86.822999999999993</c:v>
                </c:pt>
                <c:pt idx="30">
                  <c:v>85.826999999999998</c:v>
                </c:pt>
                <c:pt idx="31">
                  <c:v>83.831999999999994</c:v>
                </c:pt>
                <c:pt idx="32">
                  <c:v>83.688999999999993</c:v>
                </c:pt>
                <c:pt idx="33">
                  <c:v>83.256</c:v>
                </c:pt>
                <c:pt idx="34">
                  <c:v>83.111999999999995</c:v>
                </c:pt>
                <c:pt idx="35">
                  <c:v>83.111999999999995</c:v>
                </c:pt>
                <c:pt idx="36">
                  <c:v>83.111999999999995</c:v>
                </c:pt>
                <c:pt idx="37">
                  <c:v>83.111999999999995</c:v>
                </c:pt>
                <c:pt idx="38">
                  <c:v>82.774000000000001</c:v>
                </c:pt>
                <c:pt idx="39">
                  <c:v>82.603999999999999</c:v>
                </c:pt>
                <c:pt idx="40">
                  <c:v>82.433000000000007</c:v>
                </c:pt>
                <c:pt idx="41">
                  <c:v>82.090999999999994</c:v>
                </c:pt>
                <c:pt idx="42">
                  <c:v>80.722999999999999</c:v>
                </c:pt>
                <c:pt idx="43">
                  <c:v>79.352000000000004</c:v>
                </c:pt>
                <c:pt idx="44">
                  <c:v>79.352000000000004</c:v>
                </c:pt>
                <c:pt idx="45">
                  <c:v>79.352000000000004</c:v>
                </c:pt>
                <c:pt idx="46">
                  <c:v>79.352000000000004</c:v>
                </c:pt>
                <c:pt idx="47">
                  <c:v>79.352000000000004</c:v>
                </c:pt>
                <c:pt idx="48">
                  <c:v>79.352000000000004</c:v>
                </c:pt>
                <c:pt idx="49">
                  <c:v>79.352000000000004</c:v>
                </c:pt>
                <c:pt idx="50">
                  <c:v>79.147999999999996</c:v>
                </c:pt>
                <c:pt idx="51">
                  <c:v>78.942999999999998</c:v>
                </c:pt>
                <c:pt idx="52">
                  <c:v>78.736999999999995</c:v>
                </c:pt>
                <c:pt idx="53">
                  <c:v>78.322999999999993</c:v>
                </c:pt>
                <c:pt idx="54">
                  <c:v>77.284000000000006</c:v>
                </c:pt>
                <c:pt idx="55">
                  <c:v>74.784999999999997</c:v>
                </c:pt>
                <c:pt idx="56">
                  <c:v>74.784999999999997</c:v>
                </c:pt>
                <c:pt idx="57">
                  <c:v>74.572999999999993</c:v>
                </c:pt>
                <c:pt idx="58">
                  <c:v>74.361000000000004</c:v>
                </c:pt>
                <c:pt idx="59">
                  <c:v>74.147000000000006</c:v>
                </c:pt>
                <c:pt idx="60">
                  <c:v>74.147000000000006</c:v>
                </c:pt>
                <c:pt idx="61">
                  <c:v>74.147000000000006</c:v>
                </c:pt>
                <c:pt idx="62">
                  <c:v>74.147000000000006</c:v>
                </c:pt>
                <c:pt idx="63">
                  <c:v>73.894999999999996</c:v>
                </c:pt>
                <c:pt idx="64">
                  <c:v>73.638000000000005</c:v>
                </c:pt>
                <c:pt idx="65">
                  <c:v>73.12</c:v>
                </c:pt>
                <c:pt idx="66">
                  <c:v>72.082999999999998</c:v>
                </c:pt>
                <c:pt idx="67">
                  <c:v>70.006</c:v>
                </c:pt>
                <c:pt idx="68">
                  <c:v>69.742999999999995</c:v>
                </c:pt>
                <c:pt idx="69">
                  <c:v>69.478999999999999</c:v>
                </c:pt>
                <c:pt idx="70">
                  <c:v>69.478999999999999</c:v>
                </c:pt>
                <c:pt idx="71">
                  <c:v>69.478999999999999</c:v>
                </c:pt>
                <c:pt idx="72">
                  <c:v>69.478999999999999</c:v>
                </c:pt>
                <c:pt idx="73">
                  <c:v>69.478999999999999</c:v>
                </c:pt>
                <c:pt idx="74">
                  <c:v>69.478999999999999</c:v>
                </c:pt>
                <c:pt idx="75">
                  <c:v>69.13</c:v>
                </c:pt>
                <c:pt idx="76">
                  <c:v>68.778999999999996</c:v>
                </c:pt>
                <c:pt idx="77">
                  <c:v>68.073999999999998</c:v>
                </c:pt>
                <c:pt idx="78">
                  <c:v>67.721000000000004</c:v>
                </c:pt>
                <c:pt idx="79">
                  <c:v>65.945999999999998</c:v>
                </c:pt>
                <c:pt idx="80">
                  <c:v>65.945999999999998</c:v>
                </c:pt>
                <c:pt idx="81">
                  <c:v>64.852999999999994</c:v>
                </c:pt>
                <c:pt idx="82">
                  <c:v>64.852999999999994</c:v>
                </c:pt>
                <c:pt idx="83">
                  <c:v>64.852999999999994</c:v>
                </c:pt>
                <c:pt idx="84">
                  <c:v>64.852999999999994</c:v>
                </c:pt>
                <c:pt idx="85">
                  <c:v>64.852999999999994</c:v>
                </c:pt>
                <c:pt idx="86">
                  <c:v>64.852999999999994</c:v>
                </c:pt>
                <c:pt idx="87">
                  <c:v>64.852999999999994</c:v>
                </c:pt>
                <c:pt idx="88">
                  <c:v>64.393000000000001</c:v>
                </c:pt>
                <c:pt idx="89">
                  <c:v>64.393000000000001</c:v>
                </c:pt>
                <c:pt idx="90">
                  <c:v>63.93</c:v>
                </c:pt>
                <c:pt idx="91">
                  <c:v>62.073</c:v>
                </c:pt>
                <c:pt idx="92">
                  <c:v>62.073</c:v>
                </c:pt>
                <c:pt idx="93">
                  <c:v>62.073</c:v>
                </c:pt>
                <c:pt idx="94">
                  <c:v>61.585000000000001</c:v>
                </c:pt>
                <c:pt idx="95">
                  <c:v>61.585000000000001</c:v>
                </c:pt>
                <c:pt idx="96">
                  <c:v>61.585000000000001</c:v>
                </c:pt>
                <c:pt idx="97">
                  <c:v>61.585000000000001</c:v>
                </c:pt>
                <c:pt idx="98">
                  <c:v>61.585000000000001</c:v>
                </c:pt>
                <c:pt idx="99">
                  <c:v>61.585000000000001</c:v>
                </c:pt>
                <c:pt idx="100">
                  <c:v>61.585000000000001</c:v>
                </c:pt>
                <c:pt idx="101">
                  <c:v>61.585000000000001</c:v>
                </c:pt>
                <c:pt idx="102">
                  <c:v>61.585000000000001</c:v>
                </c:pt>
                <c:pt idx="103">
                  <c:v>60.987000000000002</c:v>
                </c:pt>
                <c:pt idx="104">
                  <c:v>60.987000000000002</c:v>
                </c:pt>
                <c:pt idx="105">
                  <c:v>60.987000000000002</c:v>
                </c:pt>
                <c:pt idx="106">
                  <c:v>60.987000000000002</c:v>
                </c:pt>
                <c:pt idx="107">
                  <c:v>60.987000000000002</c:v>
                </c:pt>
                <c:pt idx="108">
                  <c:v>60.987000000000002</c:v>
                </c:pt>
                <c:pt idx="109">
                  <c:v>60.987000000000002</c:v>
                </c:pt>
                <c:pt idx="110">
                  <c:v>60.987000000000002</c:v>
                </c:pt>
                <c:pt idx="111">
                  <c:v>60.987000000000002</c:v>
                </c:pt>
                <c:pt idx="112">
                  <c:v>60.234000000000002</c:v>
                </c:pt>
                <c:pt idx="113">
                  <c:v>60.234000000000002</c:v>
                </c:pt>
                <c:pt idx="114">
                  <c:v>58.718000000000004</c:v>
                </c:pt>
                <c:pt idx="115">
                  <c:v>57.956000000000003</c:v>
                </c:pt>
                <c:pt idx="116">
                  <c:v>57.956000000000003</c:v>
                </c:pt>
                <c:pt idx="117">
                  <c:v>57.956000000000003</c:v>
                </c:pt>
                <c:pt idx="118">
                  <c:v>57.956000000000003</c:v>
                </c:pt>
                <c:pt idx="119">
                  <c:v>57.956000000000003</c:v>
                </c:pt>
                <c:pt idx="120">
                  <c:v>57.956000000000003</c:v>
                </c:pt>
                <c:pt idx="121">
                  <c:v>57.956000000000003</c:v>
                </c:pt>
                <c:pt idx="122">
                  <c:v>57.956000000000003</c:v>
                </c:pt>
                <c:pt idx="123">
                  <c:v>56.972999999999999</c:v>
                </c:pt>
                <c:pt idx="124">
                  <c:v>56.972999999999999</c:v>
                </c:pt>
                <c:pt idx="125">
                  <c:v>56.972999999999999</c:v>
                </c:pt>
                <c:pt idx="126">
                  <c:v>56.972999999999999</c:v>
                </c:pt>
                <c:pt idx="127">
                  <c:v>56.972999999999999</c:v>
                </c:pt>
                <c:pt idx="128">
                  <c:v>56.972999999999999</c:v>
                </c:pt>
                <c:pt idx="129">
                  <c:v>56.972999999999999</c:v>
                </c:pt>
                <c:pt idx="130">
                  <c:v>56.972999999999999</c:v>
                </c:pt>
                <c:pt idx="131">
                  <c:v>56.972999999999999</c:v>
                </c:pt>
                <c:pt idx="132">
                  <c:v>56.972999999999999</c:v>
                </c:pt>
                <c:pt idx="133">
                  <c:v>56.972999999999999</c:v>
                </c:pt>
                <c:pt idx="134">
                  <c:v>56.972999999999999</c:v>
                </c:pt>
                <c:pt idx="135">
                  <c:v>56.972999999999999</c:v>
                </c:pt>
                <c:pt idx="136">
                  <c:v>56.972999999999999</c:v>
                </c:pt>
                <c:pt idx="137">
                  <c:v>56.972999999999999</c:v>
                </c:pt>
                <c:pt idx="138">
                  <c:v>56.972999999999999</c:v>
                </c:pt>
                <c:pt idx="139">
                  <c:v>56.972999999999999</c:v>
                </c:pt>
                <c:pt idx="140">
                  <c:v>56.972999999999999</c:v>
                </c:pt>
                <c:pt idx="141">
                  <c:v>56.972999999999999</c:v>
                </c:pt>
                <c:pt idx="142">
                  <c:v>56.972999999999999</c:v>
                </c:pt>
                <c:pt idx="143">
                  <c:v>56.972999999999999</c:v>
                </c:pt>
                <c:pt idx="144">
                  <c:v>56.972999999999999</c:v>
                </c:pt>
                <c:pt idx="145">
                  <c:v>56.972999999999999</c:v>
                </c:pt>
                <c:pt idx="146">
                  <c:v>56.972999999999999</c:v>
                </c:pt>
                <c:pt idx="147">
                  <c:v>56.972999999999999</c:v>
                </c:pt>
                <c:pt idx="148">
                  <c:v>56.972999999999999</c:v>
                </c:pt>
                <c:pt idx="149">
                  <c:v>56.972999999999999</c:v>
                </c:pt>
                <c:pt idx="150">
                  <c:v>56.972999999999999</c:v>
                </c:pt>
                <c:pt idx="151">
                  <c:v>54.496000000000002</c:v>
                </c:pt>
                <c:pt idx="152">
                  <c:v>54.496000000000002</c:v>
                </c:pt>
                <c:pt idx="153">
                  <c:v>54.496000000000002</c:v>
                </c:pt>
                <c:pt idx="154">
                  <c:v>54.496000000000002</c:v>
                </c:pt>
                <c:pt idx="155">
                  <c:v>54.496000000000002</c:v>
                </c:pt>
                <c:pt idx="156">
                  <c:v>54.496000000000002</c:v>
                </c:pt>
                <c:pt idx="157">
                  <c:v>54.496000000000002</c:v>
                </c:pt>
                <c:pt idx="158">
                  <c:v>54.496000000000002</c:v>
                </c:pt>
                <c:pt idx="159">
                  <c:v>54.496000000000002</c:v>
                </c:pt>
                <c:pt idx="160">
                  <c:v>54.496000000000002</c:v>
                </c:pt>
                <c:pt idx="161">
                  <c:v>54.496000000000002</c:v>
                </c:pt>
                <c:pt idx="162">
                  <c:v>54.496000000000002</c:v>
                </c:pt>
                <c:pt idx="163">
                  <c:v>50.863</c:v>
                </c:pt>
                <c:pt idx="164">
                  <c:v>50.863</c:v>
                </c:pt>
                <c:pt idx="165">
                  <c:v>50.863</c:v>
                </c:pt>
                <c:pt idx="166">
                  <c:v>50.863</c:v>
                </c:pt>
                <c:pt idx="167">
                  <c:v>50.863</c:v>
                </c:pt>
                <c:pt idx="168">
                  <c:v>50.863</c:v>
                </c:pt>
              </c:numCache>
            </c:numRef>
          </c:yVal>
          <c:smooth val="0"/>
          <c:extLst>
            <c:ext xmlns:c16="http://schemas.microsoft.com/office/drawing/2014/chart" uri="{C3380CC4-5D6E-409C-BE32-E72D297353CC}">
              <c16:uniqueId val="{00000000-C50E-4058-9EE9-B014F3320EBC}"/>
            </c:ext>
          </c:extLst>
        </c:ser>
        <c:ser>
          <c:idx val="1"/>
          <c:order val="1"/>
          <c:tx>
            <c:strRef>
              <c:f>Sheet1!$C$1</c:f>
              <c:strCache>
                <c:ptCount val="1"/>
                <c:pt idx="0">
                  <c:v>Heart alone transplant (N=35,657)</c:v>
                </c:pt>
              </c:strCache>
            </c:strRef>
          </c:tx>
          <c:spPr>
            <a:ln w="41275">
              <a:solidFill>
                <a:srgbClr val="00B0F0"/>
              </a:solidFill>
            </a:ln>
          </c:spPr>
          <c:marker>
            <c:symbol val="none"/>
          </c:marker>
          <c:xVal>
            <c:numRef>
              <c:f>Sheet1!$A$2:$A$170</c:f>
              <c:numCache>
                <c:formatCode>General</c:formatCode>
                <c:ptCount val="16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numCache>
            </c:numRef>
          </c:xVal>
          <c:yVal>
            <c:numRef>
              <c:f>Sheet1!$C$2:$C$170</c:f>
              <c:numCache>
                <c:formatCode>General</c:formatCode>
                <c:ptCount val="169"/>
                <c:pt idx="0">
                  <c:v>100</c:v>
                </c:pt>
                <c:pt idx="1">
                  <c:v>100</c:v>
                </c:pt>
                <c:pt idx="2">
                  <c:v>99.948999999999998</c:v>
                </c:pt>
                <c:pt idx="3">
                  <c:v>99.863</c:v>
                </c:pt>
                <c:pt idx="4">
                  <c:v>99.724999999999994</c:v>
                </c:pt>
                <c:pt idx="5">
                  <c:v>99.468000000000004</c:v>
                </c:pt>
                <c:pt idx="6">
                  <c:v>96.715999999999994</c:v>
                </c:pt>
                <c:pt idx="7">
                  <c:v>92.608000000000004</c:v>
                </c:pt>
                <c:pt idx="8">
                  <c:v>92.228999999999999</c:v>
                </c:pt>
                <c:pt idx="9">
                  <c:v>92.111999999999995</c:v>
                </c:pt>
                <c:pt idx="10">
                  <c:v>92.069000000000003</c:v>
                </c:pt>
                <c:pt idx="11">
                  <c:v>92.06</c:v>
                </c:pt>
                <c:pt idx="12">
                  <c:v>92.046000000000006</c:v>
                </c:pt>
                <c:pt idx="13">
                  <c:v>92.004000000000005</c:v>
                </c:pt>
                <c:pt idx="14">
                  <c:v>91.960999999999999</c:v>
                </c:pt>
                <c:pt idx="15">
                  <c:v>91.847999999999999</c:v>
                </c:pt>
                <c:pt idx="16">
                  <c:v>91.613</c:v>
                </c:pt>
                <c:pt idx="17">
                  <c:v>91.156999999999996</c:v>
                </c:pt>
                <c:pt idx="18">
                  <c:v>89.153999999999996</c:v>
                </c:pt>
                <c:pt idx="19">
                  <c:v>86.093000000000004</c:v>
                </c:pt>
                <c:pt idx="20">
                  <c:v>85.524000000000001</c:v>
                </c:pt>
                <c:pt idx="21">
                  <c:v>85.332999999999998</c:v>
                </c:pt>
                <c:pt idx="22">
                  <c:v>85.257000000000005</c:v>
                </c:pt>
                <c:pt idx="23">
                  <c:v>85.236000000000004</c:v>
                </c:pt>
                <c:pt idx="24">
                  <c:v>85.215000000000003</c:v>
                </c:pt>
                <c:pt idx="25">
                  <c:v>85.162000000000006</c:v>
                </c:pt>
                <c:pt idx="26">
                  <c:v>85.08</c:v>
                </c:pt>
                <c:pt idx="27">
                  <c:v>84.968999999999994</c:v>
                </c:pt>
                <c:pt idx="28">
                  <c:v>84.65</c:v>
                </c:pt>
                <c:pt idx="29">
                  <c:v>84.159000000000006</c:v>
                </c:pt>
                <c:pt idx="30">
                  <c:v>82.543999999999997</c:v>
                </c:pt>
                <c:pt idx="31">
                  <c:v>80.222999999999999</c:v>
                </c:pt>
                <c:pt idx="32">
                  <c:v>79.686000000000007</c:v>
                </c:pt>
                <c:pt idx="33">
                  <c:v>79.543999999999997</c:v>
                </c:pt>
                <c:pt idx="34">
                  <c:v>79.471000000000004</c:v>
                </c:pt>
                <c:pt idx="35">
                  <c:v>79.417000000000002</c:v>
                </c:pt>
                <c:pt idx="36">
                  <c:v>79.382999999999996</c:v>
                </c:pt>
                <c:pt idx="37">
                  <c:v>79.284000000000006</c:v>
                </c:pt>
                <c:pt idx="38">
                  <c:v>79.159000000000006</c:v>
                </c:pt>
                <c:pt idx="39">
                  <c:v>78.994</c:v>
                </c:pt>
                <c:pt idx="40">
                  <c:v>78.634</c:v>
                </c:pt>
                <c:pt idx="41">
                  <c:v>78.159000000000006</c:v>
                </c:pt>
                <c:pt idx="42">
                  <c:v>76.63</c:v>
                </c:pt>
                <c:pt idx="43">
                  <c:v>74.733999999999995</c:v>
                </c:pt>
                <c:pt idx="44">
                  <c:v>74.325000000000003</c:v>
                </c:pt>
                <c:pt idx="45">
                  <c:v>74.233000000000004</c:v>
                </c:pt>
                <c:pt idx="46">
                  <c:v>74.155000000000001</c:v>
                </c:pt>
                <c:pt idx="47">
                  <c:v>74.111000000000004</c:v>
                </c:pt>
                <c:pt idx="48">
                  <c:v>74.069999999999993</c:v>
                </c:pt>
                <c:pt idx="49">
                  <c:v>73.983999999999995</c:v>
                </c:pt>
                <c:pt idx="50">
                  <c:v>73.884</c:v>
                </c:pt>
                <c:pt idx="51">
                  <c:v>73.725999999999999</c:v>
                </c:pt>
                <c:pt idx="52">
                  <c:v>73.432000000000002</c:v>
                </c:pt>
                <c:pt idx="53">
                  <c:v>72.921999999999997</c:v>
                </c:pt>
                <c:pt idx="54">
                  <c:v>71.447999999999993</c:v>
                </c:pt>
                <c:pt idx="55">
                  <c:v>69.557000000000002</c:v>
                </c:pt>
                <c:pt idx="56">
                  <c:v>69.125</c:v>
                </c:pt>
                <c:pt idx="57">
                  <c:v>69.009</c:v>
                </c:pt>
                <c:pt idx="58">
                  <c:v>68.974000000000004</c:v>
                </c:pt>
                <c:pt idx="59">
                  <c:v>68.903000000000006</c:v>
                </c:pt>
                <c:pt idx="60">
                  <c:v>68.855000000000004</c:v>
                </c:pt>
                <c:pt idx="61">
                  <c:v>68.802000000000007</c:v>
                </c:pt>
                <c:pt idx="62">
                  <c:v>68.661000000000001</c:v>
                </c:pt>
                <c:pt idx="63">
                  <c:v>68.394999999999996</c:v>
                </c:pt>
                <c:pt idx="64">
                  <c:v>68.081000000000003</c:v>
                </c:pt>
                <c:pt idx="65">
                  <c:v>67.606999999999999</c:v>
                </c:pt>
                <c:pt idx="66">
                  <c:v>66.471000000000004</c:v>
                </c:pt>
                <c:pt idx="67">
                  <c:v>64.858999999999995</c:v>
                </c:pt>
                <c:pt idx="68">
                  <c:v>64.525000000000006</c:v>
                </c:pt>
                <c:pt idx="69">
                  <c:v>64.426000000000002</c:v>
                </c:pt>
                <c:pt idx="70">
                  <c:v>64.412000000000006</c:v>
                </c:pt>
                <c:pt idx="71">
                  <c:v>64.369</c:v>
                </c:pt>
                <c:pt idx="72">
                  <c:v>64.302000000000007</c:v>
                </c:pt>
                <c:pt idx="73">
                  <c:v>64.191999999999993</c:v>
                </c:pt>
                <c:pt idx="74">
                  <c:v>64.052999999999997</c:v>
                </c:pt>
                <c:pt idx="75">
                  <c:v>63.872</c:v>
                </c:pt>
                <c:pt idx="76">
                  <c:v>63.548000000000002</c:v>
                </c:pt>
                <c:pt idx="77">
                  <c:v>63.073999999999998</c:v>
                </c:pt>
                <c:pt idx="78">
                  <c:v>62.069000000000003</c:v>
                </c:pt>
                <c:pt idx="79">
                  <c:v>60.756999999999998</c:v>
                </c:pt>
                <c:pt idx="80">
                  <c:v>60.384</c:v>
                </c:pt>
                <c:pt idx="81">
                  <c:v>60.316000000000003</c:v>
                </c:pt>
                <c:pt idx="82">
                  <c:v>60.280999999999999</c:v>
                </c:pt>
                <c:pt idx="83">
                  <c:v>60.237000000000002</c:v>
                </c:pt>
                <c:pt idx="84">
                  <c:v>60.173999999999999</c:v>
                </c:pt>
                <c:pt idx="85">
                  <c:v>60.106999999999999</c:v>
                </c:pt>
                <c:pt idx="86">
                  <c:v>59.915999999999997</c:v>
                </c:pt>
                <c:pt idx="87">
                  <c:v>59.704000000000001</c:v>
                </c:pt>
                <c:pt idx="88">
                  <c:v>59.307000000000002</c:v>
                </c:pt>
                <c:pt idx="89">
                  <c:v>58.817</c:v>
                </c:pt>
                <c:pt idx="90">
                  <c:v>57.865000000000002</c:v>
                </c:pt>
                <c:pt idx="91">
                  <c:v>56.723999999999997</c:v>
                </c:pt>
                <c:pt idx="92">
                  <c:v>56.433999999999997</c:v>
                </c:pt>
                <c:pt idx="93">
                  <c:v>56.371000000000002</c:v>
                </c:pt>
                <c:pt idx="94">
                  <c:v>56.338999999999999</c:v>
                </c:pt>
                <c:pt idx="95">
                  <c:v>56.307000000000002</c:v>
                </c:pt>
                <c:pt idx="96">
                  <c:v>56.250999999999998</c:v>
                </c:pt>
                <c:pt idx="97">
                  <c:v>56.145000000000003</c:v>
                </c:pt>
                <c:pt idx="98">
                  <c:v>56.023000000000003</c:v>
                </c:pt>
                <c:pt idx="99">
                  <c:v>55.787999999999997</c:v>
                </c:pt>
                <c:pt idx="100">
                  <c:v>55.454000000000001</c:v>
                </c:pt>
                <c:pt idx="101">
                  <c:v>54.932000000000002</c:v>
                </c:pt>
                <c:pt idx="102">
                  <c:v>54.095999999999997</c:v>
                </c:pt>
                <c:pt idx="103">
                  <c:v>53.103999999999999</c:v>
                </c:pt>
                <c:pt idx="104">
                  <c:v>52.838000000000001</c:v>
                </c:pt>
                <c:pt idx="105">
                  <c:v>52.722999999999999</c:v>
                </c:pt>
                <c:pt idx="106">
                  <c:v>52.71</c:v>
                </c:pt>
                <c:pt idx="107">
                  <c:v>52.695999999999998</c:v>
                </c:pt>
                <c:pt idx="108">
                  <c:v>52.67</c:v>
                </c:pt>
                <c:pt idx="109">
                  <c:v>52.551000000000002</c:v>
                </c:pt>
                <c:pt idx="110">
                  <c:v>52.399000000000001</c:v>
                </c:pt>
                <c:pt idx="111">
                  <c:v>52.152999999999999</c:v>
                </c:pt>
                <c:pt idx="112">
                  <c:v>51.828000000000003</c:v>
                </c:pt>
                <c:pt idx="113">
                  <c:v>51.44</c:v>
                </c:pt>
                <c:pt idx="114">
                  <c:v>50.395000000000003</c:v>
                </c:pt>
                <c:pt idx="115">
                  <c:v>49.375999999999998</c:v>
                </c:pt>
                <c:pt idx="116">
                  <c:v>49.043999999999997</c:v>
                </c:pt>
                <c:pt idx="117">
                  <c:v>48.915999999999997</c:v>
                </c:pt>
                <c:pt idx="118">
                  <c:v>48.9</c:v>
                </c:pt>
                <c:pt idx="119">
                  <c:v>48.9</c:v>
                </c:pt>
                <c:pt idx="120">
                  <c:v>48.814999999999998</c:v>
                </c:pt>
                <c:pt idx="121">
                  <c:v>48.723999999999997</c:v>
                </c:pt>
                <c:pt idx="122">
                  <c:v>48.500999999999998</c:v>
                </c:pt>
                <c:pt idx="123">
                  <c:v>48.311</c:v>
                </c:pt>
                <c:pt idx="124">
                  <c:v>48.158999999999999</c:v>
                </c:pt>
                <c:pt idx="125">
                  <c:v>47.814999999999998</c:v>
                </c:pt>
                <c:pt idx="126">
                  <c:v>47.069000000000003</c:v>
                </c:pt>
                <c:pt idx="127">
                  <c:v>46.012</c:v>
                </c:pt>
                <c:pt idx="128">
                  <c:v>45.895000000000003</c:v>
                </c:pt>
                <c:pt idx="129">
                  <c:v>45.875999999999998</c:v>
                </c:pt>
                <c:pt idx="130">
                  <c:v>45.875999999999998</c:v>
                </c:pt>
                <c:pt idx="131">
                  <c:v>45.835999999999999</c:v>
                </c:pt>
                <c:pt idx="132">
                  <c:v>45.814999999999998</c:v>
                </c:pt>
                <c:pt idx="133">
                  <c:v>45.814999999999998</c:v>
                </c:pt>
                <c:pt idx="134">
                  <c:v>45.698</c:v>
                </c:pt>
                <c:pt idx="135">
                  <c:v>45.51</c:v>
                </c:pt>
                <c:pt idx="136">
                  <c:v>45.203000000000003</c:v>
                </c:pt>
                <c:pt idx="137">
                  <c:v>44.847000000000001</c:v>
                </c:pt>
                <c:pt idx="138">
                  <c:v>44.25</c:v>
                </c:pt>
                <c:pt idx="139">
                  <c:v>43.506</c:v>
                </c:pt>
                <c:pt idx="140">
                  <c:v>43.24</c:v>
                </c:pt>
                <c:pt idx="141">
                  <c:v>43.167000000000002</c:v>
                </c:pt>
                <c:pt idx="142">
                  <c:v>43.143000000000001</c:v>
                </c:pt>
                <c:pt idx="143">
                  <c:v>43.143000000000001</c:v>
                </c:pt>
                <c:pt idx="144">
                  <c:v>43.063000000000002</c:v>
                </c:pt>
                <c:pt idx="145">
                  <c:v>43.006</c:v>
                </c:pt>
                <c:pt idx="146">
                  <c:v>42.948</c:v>
                </c:pt>
                <c:pt idx="147">
                  <c:v>42.798999999999999</c:v>
                </c:pt>
                <c:pt idx="148">
                  <c:v>42.441000000000003</c:v>
                </c:pt>
                <c:pt idx="149">
                  <c:v>42.140999999999998</c:v>
                </c:pt>
                <c:pt idx="150">
                  <c:v>41.42</c:v>
                </c:pt>
                <c:pt idx="151">
                  <c:v>40.481000000000002</c:v>
                </c:pt>
                <c:pt idx="152">
                  <c:v>40.357999999999997</c:v>
                </c:pt>
                <c:pt idx="153">
                  <c:v>40.357999999999997</c:v>
                </c:pt>
                <c:pt idx="154">
                  <c:v>40.357999999999997</c:v>
                </c:pt>
                <c:pt idx="155">
                  <c:v>40.357999999999997</c:v>
                </c:pt>
                <c:pt idx="156">
                  <c:v>40.289000000000001</c:v>
                </c:pt>
                <c:pt idx="157">
                  <c:v>40.250999999999998</c:v>
                </c:pt>
                <c:pt idx="158">
                  <c:v>40.137999999999998</c:v>
                </c:pt>
                <c:pt idx="159">
                  <c:v>40.061</c:v>
                </c:pt>
                <c:pt idx="160">
                  <c:v>39.829000000000001</c:v>
                </c:pt>
                <c:pt idx="161">
                  <c:v>39.4</c:v>
                </c:pt>
                <c:pt idx="162">
                  <c:v>38.54</c:v>
                </c:pt>
                <c:pt idx="163">
                  <c:v>38.029000000000003</c:v>
                </c:pt>
                <c:pt idx="164">
                  <c:v>37.948999999999998</c:v>
                </c:pt>
                <c:pt idx="165">
                  <c:v>37.948999999999998</c:v>
                </c:pt>
                <c:pt idx="166">
                  <c:v>37.948999999999998</c:v>
                </c:pt>
                <c:pt idx="167">
                  <c:v>37.948999999999998</c:v>
                </c:pt>
                <c:pt idx="168">
                  <c:v>37.948999999999998</c:v>
                </c:pt>
              </c:numCache>
            </c:numRef>
          </c:yVal>
          <c:smooth val="0"/>
          <c:extLst>
            <c:ext xmlns:c16="http://schemas.microsoft.com/office/drawing/2014/chart" uri="{C3380CC4-5D6E-409C-BE32-E72D297353CC}">
              <c16:uniqueId val="{00000001-C50E-4058-9EE9-B014F3320EBC}"/>
            </c:ext>
          </c:extLst>
        </c:ser>
        <c:dLbls>
          <c:showLegendKey val="0"/>
          <c:showVal val="0"/>
          <c:showCatName val="0"/>
          <c:showSerName val="0"/>
          <c:showPercent val="0"/>
          <c:showBubbleSize val="0"/>
        </c:dLbls>
        <c:axId val="734383712"/>
        <c:axId val="734384496"/>
      </c:scatterChart>
      <c:valAx>
        <c:axId val="734383712"/>
        <c:scaling>
          <c:orientation val="minMax"/>
          <c:max val="1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734384496"/>
        <c:crosses val="autoZero"/>
        <c:crossBetween val="midCat"/>
        <c:majorUnit val="1"/>
      </c:valAx>
      <c:valAx>
        <c:axId val="7343844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73438371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1418135786124078"/>
          <c:y val="0.70441621555118117"/>
          <c:w val="0.52211657724200256"/>
          <c:h val="0.11441272965879265"/>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Heart-kidney (N=1,227)</c:v>
                </c:pt>
                <c:pt idx="1">
                  <c:v>Heart-liver (N=198)</c:v>
                </c:pt>
                <c:pt idx="2">
                  <c:v>Heart alone (N=37,463)</c:v>
                </c:pt>
              </c:strCache>
            </c:strRef>
          </c:cat>
          <c:val>
            <c:numRef>
              <c:f>Sheet1!$B$2:$D$2</c:f>
              <c:numCache>
                <c:formatCode>General</c:formatCode>
                <c:ptCount val="3"/>
                <c:pt idx="0">
                  <c:v>2.6080000000000001</c:v>
                </c:pt>
                <c:pt idx="1">
                  <c:v>3.5354000000000001</c:v>
                </c:pt>
                <c:pt idx="2">
                  <c:v>7.0015999999999998</c:v>
                </c:pt>
              </c:numCache>
            </c:numRef>
          </c:val>
          <c:extLst>
            <c:ext xmlns:c16="http://schemas.microsoft.com/office/drawing/2014/chart" uri="{C3380CC4-5D6E-409C-BE32-E72D297353CC}">
              <c16:uniqueId val="{00000000-202C-4317-87A9-91E8971C7475}"/>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Heart-kidney (N=1,227)</c:v>
                </c:pt>
                <c:pt idx="1">
                  <c:v>Heart-liver (N=198)</c:v>
                </c:pt>
                <c:pt idx="2">
                  <c:v>Heart alone (N=37,463)</c:v>
                </c:pt>
              </c:strCache>
            </c:strRef>
          </c:cat>
          <c:val>
            <c:numRef>
              <c:f>Sheet1!$B$3:$D$3</c:f>
              <c:numCache>
                <c:formatCode>General</c:formatCode>
                <c:ptCount val="3"/>
                <c:pt idx="0">
                  <c:v>10.431900000000001</c:v>
                </c:pt>
                <c:pt idx="1">
                  <c:v>3.5354000000000001</c:v>
                </c:pt>
                <c:pt idx="2">
                  <c:v>19.125499999999999</c:v>
                </c:pt>
              </c:numCache>
            </c:numRef>
          </c:val>
          <c:extLst>
            <c:ext xmlns:c16="http://schemas.microsoft.com/office/drawing/2014/chart" uri="{C3380CC4-5D6E-409C-BE32-E72D297353CC}">
              <c16:uniqueId val="{00000001-202C-4317-87A9-91E8971C7475}"/>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Heart-kidney (N=1,227)</c:v>
                </c:pt>
                <c:pt idx="1">
                  <c:v>Heart-liver (N=198)</c:v>
                </c:pt>
                <c:pt idx="2">
                  <c:v>Heart alone (N=37,463)</c:v>
                </c:pt>
              </c:strCache>
            </c:strRef>
          </c:cat>
          <c:val>
            <c:numRef>
              <c:f>Sheet1!$B$4:$D$4</c:f>
              <c:numCache>
                <c:formatCode>General</c:formatCode>
                <c:ptCount val="3"/>
                <c:pt idx="0">
                  <c:v>18.418900000000001</c:v>
                </c:pt>
                <c:pt idx="1">
                  <c:v>18.181799999999999</c:v>
                </c:pt>
                <c:pt idx="2">
                  <c:v>22.101800000000001</c:v>
                </c:pt>
              </c:numCache>
            </c:numRef>
          </c:val>
          <c:extLst>
            <c:ext xmlns:c16="http://schemas.microsoft.com/office/drawing/2014/chart" uri="{C3380CC4-5D6E-409C-BE32-E72D297353CC}">
              <c16:uniqueId val="{00000002-202C-4317-87A9-91E8971C7475}"/>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Heart-kidney (N=1,227)</c:v>
                </c:pt>
                <c:pt idx="1">
                  <c:v>Heart-liver (N=198)</c:v>
                </c:pt>
                <c:pt idx="2">
                  <c:v>Heart alone (N=37,463)</c:v>
                </c:pt>
              </c:strCache>
            </c:strRef>
          </c:cat>
          <c:val>
            <c:numRef>
              <c:f>Sheet1!$B$5:$D$5</c:f>
              <c:numCache>
                <c:formatCode>General</c:formatCode>
                <c:ptCount val="3"/>
                <c:pt idx="0">
                  <c:v>24.7759</c:v>
                </c:pt>
                <c:pt idx="1">
                  <c:v>27.777799999999999</c:v>
                </c:pt>
                <c:pt idx="2">
                  <c:v>24.085100000000001</c:v>
                </c:pt>
              </c:numCache>
            </c:numRef>
          </c:val>
          <c:extLst>
            <c:ext xmlns:c16="http://schemas.microsoft.com/office/drawing/2014/chart" uri="{C3380CC4-5D6E-409C-BE32-E72D297353CC}">
              <c16:uniqueId val="{00000003-202C-4317-87A9-91E8971C7475}"/>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Heart-kidney (N=1,227)</c:v>
                </c:pt>
                <c:pt idx="1">
                  <c:v>Heart-liver (N=198)</c:v>
                </c:pt>
                <c:pt idx="2">
                  <c:v>Heart alone (N=37,463)</c:v>
                </c:pt>
              </c:strCache>
            </c:strRef>
          </c:cat>
          <c:val>
            <c:numRef>
              <c:f>Sheet1!$B$6:$D$6</c:f>
              <c:numCache>
                <c:formatCode>General</c:formatCode>
                <c:ptCount val="3"/>
                <c:pt idx="0">
                  <c:v>14.995900000000001</c:v>
                </c:pt>
                <c:pt idx="1">
                  <c:v>15.1515</c:v>
                </c:pt>
                <c:pt idx="2">
                  <c:v>10.511699999999999</c:v>
                </c:pt>
              </c:numCache>
            </c:numRef>
          </c:val>
          <c:extLst>
            <c:ext xmlns:c16="http://schemas.microsoft.com/office/drawing/2014/chart" uri="{C3380CC4-5D6E-409C-BE32-E72D297353CC}">
              <c16:uniqueId val="{00000004-202C-4317-87A9-91E8971C7475}"/>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Heart-kidney (N=1,227)</c:v>
                </c:pt>
                <c:pt idx="1">
                  <c:v>Heart-liver (N=198)</c:v>
                </c:pt>
                <c:pt idx="2">
                  <c:v>Heart alone (N=37,463)</c:v>
                </c:pt>
              </c:strCache>
            </c:strRef>
          </c:cat>
          <c:val>
            <c:numRef>
              <c:f>Sheet1!$B$7:$D$7</c:f>
              <c:numCache>
                <c:formatCode>General</c:formatCode>
                <c:ptCount val="3"/>
                <c:pt idx="0">
                  <c:v>28.769400000000001</c:v>
                </c:pt>
                <c:pt idx="1">
                  <c:v>31.818200000000001</c:v>
                </c:pt>
                <c:pt idx="2">
                  <c:v>17.174299999999999</c:v>
                </c:pt>
              </c:numCache>
            </c:numRef>
          </c:val>
          <c:extLst>
            <c:ext xmlns:c16="http://schemas.microsoft.com/office/drawing/2014/chart" uri="{C3380CC4-5D6E-409C-BE32-E72D297353CC}">
              <c16:uniqueId val="{00000005-202C-4317-87A9-91E8971C7475}"/>
            </c:ext>
          </c:extLst>
        </c:ser>
        <c:dLbls>
          <c:showLegendKey val="0"/>
          <c:showVal val="0"/>
          <c:showCatName val="0"/>
          <c:showSerName val="0"/>
          <c:showPercent val="0"/>
          <c:showBubbleSize val="0"/>
        </c:dLbls>
        <c:gapWidth val="40"/>
        <c:overlap val="100"/>
        <c:axId val="734385280"/>
        <c:axId val="737095448"/>
      </c:barChart>
      <c:catAx>
        <c:axId val="73438528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737095448"/>
        <c:crosses val="autoZero"/>
        <c:auto val="1"/>
        <c:lblAlgn val="ctr"/>
        <c:lblOffset val="100"/>
        <c:noMultiLvlLbl val="0"/>
      </c:catAx>
      <c:valAx>
        <c:axId val="73709544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734385280"/>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1330193427217213"/>
          <c:w val="0.88209416325202572"/>
          <c:h val="0.73371702567492192"/>
        </c:manualLayout>
      </c:layout>
      <c:barChart>
        <c:barDir val="col"/>
        <c:grouping val="clustered"/>
        <c:varyColors val="0"/>
        <c:ser>
          <c:idx val="0"/>
          <c:order val="0"/>
          <c:tx>
            <c:strRef>
              <c:f>Sheet1!$B$1</c:f>
              <c:strCache>
                <c:ptCount val="1"/>
                <c:pt idx="0">
                  <c:v>Heart-kidney (N=605)</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5.1239999999999997</c:v>
                </c:pt>
                <c:pt idx="1">
                  <c:v>93.718999999999994</c:v>
                </c:pt>
                <c:pt idx="2">
                  <c:v>9.7521000000000004</c:v>
                </c:pt>
                <c:pt idx="3">
                  <c:v>91.900800000000004</c:v>
                </c:pt>
                <c:pt idx="4">
                  <c:v>2.6446000000000001</c:v>
                </c:pt>
                <c:pt idx="5">
                  <c:v>88.4298</c:v>
                </c:pt>
              </c:numCache>
            </c:numRef>
          </c:val>
          <c:extLst>
            <c:ext xmlns:c16="http://schemas.microsoft.com/office/drawing/2014/chart" uri="{C3380CC4-5D6E-409C-BE32-E72D297353CC}">
              <c16:uniqueId val="{00000000-3D48-4CDC-8068-F4B538D7EC03}"/>
            </c:ext>
          </c:extLst>
        </c:ser>
        <c:ser>
          <c:idx val="1"/>
          <c:order val="1"/>
          <c:tx>
            <c:strRef>
              <c:f>Sheet1!$C$1</c:f>
              <c:strCache>
                <c:ptCount val="1"/>
                <c:pt idx="0">
                  <c:v>Heart-liver (N=116)</c:v>
                </c:pt>
              </c:strCache>
            </c:strRef>
          </c:tx>
          <c:spPr>
            <a:gradFill>
              <a:gsLst>
                <a:gs pos="0">
                  <a:schemeClr val="tx2">
                    <a:lumMod val="75000"/>
                  </a:schemeClr>
                </a:gs>
                <a:gs pos="50000">
                  <a:srgbClr val="FFFF00"/>
                </a:gs>
                <a:gs pos="100000">
                  <a:schemeClr val="tx2">
                    <a:lumMod val="75000"/>
                  </a:schemeClr>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5.1723999999999997</c:v>
                </c:pt>
                <c:pt idx="1">
                  <c:v>92.241399999999999</c:v>
                </c:pt>
                <c:pt idx="2">
                  <c:v>11.206899999999999</c:v>
                </c:pt>
                <c:pt idx="3">
                  <c:v>85.344800000000006</c:v>
                </c:pt>
                <c:pt idx="4">
                  <c:v>6.0345000000000004</c:v>
                </c:pt>
                <c:pt idx="5">
                  <c:v>84.482799999999997</c:v>
                </c:pt>
              </c:numCache>
            </c:numRef>
          </c:val>
          <c:extLst>
            <c:ext xmlns:c16="http://schemas.microsoft.com/office/drawing/2014/chart" uri="{C3380CC4-5D6E-409C-BE32-E72D297353CC}">
              <c16:uniqueId val="{00000001-3D48-4CDC-8068-F4B538D7EC03}"/>
            </c:ext>
          </c:extLst>
        </c:ser>
        <c:ser>
          <c:idx val="2"/>
          <c:order val="2"/>
          <c:tx>
            <c:strRef>
              <c:f>Sheet1!$D$1</c:f>
              <c:strCache>
                <c:ptCount val="1"/>
                <c:pt idx="0">
                  <c:v>Heart alone (N=15,682)</c:v>
                </c:pt>
              </c:strCache>
            </c:strRef>
          </c:tx>
          <c:spPr>
            <a:gradFill>
              <a:gsLst>
                <a:gs pos="0">
                  <a:srgbClr val="0070C0"/>
                </a:gs>
                <a:gs pos="50000">
                  <a:srgbClr val="00B0F0"/>
                </a:gs>
                <a:gs pos="100000">
                  <a:srgbClr val="0070C0"/>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9.4121000000000006</c:v>
                </c:pt>
                <c:pt idx="1">
                  <c:v>89.038399999999996</c:v>
                </c:pt>
                <c:pt idx="2">
                  <c:v>8.7680000000000007</c:v>
                </c:pt>
                <c:pt idx="3">
                  <c:v>90.479500000000002</c:v>
                </c:pt>
                <c:pt idx="4">
                  <c:v>3.335</c:v>
                </c:pt>
                <c:pt idx="5">
                  <c:v>79.607200000000006</c:v>
                </c:pt>
              </c:numCache>
            </c:numRef>
          </c:val>
          <c:extLst>
            <c:ext xmlns:c16="http://schemas.microsoft.com/office/drawing/2014/chart" uri="{C3380CC4-5D6E-409C-BE32-E72D297353CC}">
              <c16:uniqueId val="{00000002-3D48-4CDC-8068-F4B538D7EC03}"/>
            </c:ext>
          </c:extLst>
        </c:ser>
        <c:dLbls>
          <c:showLegendKey val="0"/>
          <c:showVal val="0"/>
          <c:showCatName val="0"/>
          <c:showSerName val="0"/>
          <c:showPercent val="0"/>
          <c:showBubbleSize val="0"/>
        </c:dLbls>
        <c:gapWidth val="35"/>
        <c:axId val="737095056"/>
        <c:axId val="737094664"/>
      </c:barChart>
      <c:catAx>
        <c:axId val="737095056"/>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737094664"/>
        <c:crosses val="autoZero"/>
        <c:auto val="1"/>
        <c:lblAlgn val="ctr"/>
        <c:lblOffset val="100"/>
        <c:tickLblSkip val="1"/>
        <c:noMultiLvlLbl val="0"/>
      </c:catAx>
      <c:valAx>
        <c:axId val="7370946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87328914399129E-2"/>
              <c:y val="0.2869506481610443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737095056"/>
        <c:crosses val="autoZero"/>
        <c:crossBetween val="between"/>
        <c:majorUnit val="20"/>
      </c:valAx>
      <c:spPr>
        <a:noFill/>
        <a:ln>
          <a:solidFill>
            <a:schemeClr val="bg2"/>
          </a:solidFill>
        </a:ln>
      </c:spPr>
    </c:plotArea>
    <c:legend>
      <c:legendPos val="r"/>
      <c:layout>
        <c:manualLayout>
          <c:xMode val="edge"/>
          <c:yMode val="edge"/>
          <c:x val="0.10125354575930862"/>
          <c:y val="1.6373879989139712E-2"/>
          <c:w val="0.882128905401803"/>
          <c:h val="8.2584671937630263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47733135922132E-2"/>
          <c:y val="3.9152185718164582E-2"/>
          <c:w val="0.88053121564932602"/>
          <c:h val="0.80663373294936669"/>
        </c:manualLayout>
      </c:layout>
      <c:barChart>
        <c:barDir val="col"/>
        <c:grouping val="stacked"/>
        <c:varyColors val="0"/>
        <c:ser>
          <c:idx val="0"/>
          <c:order val="0"/>
          <c:tx>
            <c:strRef>
              <c:f>Sheet1!$B$1</c:f>
              <c:strCache>
                <c:ptCount val="1"/>
                <c:pt idx="0">
                  <c:v>LVAD</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17.984400000000001</c:v>
                </c:pt>
                <c:pt idx="1">
                  <c:v>18.124300000000002</c:v>
                </c:pt>
                <c:pt idx="2">
                  <c:v>17.753</c:v>
                </c:pt>
                <c:pt idx="3">
                  <c:v>20.943000000000001</c:v>
                </c:pt>
                <c:pt idx="4">
                  <c:v>30.789899999999999</c:v>
                </c:pt>
                <c:pt idx="5">
                  <c:v>34.832599999999999</c:v>
                </c:pt>
                <c:pt idx="6">
                  <c:v>37.580199999999998</c:v>
                </c:pt>
                <c:pt idx="7">
                  <c:v>38.209800000000001</c:v>
                </c:pt>
                <c:pt idx="8">
                  <c:v>42.564799999999998</c:v>
                </c:pt>
                <c:pt idx="9">
                  <c:v>45.040799999999997</c:v>
                </c:pt>
                <c:pt idx="10">
                  <c:v>45.008299999999998</c:v>
                </c:pt>
                <c:pt idx="11">
                  <c:v>49.612699999999997</c:v>
                </c:pt>
              </c:numCache>
            </c:numRef>
          </c:val>
          <c:extLst>
            <c:ext xmlns:c16="http://schemas.microsoft.com/office/drawing/2014/chart" uri="{C3380CC4-5D6E-409C-BE32-E72D297353CC}">
              <c16:uniqueId val="{00000000-8A7D-4A3E-BC1A-A51F8B17CF2D}"/>
            </c:ext>
          </c:extLst>
        </c:ser>
        <c:ser>
          <c:idx val="1"/>
          <c:order val="1"/>
          <c:tx>
            <c:strRef>
              <c:f>Sheet1!$C$1</c:f>
              <c:strCache>
                <c:ptCount val="1"/>
                <c:pt idx="0">
                  <c:v>RVAD</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General</c:formatCode>
                <c:ptCount val="12"/>
                <c:pt idx="0">
                  <c:v>0.55679000000000001</c:v>
                </c:pt>
                <c:pt idx="1">
                  <c:v>0.47417999999999999</c:v>
                </c:pt>
                <c:pt idx="2">
                  <c:v>0.31796999999999997</c:v>
                </c:pt>
                <c:pt idx="3">
                  <c:v>0.32895000000000002</c:v>
                </c:pt>
                <c:pt idx="4">
                  <c:v>0.26867000000000002</c:v>
                </c:pt>
                <c:pt idx="5">
                  <c:v>0.34982999999999997</c:v>
                </c:pt>
                <c:pt idx="6">
                  <c:v>0.24690999999999999</c:v>
                </c:pt>
                <c:pt idx="7">
                  <c:v>0.19248999999999999</c:v>
                </c:pt>
                <c:pt idx="8">
                  <c:v>0.18190000000000001</c:v>
                </c:pt>
                <c:pt idx="9">
                  <c:v>8.5870000000000002E-2</c:v>
                </c:pt>
                <c:pt idx="10">
                  <c:v>0.24751999999999999</c:v>
                </c:pt>
                <c:pt idx="11">
                  <c:v>0.10563</c:v>
                </c:pt>
              </c:numCache>
            </c:numRef>
          </c:val>
          <c:extLst>
            <c:ext xmlns:c16="http://schemas.microsoft.com/office/drawing/2014/chart" uri="{C3380CC4-5D6E-409C-BE32-E72D297353CC}">
              <c16:uniqueId val="{00000001-8A7D-4A3E-BC1A-A51F8B17CF2D}"/>
            </c:ext>
          </c:extLst>
        </c:ser>
        <c:ser>
          <c:idx val="2"/>
          <c:order val="2"/>
          <c:tx>
            <c:strRef>
              <c:f>Sheet1!$D$1</c:f>
              <c:strCache>
                <c:ptCount val="1"/>
                <c:pt idx="0">
                  <c:v>LVAD+RVAD</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General</c:formatCode>
                <c:ptCount val="12"/>
                <c:pt idx="0">
                  <c:v>4.6213800000000003</c:v>
                </c:pt>
                <c:pt idx="1">
                  <c:v>2.8451</c:v>
                </c:pt>
                <c:pt idx="2">
                  <c:v>4.5045000000000002</c:v>
                </c:pt>
                <c:pt idx="3">
                  <c:v>4.82456</c:v>
                </c:pt>
                <c:pt idx="4">
                  <c:v>3.2240700000000002</c:v>
                </c:pt>
                <c:pt idx="5">
                  <c:v>2.0989499999999999</c:v>
                </c:pt>
                <c:pt idx="6">
                  <c:v>4.2469099999999997</c:v>
                </c:pt>
                <c:pt idx="7">
                  <c:v>3.1761300000000001</c:v>
                </c:pt>
                <c:pt idx="8">
                  <c:v>3.95634</c:v>
                </c:pt>
                <c:pt idx="9">
                  <c:v>3.2202700000000002</c:v>
                </c:pt>
                <c:pt idx="10">
                  <c:v>2.5165000000000002</c:v>
                </c:pt>
                <c:pt idx="11">
                  <c:v>2.3239399999999999</c:v>
                </c:pt>
              </c:numCache>
            </c:numRef>
          </c:val>
          <c:extLst>
            <c:ext xmlns:c16="http://schemas.microsoft.com/office/drawing/2014/chart" uri="{C3380CC4-5D6E-409C-BE32-E72D297353CC}">
              <c16:uniqueId val="{00000002-8A7D-4A3E-BC1A-A51F8B17CF2D}"/>
            </c:ext>
          </c:extLst>
        </c:ser>
        <c:ser>
          <c:idx val="3"/>
          <c:order val="3"/>
          <c:tx>
            <c:strRef>
              <c:f>Sheet1!$E$1</c:f>
              <c:strCache>
                <c:ptCount val="1"/>
                <c:pt idx="0">
                  <c:v>TAH</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Sheet1!$E$2:$E$13</c:f>
              <c:numCache>
                <c:formatCode>General</c:formatCode>
                <c:ptCount val="12"/>
                <c:pt idx="0">
                  <c:v>0.16703999999999999</c:v>
                </c:pt>
                <c:pt idx="1">
                  <c:v>0.36881000000000003</c:v>
                </c:pt>
                <c:pt idx="2">
                  <c:v>0.79491000000000001</c:v>
                </c:pt>
                <c:pt idx="3">
                  <c:v>0.98684000000000005</c:v>
                </c:pt>
                <c:pt idx="4">
                  <c:v>1.12843</c:v>
                </c:pt>
                <c:pt idx="5">
                  <c:v>1.29935</c:v>
                </c:pt>
                <c:pt idx="6">
                  <c:v>1.5308600000000001</c:v>
                </c:pt>
                <c:pt idx="7">
                  <c:v>1.15496</c:v>
                </c:pt>
                <c:pt idx="8">
                  <c:v>2.5011399999999999</c:v>
                </c:pt>
                <c:pt idx="9">
                  <c:v>1.37398</c:v>
                </c:pt>
                <c:pt idx="10">
                  <c:v>1.6914199999999999</c:v>
                </c:pt>
                <c:pt idx="11">
                  <c:v>1.09155</c:v>
                </c:pt>
              </c:numCache>
            </c:numRef>
          </c:val>
          <c:extLst>
            <c:ext xmlns:c16="http://schemas.microsoft.com/office/drawing/2014/chart" uri="{C3380CC4-5D6E-409C-BE32-E72D297353CC}">
              <c16:uniqueId val="{00000003-8A7D-4A3E-BC1A-A51F8B17CF2D}"/>
            </c:ext>
          </c:extLst>
        </c:ser>
        <c:ser>
          <c:idx val="4"/>
          <c:order val="4"/>
          <c:tx>
            <c:strRef>
              <c:f>Sheet1!$F$1</c:f>
              <c:strCache>
                <c:ptCount val="1"/>
                <c:pt idx="0">
                  <c:v>VAD+ECMO</c:v>
                </c:pt>
              </c:strCache>
            </c:strRef>
          </c:tx>
          <c:spPr>
            <a:gradFill flip="none" rotWithShape="1">
              <a:gsLst>
                <a:gs pos="0">
                  <a:srgbClr val="CC6600"/>
                </a:gs>
                <a:gs pos="50000">
                  <a:srgbClr val="FFC000"/>
                </a:gs>
                <a:gs pos="100000">
                  <a:srgbClr val="CC6600"/>
                </a:gs>
              </a:gsLst>
              <a:lin ang="10800000" scaled="1"/>
              <a:tileRect/>
            </a:gradFill>
            <a:ln>
              <a:solidFill>
                <a:schemeClr val="bg2"/>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Sheet1!$F$2:$F$13</c:f>
              <c:numCache>
                <c:formatCode>General</c:formatCode>
                <c:ptCount val="12"/>
                <c:pt idx="0">
                  <c:v>0.22272</c:v>
                </c:pt>
                <c:pt idx="1">
                  <c:v>0.26344000000000001</c:v>
                </c:pt>
                <c:pt idx="2">
                  <c:v>0.21198</c:v>
                </c:pt>
                <c:pt idx="3">
                  <c:v>0.10965</c:v>
                </c:pt>
                <c:pt idx="4">
                  <c:v>0.42987999999999998</c:v>
                </c:pt>
                <c:pt idx="5">
                  <c:v>0.29985000000000001</c:v>
                </c:pt>
                <c:pt idx="6">
                  <c:v>0.14815</c:v>
                </c:pt>
                <c:pt idx="7">
                  <c:v>9.6250000000000002E-2</c:v>
                </c:pt>
                <c:pt idx="8">
                  <c:v>0.36380000000000001</c:v>
                </c:pt>
                <c:pt idx="9">
                  <c:v>0.25762000000000002</c:v>
                </c:pt>
                <c:pt idx="10">
                  <c:v>0.12376</c:v>
                </c:pt>
                <c:pt idx="11">
                  <c:v>0.49296000000000001</c:v>
                </c:pt>
              </c:numCache>
            </c:numRef>
          </c:val>
          <c:extLst>
            <c:ext xmlns:c16="http://schemas.microsoft.com/office/drawing/2014/chart" uri="{C3380CC4-5D6E-409C-BE32-E72D297353CC}">
              <c16:uniqueId val="{00000004-8A7D-4A3E-BC1A-A51F8B17CF2D}"/>
            </c:ext>
          </c:extLst>
        </c:ser>
        <c:ser>
          <c:idx val="5"/>
          <c:order val="5"/>
          <c:tx>
            <c:strRef>
              <c:f>Sheet1!$G$1</c:f>
              <c:strCache>
                <c:ptCount val="1"/>
                <c:pt idx="0">
                  <c:v>ECMO</c:v>
                </c:pt>
              </c:strCache>
            </c:strRef>
          </c:tx>
          <c:spPr>
            <a:gradFill>
              <a:gsLst>
                <a:gs pos="0">
                  <a:srgbClr val="00004C">
                    <a:lumMod val="75000"/>
                    <a:lumOff val="25000"/>
                  </a:srgbClr>
                </a:gs>
                <a:gs pos="50000">
                  <a:schemeClr val="bg1">
                    <a:lumMod val="50000"/>
                    <a:lumOff val="50000"/>
                  </a:schemeClr>
                </a:gs>
                <a:gs pos="100000">
                  <a:srgbClr val="00004C">
                    <a:lumMod val="75000"/>
                    <a:lumOff val="25000"/>
                  </a:srgbClr>
                </a:gs>
              </a:gsLst>
              <a:lin ang="10800000" scaled="1"/>
            </a:gradFill>
            <a:ln>
              <a:solidFill>
                <a:srgbClr val="000000"/>
              </a:solidFill>
            </a:ln>
          </c:spPr>
          <c:invertIfNegative val="0"/>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Sheet1!$G$2:$G$13</c:f>
              <c:numCache>
                <c:formatCode>General</c:formatCode>
                <c:ptCount val="12"/>
                <c:pt idx="0">
                  <c:v>0.55679000000000001</c:v>
                </c:pt>
                <c:pt idx="1">
                  <c:v>0.57955999999999996</c:v>
                </c:pt>
                <c:pt idx="2">
                  <c:v>0.68891999999999998</c:v>
                </c:pt>
                <c:pt idx="3">
                  <c:v>0.76754</c:v>
                </c:pt>
                <c:pt idx="4">
                  <c:v>0.64480999999999999</c:v>
                </c:pt>
                <c:pt idx="5">
                  <c:v>0.74963000000000002</c:v>
                </c:pt>
                <c:pt idx="6">
                  <c:v>0.79012000000000004</c:v>
                </c:pt>
                <c:pt idx="7">
                  <c:v>0.86621999999999999</c:v>
                </c:pt>
                <c:pt idx="8">
                  <c:v>0.72760000000000002</c:v>
                </c:pt>
                <c:pt idx="9">
                  <c:v>0.60111999999999999</c:v>
                </c:pt>
                <c:pt idx="10">
                  <c:v>0.99009999999999998</c:v>
                </c:pt>
                <c:pt idx="11">
                  <c:v>0.95069999999999999</c:v>
                </c:pt>
              </c:numCache>
            </c:numRef>
          </c:val>
          <c:extLst>
            <c:ext xmlns:c16="http://schemas.microsoft.com/office/drawing/2014/chart" uri="{C3380CC4-5D6E-409C-BE32-E72D297353CC}">
              <c16:uniqueId val="{00000005-8A7D-4A3E-BC1A-A51F8B17CF2D}"/>
            </c:ext>
          </c:extLst>
        </c:ser>
        <c:dLbls>
          <c:showLegendKey val="0"/>
          <c:showVal val="0"/>
          <c:showCatName val="0"/>
          <c:showSerName val="0"/>
          <c:showPercent val="0"/>
          <c:showBubbleSize val="0"/>
        </c:dLbls>
        <c:gapWidth val="35"/>
        <c:overlap val="100"/>
        <c:axId val="682985160"/>
        <c:axId val="682985552"/>
      </c:barChart>
      <c:catAx>
        <c:axId val="682985160"/>
        <c:scaling>
          <c:orientation val="minMax"/>
        </c:scaling>
        <c:delete val="0"/>
        <c:axPos val="b"/>
        <c:title>
          <c:tx>
            <c:rich>
              <a:bodyPr/>
              <a:lstStyle/>
              <a:p>
                <a:pPr>
                  <a:defRPr sz="1700">
                    <a:solidFill>
                      <a:schemeClr val="bg2"/>
                    </a:solidFill>
                  </a:defRPr>
                </a:pPr>
                <a:r>
                  <a:rPr lang="en-US" sz="1700" dirty="0" smtClean="0">
                    <a:solidFill>
                      <a:schemeClr val="bg2"/>
                    </a:solidFill>
                  </a:rPr>
                  <a:t>Year of Transplant</a:t>
                </a:r>
                <a:endParaRPr lang="en-US" sz="1700" dirty="0">
                  <a:solidFill>
                    <a:schemeClr val="bg2"/>
                  </a:solidFill>
                </a:endParaRPr>
              </a:p>
            </c:rich>
          </c:tx>
          <c:layout>
            <c:manualLayout>
              <c:xMode val="edge"/>
              <c:yMode val="edge"/>
              <c:x val="0.41858211633802184"/>
              <c:y val="0.93006678340104498"/>
            </c:manualLayout>
          </c:layout>
          <c:overlay val="0"/>
        </c:title>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2985552"/>
        <c:crosses val="autoZero"/>
        <c:auto val="1"/>
        <c:lblAlgn val="ctr"/>
        <c:lblOffset val="100"/>
        <c:tickLblSkip val="1"/>
        <c:noMultiLvlLbl val="0"/>
      </c:catAx>
      <c:valAx>
        <c:axId val="682985552"/>
        <c:scaling>
          <c:orientation val="minMax"/>
          <c:max val="6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4.2735042735042739E-3"/>
              <c:y val="0.29146463034592723"/>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5160"/>
        <c:crosses val="autoZero"/>
        <c:crossBetween val="between"/>
        <c:majorUnit val="10"/>
      </c:valAx>
      <c:spPr>
        <a:noFill/>
        <a:ln>
          <a:solidFill>
            <a:schemeClr val="bg2"/>
          </a:solidFill>
        </a:ln>
      </c:spPr>
    </c:plotArea>
    <c:legend>
      <c:legendPos val="r"/>
      <c:layout>
        <c:manualLayout>
          <c:xMode val="edge"/>
          <c:yMode val="edge"/>
          <c:x val="0.11031496062992127"/>
          <c:y val="6.2595421728613515E-2"/>
          <c:w val="0.30361744845996813"/>
          <c:h val="0.23345992564652648"/>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52967875810395482"/>
          <c:h val="0.85671507001982672"/>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Heart-kidney
(N=605)</c:v>
                </c:pt>
                <c:pt idx="1">
                  <c:v>Heart-liver
(N=116)</c:v>
                </c:pt>
                <c:pt idx="2">
                  <c:v>Heart alone
(N=15,682)</c:v>
                </c:pt>
              </c:strCache>
            </c:strRef>
          </c:cat>
          <c:val>
            <c:numRef>
              <c:f>Sheet1!$B$2:$D$2</c:f>
              <c:numCache>
                <c:formatCode>General</c:formatCode>
                <c:ptCount val="3"/>
                <c:pt idx="0">
                  <c:v>0</c:v>
                </c:pt>
                <c:pt idx="1">
                  <c:v>0</c:v>
                </c:pt>
                <c:pt idx="2">
                  <c:v>89</c:v>
                </c:pt>
              </c:numCache>
            </c:numRef>
          </c:val>
          <c:extLst>
            <c:ext xmlns:c16="http://schemas.microsoft.com/office/drawing/2014/chart" uri="{C3380CC4-5D6E-409C-BE32-E72D297353CC}">
              <c16:uniqueId val="{00000003-BFAB-4541-9814-3AC1799040DA}"/>
            </c:ext>
          </c:extLst>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Heart-kidney
(N=605)</c:v>
                </c:pt>
                <c:pt idx="1">
                  <c:v>Heart-liver
(N=116)</c:v>
                </c:pt>
                <c:pt idx="2">
                  <c:v>Heart alone
(N=15,682)</c:v>
                </c:pt>
              </c:strCache>
            </c:strRef>
          </c:cat>
          <c:val>
            <c:numRef>
              <c:f>Sheet1!$B$3:$D$3</c:f>
              <c:numCache>
                <c:formatCode>General</c:formatCode>
                <c:ptCount val="3"/>
                <c:pt idx="0">
                  <c:v>24</c:v>
                </c:pt>
                <c:pt idx="1">
                  <c:v>5</c:v>
                </c:pt>
                <c:pt idx="2">
                  <c:v>1121</c:v>
                </c:pt>
              </c:numCache>
            </c:numRef>
          </c:val>
          <c:extLst>
            <c:ext xmlns:c16="http://schemas.microsoft.com/office/drawing/2014/chart" uri="{C3380CC4-5D6E-409C-BE32-E72D297353CC}">
              <c16:uniqueId val="{00000004-BFAB-4541-9814-3AC1799040DA}"/>
            </c:ext>
          </c:extLst>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Sheet1!$B$1:$D$1</c:f>
              <c:strCache>
                <c:ptCount val="3"/>
                <c:pt idx="0">
                  <c:v>Heart-kidney
(N=605)</c:v>
                </c:pt>
                <c:pt idx="1">
                  <c:v>Heart-liver
(N=116)</c:v>
                </c:pt>
                <c:pt idx="2">
                  <c:v>Heart alone
(N=15,682)</c:v>
                </c:pt>
              </c:strCache>
            </c:strRef>
          </c:cat>
          <c:val>
            <c:numRef>
              <c:f>Sheet1!$B$4:$D$4</c:f>
              <c:numCache>
                <c:formatCode>General</c:formatCode>
                <c:ptCount val="3"/>
                <c:pt idx="0">
                  <c:v>12</c:v>
                </c:pt>
                <c:pt idx="1">
                  <c:v>6</c:v>
                </c:pt>
                <c:pt idx="2">
                  <c:v>358</c:v>
                </c:pt>
              </c:numCache>
            </c:numRef>
          </c:val>
          <c:extLst>
            <c:ext xmlns:c16="http://schemas.microsoft.com/office/drawing/2014/chart" uri="{C3380CC4-5D6E-409C-BE32-E72D297353CC}">
              <c16:uniqueId val="{00000005-BFAB-4541-9814-3AC1799040DA}"/>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Heart-kidney
(N=605)</c:v>
                </c:pt>
                <c:pt idx="1">
                  <c:v>Heart-liver
(N=116)</c:v>
                </c:pt>
                <c:pt idx="2">
                  <c:v>Heart alone
(N=15,682)</c:v>
                </c:pt>
              </c:strCache>
            </c:strRef>
          </c:cat>
          <c:val>
            <c:numRef>
              <c:f>Sheet1!$B$5:$D$5</c:f>
              <c:numCache>
                <c:formatCode>General</c:formatCode>
                <c:ptCount val="3"/>
                <c:pt idx="0">
                  <c:v>483</c:v>
                </c:pt>
                <c:pt idx="1">
                  <c:v>81</c:v>
                </c:pt>
                <c:pt idx="2">
                  <c:v>11917</c:v>
                </c:pt>
              </c:numCache>
            </c:numRef>
          </c:val>
          <c:extLst>
            <c:ext xmlns:c16="http://schemas.microsoft.com/office/drawing/2014/chart" uri="{C3380CC4-5D6E-409C-BE32-E72D297353CC}">
              <c16:uniqueId val="{00000006-BFAB-4541-9814-3AC1799040DA}"/>
            </c:ext>
          </c:extLst>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Sheet1!$B$1:$D$1</c:f>
              <c:strCache>
                <c:ptCount val="3"/>
                <c:pt idx="0">
                  <c:v>Heart-kidney
(N=605)</c:v>
                </c:pt>
                <c:pt idx="1">
                  <c:v>Heart-liver
(N=116)</c:v>
                </c:pt>
                <c:pt idx="2">
                  <c:v>Heart alone
(N=15,682)</c:v>
                </c:pt>
              </c:strCache>
            </c:strRef>
          </c:cat>
          <c:val>
            <c:numRef>
              <c:f>Sheet1!$B$6:$D$6</c:f>
              <c:numCache>
                <c:formatCode>General</c:formatCode>
                <c:ptCount val="3"/>
                <c:pt idx="0">
                  <c:v>15</c:v>
                </c:pt>
                <c:pt idx="1">
                  <c:v>0</c:v>
                </c:pt>
                <c:pt idx="2">
                  <c:v>325</c:v>
                </c:pt>
              </c:numCache>
            </c:numRef>
          </c:val>
          <c:extLst>
            <c:ext xmlns:c16="http://schemas.microsoft.com/office/drawing/2014/chart" uri="{C3380CC4-5D6E-409C-BE32-E72D297353CC}">
              <c16:uniqueId val="{00000007-BFAB-4541-9814-3AC1799040DA}"/>
            </c:ext>
          </c:extLst>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Sheet1!$B$1:$D$1</c:f>
              <c:strCache>
                <c:ptCount val="3"/>
                <c:pt idx="0">
                  <c:v>Heart-kidney
(N=605)</c:v>
                </c:pt>
                <c:pt idx="1">
                  <c:v>Heart-liver
(N=116)</c:v>
                </c:pt>
                <c:pt idx="2">
                  <c:v>Heart alone
(N=15,682)</c:v>
                </c:pt>
              </c:strCache>
            </c:strRef>
          </c:cat>
          <c:val>
            <c:numRef>
              <c:f>Sheet1!$B$7:$D$7</c:f>
              <c:numCache>
                <c:formatCode>General</c:formatCode>
                <c:ptCount val="3"/>
                <c:pt idx="0">
                  <c:v>2</c:v>
                </c:pt>
                <c:pt idx="1">
                  <c:v>2</c:v>
                </c:pt>
                <c:pt idx="2">
                  <c:v>116</c:v>
                </c:pt>
              </c:numCache>
            </c:numRef>
          </c:val>
          <c:extLst>
            <c:ext xmlns:c16="http://schemas.microsoft.com/office/drawing/2014/chart" uri="{C3380CC4-5D6E-409C-BE32-E72D297353CC}">
              <c16:uniqueId val="{00000008-BFAB-4541-9814-3AC1799040DA}"/>
            </c:ext>
          </c:extLst>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Sheet1!$B$1:$D$1</c:f>
              <c:strCache>
                <c:ptCount val="3"/>
                <c:pt idx="0">
                  <c:v>Heart-kidney
(N=605)</c:v>
                </c:pt>
                <c:pt idx="1">
                  <c:v>Heart-liver
(N=116)</c:v>
                </c:pt>
                <c:pt idx="2">
                  <c:v>Heart alone
(N=15,682)</c:v>
                </c:pt>
              </c:strCache>
            </c:strRef>
          </c:cat>
          <c:val>
            <c:numRef>
              <c:f>Sheet1!$B$8:$D$8</c:f>
              <c:numCache>
                <c:formatCode>General</c:formatCode>
                <c:ptCount val="3"/>
                <c:pt idx="0">
                  <c:v>3</c:v>
                </c:pt>
                <c:pt idx="1">
                  <c:v>0</c:v>
                </c:pt>
                <c:pt idx="2">
                  <c:v>52</c:v>
                </c:pt>
              </c:numCache>
            </c:numRef>
          </c:val>
          <c:extLst>
            <c:ext xmlns:c16="http://schemas.microsoft.com/office/drawing/2014/chart" uri="{C3380CC4-5D6E-409C-BE32-E72D297353CC}">
              <c16:uniqueId val="{00000009-BFAB-4541-9814-3AC1799040DA}"/>
            </c:ext>
          </c:extLst>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Sheet1!$B$1:$D$1</c:f>
              <c:strCache>
                <c:ptCount val="3"/>
                <c:pt idx="0">
                  <c:v>Heart-kidney
(N=605)</c:v>
                </c:pt>
                <c:pt idx="1">
                  <c:v>Heart-liver
(N=116)</c:v>
                </c:pt>
                <c:pt idx="2">
                  <c:v>Heart alone
(N=15,682)</c:v>
                </c:pt>
              </c:strCache>
            </c:strRef>
          </c:cat>
          <c:val>
            <c:numRef>
              <c:f>Sheet1!$B$9:$D$9</c:f>
              <c:numCache>
                <c:formatCode>General</c:formatCode>
                <c:ptCount val="3"/>
                <c:pt idx="0">
                  <c:v>17</c:v>
                </c:pt>
                <c:pt idx="1">
                  <c:v>10</c:v>
                </c:pt>
                <c:pt idx="2">
                  <c:v>567</c:v>
                </c:pt>
              </c:numCache>
            </c:numRef>
          </c:val>
          <c:extLst>
            <c:ext xmlns:c16="http://schemas.microsoft.com/office/drawing/2014/chart" uri="{C3380CC4-5D6E-409C-BE32-E72D297353CC}">
              <c16:uniqueId val="{0000000A-BFAB-4541-9814-3AC1799040DA}"/>
            </c:ext>
          </c:extLst>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Sheet1!$B$1:$D$1</c:f>
              <c:strCache>
                <c:ptCount val="3"/>
                <c:pt idx="0">
                  <c:v>Heart-kidney
(N=605)</c:v>
                </c:pt>
                <c:pt idx="1">
                  <c:v>Heart-liver
(N=116)</c:v>
                </c:pt>
                <c:pt idx="2">
                  <c:v>Heart alone
(N=15,682)</c:v>
                </c:pt>
              </c:strCache>
            </c:strRef>
          </c:cat>
          <c:val>
            <c:numRef>
              <c:f>Sheet1!$B$10:$D$10</c:f>
              <c:numCache>
                <c:formatCode>General</c:formatCode>
                <c:ptCount val="3"/>
                <c:pt idx="0">
                  <c:v>42</c:v>
                </c:pt>
                <c:pt idx="1">
                  <c:v>11</c:v>
                </c:pt>
                <c:pt idx="2">
                  <c:v>907</c:v>
                </c:pt>
              </c:numCache>
            </c:numRef>
          </c:val>
          <c:extLst>
            <c:ext xmlns:c16="http://schemas.microsoft.com/office/drawing/2014/chart" uri="{C3380CC4-5D6E-409C-BE32-E72D297353CC}">
              <c16:uniqueId val="{0000000B-BFAB-4541-9814-3AC1799040DA}"/>
            </c:ext>
          </c:extLst>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Sheet1!$B$1:$D$1</c:f>
              <c:strCache>
                <c:ptCount val="3"/>
                <c:pt idx="0">
                  <c:v>Heart-kidney
(N=605)</c:v>
                </c:pt>
                <c:pt idx="1">
                  <c:v>Heart-liver
(N=116)</c:v>
                </c:pt>
                <c:pt idx="2">
                  <c:v>Heart alone
(N=15,682)</c:v>
                </c:pt>
              </c:strCache>
            </c:strRef>
          </c:cat>
          <c:val>
            <c:numRef>
              <c:f>Sheet1!$B$11:$D$11</c:f>
              <c:numCache>
                <c:formatCode>General</c:formatCode>
                <c:ptCount val="3"/>
                <c:pt idx="0">
                  <c:v>7</c:v>
                </c:pt>
                <c:pt idx="1">
                  <c:v>1</c:v>
                </c:pt>
                <c:pt idx="2">
                  <c:v>229</c:v>
                </c:pt>
              </c:numCache>
            </c:numRef>
          </c:val>
          <c:extLst>
            <c:ext xmlns:c16="http://schemas.microsoft.com/office/drawing/2014/chart" uri="{C3380CC4-5D6E-409C-BE32-E72D297353CC}">
              <c16:uniqueId val="{0000000C-BFAB-4541-9814-3AC1799040DA}"/>
            </c:ext>
          </c:extLst>
        </c:ser>
        <c:ser>
          <c:idx val="10"/>
          <c:order val="10"/>
          <c:tx>
            <c:strRef>
              <c:f>Sheet1!$A$12</c:f>
              <c:strCache>
                <c:ptCount val="1"/>
                <c:pt idx="0">
                  <c:v>None</c:v>
                </c:pt>
              </c:strCache>
            </c:strRef>
          </c:tx>
          <c:spPr>
            <a:gradFill>
              <a:gsLst>
                <a:gs pos="50000">
                  <a:srgbClr val="FF0000"/>
                </a:gs>
                <a:gs pos="0">
                  <a:srgbClr val="C00000"/>
                </a:gs>
                <a:gs pos="100000">
                  <a:srgbClr val="C00000"/>
                </a:gs>
              </a:gsLst>
              <a:lin ang="10800000" scaled="0"/>
            </a:gradFill>
          </c:spPr>
          <c:invertIfNegative val="0"/>
          <c:cat>
            <c:strRef>
              <c:f>Sheet1!$B$1:$D$1</c:f>
              <c:strCache>
                <c:ptCount val="3"/>
                <c:pt idx="0">
                  <c:v>Heart-kidney
(N=605)</c:v>
                </c:pt>
                <c:pt idx="1">
                  <c:v>Heart-liver
(N=116)</c:v>
                </c:pt>
                <c:pt idx="2">
                  <c:v>Heart alone
(N=15,682)</c:v>
                </c:pt>
              </c:strCache>
            </c:strRef>
          </c:cat>
          <c:val>
            <c:numRef>
              <c:f>Sheet1!$B$12:$D$12</c:f>
              <c:numCache>
                <c:formatCode>General</c:formatCode>
                <c:ptCount val="3"/>
                <c:pt idx="0">
                  <c:v>0</c:v>
                </c:pt>
                <c:pt idx="1">
                  <c:v>0</c:v>
                </c:pt>
                <c:pt idx="2">
                  <c:v>1</c:v>
                </c:pt>
              </c:numCache>
            </c:numRef>
          </c:val>
          <c:extLst>
            <c:ext xmlns:c16="http://schemas.microsoft.com/office/drawing/2014/chart" uri="{C3380CC4-5D6E-409C-BE32-E72D297353CC}">
              <c16:uniqueId val="{0000000D-BFAB-4541-9814-3AC1799040DA}"/>
            </c:ext>
          </c:extLst>
        </c:ser>
        <c:dLbls>
          <c:showLegendKey val="0"/>
          <c:showVal val="0"/>
          <c:showCatName val="0"/>
          <c:showSerName val="0"/>
          <c:showPercent val="0"/>
          <c:showBubbleSize val="0"/>
        </c:dLbls>
        <c:gapWidth val="50"/>
        <c:overlap val="100"/>
        <c:axId val="375731592"/>
        <c:axId val="375732768"/>
      </c:barChart>
      <c:catAx>
        <c:axId val="37573159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375732768"/>
        <c:crosses val="autoZero"/>
        <c:auto val="1"/>
        <c:lblAlgn val="ctr"/>
        <c:lblOffset val="100"/>
        <c:noMultiLvlLbl val="0"/>
      </c:catAx>
      <c:valAx>
        <c:axId val="375732768"/>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375731592"/>
        <c:crosses val="autoZero"/>
        <c:crossBetween val="between"/>
        <c:majorUnit val="0.2"/>
      </c:valAx>
      <c:spPr>
        <a:noFill/>
        <a:ln>
          <a:solidFill>
            <a:schemeClr val="bg2"/>
          </a:solidFill>
        </a:ln>
      </c:spPr>
    </c:plotArea>
    <c:legend>
      <c:legendPos val="r"/>
      <c:layout>
        <c:manualLayout>
          <c:xMode val="edge"/>
          <c:yMode val="edge"/>
          <c:x val="0.62334836350584377"/>
          <c:y val="1.2856029083228233E-2"/>
          <c:w val="0.33216512999977565"/>
          <c:h val="0.92975164707224223"/>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20383107921367"/>
          <c:y val="3.4159858582963061E-2"/>
          <c:w val="0.86086336914669936"/>
          <c:h val="0.7463217790212433"/>
        </c:manualLayout>
      </c:layout>
      <c:barChart>
        <c:barDir val="col"/>
        <c:grouping val="clustered"/>
        <c:varyColors val="0"/>
        <c:ser>
          <c:idx val="0"/>
          <c:order val="0"/>
          <c:tx>
            <c:strRef>
              <c:f>Sheet1!$B$1</c:f>
              <c:strCache>
                <c:ptCount val="1"/>
                <c:pt idx="0">
                  <c:v>Multiorgan transplant (N=563)</c:v>
                </c:pt>
              </c:strCache>
            </c:strRef>
          </c:tx>
          <c:spPr>
            <a:gradFill flip="none" rotWithShape="1">
              <a:gsLst>
                <a:gs pos="0">
                  <a:srgbClr val="006600"/>
                </a:gs>
                <a:gs pos="50000">
                  <a:srgbClr val="33CC33"/>
                </a:gs>
                <a:gs pos="100000">
                  <a:srgbClr val="006600"/>
                </a:gs>
              </a:gsLst>
              <a:lin ang="10800000" scaled="1"/>
              <a:tileRect/>
            </a:gradFill>
            <a:ln>
              <a:solidFill>
                <a:schemeClr val="bg2"/>
              </a:solidFill>
            </a:ln>
          </c:spPr>
          <c:invertIfNegative val="0"/>
          <c:cat>
            <c:strRef>
              <c:f>Sheet1!$A$2:$A$9</c:f>
              <c:strCache>
                <c:ptCount val="8"/>
                <c:pt idx="0">
                  <c:v>CAV</c:v>
                </c:pt>
                <c:pt idx="1">
                  <c:v>Malignancy</c:v>
                </c:pt>
                <c:pt idx="2">
                  <c:v>Infection</c:v>
                </c:pt>
                <c:pt idx="3">
                  <c:v>Graft Failure</c:v>
                </c:pt>
                <c:pt idx="4">
                  <c:v>Multiple Organ Failure</c:v>
                </c:pt>
                <c:pt idx="5">
                  <c:v>Renal Failure</c:v>
                </c:pt>
                <c:pt idx="6">
                  <c:v>Pulmonary</c:v>
                </c:pt>
                <c:pt idx="7">
                  <c:v>Cerebrovascular</c:v>
                </c:pt>
              </c:strCache>
            </c:strRef>
          </c:cat>
          <c:val>
            <c:numRef>
              <c:f>Sheet1!$B$2:$B$9</c:f>
              <c:numCache>
                <c:formatCode>General</c:formatCode>
                <c:ptCount val="8"/>
                <c:pt idx="0">
                  <c:v>3.1972</c:v>
                </c:pt>
                <c:pt idx="1">
                  <c:v>12.078200000000001</c:v>
                </c:pt>
                <c:pt idx="2">
                  <c:v>24.6892</c:v>
                </c:pt>
                <c:pt idx="3">
                  <c:v>16.163399999999999</c:v>
                </c:pt>
                <c:pt idx="4">
                  <c:v>14.9201</c:v>
                </c:pt>
                <c:pt idx="5">
                  <c:v>3.73</c:v>
                </c:pt>
                <c:pt idx="6">
                  <c:v>7.8152999999999997</c:v>
                </c:pt>
                <c:pt idx="7">
                  <c:v>5.3285999999999998</c:v>
                </c:pt>
              </c:numCache>
            </c:numRef>
          </c:val>
          <c:extLst>
            <c:ext xmlns:c16="http://schemas.microsoft.com/office/drawing/2014/chart" uri="{C3380CC4-5D6E-409C-BE32-E72D297353CC}">
              <c16:uniqueId val="{00000000-3D48-4CDC-8068-F4B538D7EC03}"/>
            </c:ext>
          </c:extLst>
        </c:ser>
        <c:ser>
          <c:idx val="1"/>
          <c:order val="1"/>
          <c:tx>
            <c:strRef>
              <c:f>Sheet1!$C$1</c:f>
              <c:strCache>
                <c:ptCount val="1"/>
                <c:pt idx="0">
                  <c:v>Heart alone transplant (N=41,915)</c:v>
                </c:pt>
              </c:strCache>
            </c:strRef>
          </c:tx>
          <c:spPr>
            <a:gradFill flip="none" rotWithShape="1">
              <a:gsLst>
                <a:gs pos="0">
                  <a:srgbClr val="0070C0"/>
                </a:gs>
                <a:gs pos="48000">
                  <a:srgbClr val="00B0F0"/>
                </a:gs>
                <a:gs pos="97000">
                  <a:srgbClr val="0070C0"/>
                </a:gs>
              </a:gsLst>
              <a:lin ang="10800000" scaled="1"/>
              <a:tileRect/>
            </a:gradFill>
          </c:spPr>
          <c:invertIfNegative val="0"/>
          <c:cat>
            <c:strRef>
              <c:f>Sheet1!$A$2:$A$9</c:f>
              <c:strCache>
                <c:ptCount val="8"/>
                <c:pt idx="0">
                  <c:v>CAV</c:v>
                </c:pt>
                <c:pt idx="1">
                  <c:v>Malignancy</c:v>
                </c:pt>
                <c:pt idx="2">
                  <c:v>Infection</c:v>
                </c:pt>
                <c:pt idx="3">
                  <c:v>Graft Failure</c:v>
                </c:pt>
                <c:pt idx="4">
                  <c:v>Multiple Organ Failure</c:v>
                </c:pt>
                <c:pt idx="5">
                  <c:v>Renal Failure</c:v>
                </c:pt>
                <c:pt idx="6">
                  <c:v>Pulmonary</c:v>
                </c:pt>
                <c:pt idx="7">
                  <c:v>Cerebrovascular</c:v>
                </c:pt>
              </c:strCache>
            </c:strRef>
          </c:cat>
          <c:val>
            <c:numRef>
              <c:f>Sheet1!$C$2:$C$9</c:f>
              <c:numCache>
                <c:formatCode>General</c:formatCode>
                <c:ptCount val="8"/>
                <c:pt idx="0">
                  <c:v>9.1996000000000002</c:v>
                </c:pt>
                <c:pt idx="1">
                  <c:v>15.9466</c:v>
                </c:pt>
                <c:pt idx="2">
                  <c:v>14.8276</c:v>
                </c:pt>
                <c:pt idx="3">
                  <c:v>23.235099999999999</c:v>
                </c:pt>
                <c:pt idx="4">
                  <c:v>10.258900000000001</c:v>
                </c:pt>
                <c:pt idx="5">
                  <c:v>4.2849000000000004</c:v>
                </c:pt>
                <c:pt idx="6">
                  <c:v>4.0868000000000002</c:v>
                </c:pt>
                <c:pt idx="7">
                  <c:v>5.3489000000000004</c:v>
                </c:pt>
              </c:numCache>
            </c:numRef>
          </c:val>
          <c:extLst>
            <c:ext xmlns:c16="http://schemas.microsoft.com/office/drawing/2014/chart" uri="{C3380CC4-5D6E-409C-BE32-E72D297353CC}">
              <c16:uniqueId val="{00000000-CE1E-4E01-AA7D-79809A6612E4}"/>
            </c:ext>
          </c:extLst>
        </c:ser>
        <c:dLbls>
          <c:showLegendKey val="0"/>
          <c:showVal val="0"/>
          <c:showCatName val="0"/>
          <c:showSerName val="0"/>
          <c:showPercent val="0"/>
          <c:showBubbleSize val="0"/>
        </c:dLbls>
        <c:gapWidth val="35"/>
        <c:axId val="737095056"/>
        <c:axId val="737094664"/>
      </c:barChart>
      <c:catAx>
        <c:axId val="737095056"/>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sz="1300" b="1">
                <a:solidFill>
                  <a:schemeClr val="bg2"/>
                </a:solidFill>
              </a:defRPr>
            </a:pPr>
            <a:endParaRPr lang="en-US"/>
          </a:p>
        </c:txPr>
        <c:crossAx val="737094664"/>
        <c:crosses val="autoZero"/>
        <c:auto val="1"/>
        <c:lblAlgn val="ctr"/>
        <c:lblOffset val="100"/>
        <c:tickLblSkip val="1"/>
        <c:noMultiLvlLbl val="0"/>
      </c:catAx>
      <c:valAx>
        <c:axId val="737094664"/>
        <c:scaling>
          <c:orientation val="minMax"/>
          <c:max val="3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800" b="1" i="0" baseline="0" dirty="0" smtClean="0">
                    <a:effectLst/>
                  </a:rPr>
                  <a:t>% of Deaths</a:t>
                </a:r>
                <a:endParaRPr lang="en-US" sz="1600" dirty="0">
                  <a:effectLst/>
                </a:endParaRPr>
              </a:p>
            </c:rich>
          </c:tx>
          <c:layout>
            <c:manualLayout>
              <c:xMode val="edge"/>
              <c:yMode val="edge"/>
              <c:x val="1.987328914399129E-2"/>
              <c:y val="0.2869506481610443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737095056"/>
        <c:crosses val="autoZero"/>
        <c:crossBetween val="between"/>
        <c:majorUnit val="5"/>
      </c:valAx>
      <c:spPr>
        <a:noFill/>
        <a:ln>
          <a:solidFill>
            <a:schemeClr val="bg2"/>
          </a:solidFill>
        </a:ln>
      </c:spPr>
    </c:plotArea>
    <c:legend>
      <c:legendPos val="r"/>
      <c:layout>
        <c:manualLayout>
          <c:xMode val="edge"/>
          <c:yMode val="edge"/>
          <c:x val="0.46611293024867589"/>
          <c:y val="5.2653245913214422E-2"/>
          <c:w val="0.48332443622510507"/>
          <c:h val="9.5209642124751442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71934111684306E-2"/>
          <c:y val="0.13204831977969991"/>
          <c:w val="0.8096676169789121"/>
          <c:h val="0.75393679273697345"/>
        </c:manualLayout>
      </c:layout>
      <c:barChart>
        <c:barDir val="col"/>
        <c:grouping val="stacked"/>
        <c:varyColors val="0"/>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Sheet1!$B$2:$B$24</c:f>
              <c:numCache>
                <c:formatCode>General</c:formatCode>
                <c:ptCount val="23"/>
                <c:pt idx="0">
                  <c:v>27</c:v>
                </c:pt>
                <c:pt idx="1">
                  <c:v>21</c:v>
                </c:pt>
                <c:pt idx="2">
                  <c:v>38</c:v>
                </c:pt>
                <c:pt idx="3">
                  <c:v>37</c:v>
                </c:pt>
                <c:pt idx="4">
                  <c:v>51</c:v>
                </c:pt>
                <c:pt idx="5">
                  <c:v>36</c:v>
                </c:pt>
                <c:pt idx="6">
                  <c:v>40</c:v>
                </c:pt>
                <c:pt idx="7">
                  <c:v>42</c:v>
                </c:pt>
                <c:pt idx="8">
                  <c:v>55</c:v>
                </c:pt>
                <c:pt idx="9">
                  <c:v>42</c:v>
                </c:pt>
                <c:pt idx="10">
                  <c:v>64</c:v>
                </c:pt>
                <c:pt idx="11">
                  <c:v>71</c:v>
                </c:pt>
                <c:pt idx="12">
                  <c:v>67</c:v>
                </c:pt>
                <c:pt idx="13">
                  <c:v>77</c:v>
                </c:pt>
                <c:pt idx="14">
                  <c:v>78</c:v>
                </c:pt>
                <c:pt idx="15">
                  <c:v>77</c:v>
                </c:pt>
                <c:pt idx="16">
                  <c:v>73</c:v>
                </c:pt>
                <c:pt idx="17">
                  <c:v>95</c:v>
                </c:pt>
                <c:pt idx="18">
                  <c:v>102</c:v>
                </c:pt>
                <c:pt idx="19">
                  <c:v>103</c:v>
                </c:pt>
                <c:pt idx="20">
                  <c:v>119</c:v>
                </c:pt>
                <c:pt idx="21">
                  <c:v>151</c:v>
                </c:pt>
                <c:pt idx="22">
                  <c:v>153</c:v>
                </c:pt>
              </c:numCache>
            </c:numRef>
          </c:val>
          <c:extLst>
            <c:ext xmlns:c16="http://schemas.microsoft.com/office/drawing/2014/chart" uri="{C3380CC4-5D6E-409C-BE32-E72D297353CC}">
              <c16:uniqueId val="{00000000-EE61-427B-896A-2B6290710743}"/>
            </c:ext>
          </c:extLst>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Sheet1!$C$2:$C$24</c:f>
              <c:numCache>
                <c:formatCode>General</c:formatCode>
                <c:ptCount val="23"/>
                <c:pt idx="0">
                  <c:v>0</c:v>
                </c:pt>
                <c:pt idx="1">
                  <c:v>2</c:v>
                </c:pt>
                <c:pt idx="2">
                  <c:v>3</c:v>
                </c:pt>
                <c:pt idx="3">
                  <c:v>6</c:v>
                </c:pt>
                <c:pt idx="4">
                  <c:v>2</c:v>
                </c:pt>
                <c:pt idx="5">
                  <c:v>7</c:v>
                </c:pt>
                <c:pt idx="6">
                  <c:v>3</c:v>
                </c:pt>
                <c:pt idx="7">
                  <c:v>6</c:v>
                </c:pt>
                <c:pt idx="8">
                  <c:v>2</c:v>
                </c:pt>
                <c:pt idx="9">
                  <c:v>4</c:v>
                </c:pt>
                <c:pt idx="10">
                  <c:v>12</c:v>
                </c:pt>
                <c:pt idx="11">
                  <c:v>8</c:v>
                </c:pt>
                <c:pt idx="12">
                  <c:v>7</c:v>
                </c:pt>
                <c:pt idx="13">
                  <c:v>15</c:v>
                </c:pt>
                <c:pt idx="14">
                  <c:v>13</c:v>
                </c:pt>
                <c:pt idx="15">
                  <c:v>13</c:v>
                </c:pt>
                <c:pt idx="16">
                  <c:v>14</c:v>
                </c:pt>
                <c:pt idx="17">
                  <c:v>22</c:v>
                </c:pt>
                <c:pt idx="18">
                  <c:v>21</c:v>
                </c:pt>
                <c:pt idx="19">
                  <c:v>17</c:v>
                </c:pt>
                <c:pt idx="20">
                  <c:v>21</c:v>
                </c:pt>
                <c:pt idx="21">
                  <c:v>30</c:v>
                </c:pt>
                <c:pt idx="22">
                  <c:v>22</c:v>
                </c:pt>
              </c:numCache>
            </c:numRef>
          </c:val>
          <c:extLst>
            <c:ext xmlns:c16="http://schemas.microsoft.com/office/drawing/2014/chart" uri="{C3380CC4-5D6E-409C-BE32-E72D297353CC}">
              <c16:uniqueId val="{00000001-EE61-427B-896A-2B6290710743}"/>
            </c:ext>
          </c:extLst>
        </c:ser>
        <c:ser>
          <c:idx val="2"/>
          <c:order val="2"/>
          <c:tx>
            <c:strRef>
              <c:f>Sheet1!$D$1</c:f>
              <c:strCache>
                <c:ptCount val="1"/>
                <c:pt idx="0">
                  <c:v>Heart-Kidney-Liver</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Sheet1!$D$2:$D$24</c:f>
              <c:numCache>
                <c:formatCode>General</c:formatCode>
                <c:ptCount val="23"/>
                <c:pt idx="0">
                  <c:v>0</c:v>
                </c:pt>
                <c:pt idx="1">
                  <c:v>2</c:v>
                </c:pt>
                <c:pt idx="2">
                  <c:v>0</c:v>
                </c:pt>
                <c:pt idx="3">
                  <c:v>1</c:v>
                </c:pt>
                <c:pt idx="4">
                  <c:v>0</c:v>
                </c:pt>
                <c:pt idx="5">
                  <c:v>2</c:v>
                </c:pt>
                <c:pt idx="6">
                  <c:v>1</c:v>
                </c:pt>
                <c:pt idx="7">
                  <c:v>1</c:v>
                </c:pt>
                <c:pt idx="8">
                  <c:v>0</c:v>
                </c:pt>
                <c:pt idx="9">
                  <c:v>1</c:v>
                </c:pt>
                <c:pt idx="10">
                  <c:v>0</c:v>
                </c:pt>
                <c:pt idx="11">
                  <c:v>1</c:v>
                </c:pt>
                <c:pt idx="12">
                  <c:v>0</c:v>
                </c:pt>
                <c:pt idx="13">
                  <c:v>1</c:v>
                </c:pt>
                <c:pt idx="14">
                  <c:v>2</c:v>
                </c:pt>
                <c:pt idx="15">
                  <c:v>1</c:v>
                </c:pt>
                <c:pt idx="16">
                  <c:v>0</c:v>
                </c:pt>
                <c:pt idx="17">
                  <c:v>2</c:v>
                </c:pt>
                <c:pt idx="18">
                  <c:v>4</c:v>
                </c:pt>
                <c:pt idx="19">
                  <c:v>1</c:v>
                </c:pt>
                <c:pt idx="20">
                  <c:v>0</c:v>
                </c:pt>
                <c:pt idx="21">
                  <c:v>0</c:v>
                </c:pt>
                <c:pt idx="22">
                  <c:v>1</c:v>
                </c:pt>
              </c:numCache>
            </c:numRef>
          </c:val>
          <c:extLst>
            <c:ext xmlns:c16="http://schemas.microsoft.com/office/drawing/2014/chart" uri="{C3380CC4-5D6E-409C-BE32-E72D297353CC}">
              <c16:uniqueId val="{00000002-EE61-427B-896A-2B6290710743}"/>
            </c:ext>
          </c:extLst>
        </c:ser>
        <c:ser>
          <c:idx val="3"/>
          <c:order val="3"/>
          <c:tx>
            <c:strRef>
              <c:f>Sheet1!$E$1</c:f>
              <c:strCache>
                <c:ptCount val="1"/>
                <c:pt idx="0">
                  <c:v>Heart-Kidney-Pancreas</c:v>
                </c:pt>
              </c:strCache>
            </c:strRef>
          </c:tx>
          <c:spPr>
            <a:gradFill>
              <a:gsLst>
                <a:gs pos="0">
                  <a:srgbClr val="008080"/>
                </a:gs>
                <a:gs pos="50000">
                  <a:srgbClr val="00FFFF"/>
                </a:gs>
                <a:gs pos="100000">
                  <a:srgbClr val="008080"/>
                </a:gs>
              </a:gsLst>
              <a:lin ang="10800000" scaled="1"/>
            </a:gradFill>
            <a:ln>
              <a:solidFill>
                <a:srgbClr val="000000"/>
              </a:solidFill>
            </a:ln>
          </c:spPr>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Sheet1!$E$2:$E$24</c:f>
              <c:numCache>
                <c:formatCode>General</c:formatCode>
                <c:ptCount val="23"/>
                <c:pt idx="0">
                  <c:v>0</c:v>
                </c:pt>
                <c:pt idx="1">
                  <c:v>2</c:v>
                </c:pt>
                <c:pt idx="2">
                  <c:v>0</c:v>
                </c:pt>
                <c:pt idx="3">
                  <c:v>1</c:v>
                </c:pt>
                <c:pt idx="4">
                  <c:v>1</c:v>
                </c:pt>
                <c:pt idx="5">
                  <c:v>0</c:v>
                </c:pt>
                <c:pt idx="6">
                  <c:v>0</c:v>
                </c:pt>
                <c:pt idx="7">
                  <c:v>0</c:v>
                </c:pt>
                <c:pt idx="8">
                  <c:v>1</c:v>
                </c:pt>
                <c:pt idx="9">
                  <c:v>0</c:v>
                </c:pt>
                <c:pt idx="10">
                  <c:v>0</c:v>
                </c:pt>
                <c:pt idx="11">
                  <c:v>0</c:v>
                </c:pt>
                <c:pt idx="12">
                  <c:v>1</c:v>
                </c:pt>
                <c:pt idx="13">
                  <c:v>0</c:v>
                </c:pt>
                <c:pt idx="14">
                  <c:v>1</c:v>
                </c:pt>
                <c:pt idx="15">
                  <c:v>0</c:v>
                </c:pt>
                <c:pt idx="16">
                  <c:v>1</c:v>
                </c:pt>
                <c:pt idx="17">
                  <c:v>0</c:v>
                </c:pt>
                <c:pt idx="18">
                  <c:v>0</c:v>
                </c:pt>
                <c:pt idx="19">
                  <c:v>0</c:v>
                </c:pt>
                <c:pt idx="20">
                  <c:v>0</c:v>
                </c:pt>
                <c:pt idx="21">
                  <c:v>0</c:v>
                </c:pt>
                <c:pt idx="22">
                  <c:v>0</c:v>
                </c:pt>
              </c:numCache>
            </c:numRef>
          </c:val>
          <c:extLst>
            <c:ext xmlns:c16="http://schemas.microsoft.com/office/drawing/2014/chart" uri="{C3380CC4-5D6E-409C-BE32-E72D297353CC}">
              <c16:uniqueId val="{00000003-EE61-427B-896A-2B6290710743}"/>
            </c:ext>
          </c:extLst>
        </c:ser>
        <c:ser>
          <c:idx val="4"/>
          <c:order val="4"/>
          <c:tx>
            <c:strRef>
              <c:f>Sheet1!$F$1</c:f>
              <c:strCache>
                <c:ptCount val="1"/>
                <c:pt idx="0">
                  <c:v>Other Combined Organ Transplants</c:v>
                </c:pt>
              </c:strCache>
            </c:strRef>
          </c:tx>
          <c:spPr>
            <a:gradFill>
              <a:gsLst>
                <a:gs pos="0">
                  <a:srgbClr val="660066"/>
                </a:gs>
                <a:gs pos="50000">
                  <a:srgbClr val="FF00FF"/>
                </a:gs>
                <a:gs pos="100000">
                  <a:srgbClr val="660066"/>
                </a:gs>
              </a:gsLst>
              <a:lin ang="10800000" scaled="1"/>
            </a:gradFill>
            <a:ln>
              <a:solidFill>
                <a:srgbClr val="000000"/>
              </a:solidFill>
            </a:ln>
          </c:spPr>
          <c:invertIfNegative val="0"/>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Sheet1!$F$2:$F$24</c:f>
              <c:numCache>
                <c:formatCode>General</c:formatCode>
                <c:ptCount val="23"/>
                <c:pt idx="0">
                  <c:v>0</c:v>
                </c:pt>
                <c:pt idx="1">
                  <c:v>3</c:v>
                </c:pt>
                <c:pt idx="2">
                  <c:v>0</c:v>
                </c:pt>
                <c:pt idx="3">
                  <c:v>0</c:v>
                </c:pt>
                <c:pt idx="4">
                  <c:v>0</c:v>
                </c:pt>
                <c:pt idx="5">
                  <c:v>0</c:v>
                </c:pt>
                <c:pt idx="6">
                  <c:v>1</c:v>
                </c:pt>
                <c:pt idx="7">
                  <c:v>1</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numCache>
            </c:numRef>
          </c:val>
          <c:extLst>
            <c:ext xmlns:c16="http://schemas.microsoft.com/office/drawing/2014/chart" uri="{C3380CC4-5D6E-409C-BE32-E72D297353CC}">
              <c16:uniqueId val="{00000004-EE61-427B-896A-2B6290710743}"/>
            </c:ext>
          </c:extLst>
        </c:ser>
        <c:dLbls>
          <c:showLegendKey val="0"/>
          <c:showVal val="0"/>
          <c:showCatName val="0"/>
          <c:showSerName val="0"/>
          <c:showPercent val="0"/>
          <c:showBubbleSize val="0"/>
        </c:dLbls>
        <c:gapWidth val="35"/>
        <c:overlap val="100"/>
        <c:axId val="682985944"/>
        <c:axId val="682986336"/>
      </c:barChart>
      <c:lineChart>
        <c:grouping val="standard"/>
        <c:varyColors val="0"/>
        <c:ser>
          <c:idx val="5"/>
          <c:order val="5"/>
          <c:tx>
            <c:strRef>
              <c:f>Sheet1!$G$1</c:f>
              <c:strCache>
                <c:ptCount val="1"/>
                <c:pt idx="0">
                  <c:v>Combined as % of total</c:v>
                </c:pt>
              </c:strCache>
            </c:strRef>
          </c:tx>
          <c:spPr>
            <a:ln w="47625">
              <a:solidFill>
                <a:srgbClr val="CC99FF"/>
              </a:solidFill>
            </a:ln>
          </c:spPr>
          <c:marker>
            <c:symbol val="diamond"/>
            <c:size val="9"/>
            <c:spPr>
              <a:solidFill>
                <a:srgbClr val="CC99FF"/>
              </a:solidFill>
              <a:ln>
                <a:solidFill>
                  <a:srgbClr val="CC99FF"/>
                </a:solidFill>
              </a:ln>
            </c:spPr>
          </c:marker>
          <c:cat>
            <c:numRef>
              <c:f>Sheet1!$A$2:$A$24</c:f>
              <c:numCache>
                <c:formatCode>General</c:formatCode>
                <c:ptCount val="23"/>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numCache>
            </c:numRef>
          </c:cat>
          <c:val>
            <c:numRef>
              <c:f>Sheet1!$G$2:$G$24</c:f>
              <c:numCache>
                <c:formatCode>General</c:formatCode>
                <c:ptCount val="23"/>
                <c:pt idx="0">
                  <c:v>0.61446999999999996</c:v>
                </c:pt>
                <c:pt idx="1">
                  <c:v>0.69013000000000002</c:v>
                </c:pt>
                <c:pt idx="2">
                  <c:v>0.96018999999999999</c:v>
                </c:pt>
                <c:pt idx="3">
                  <c:v>1.0786199999999999</c:v>
                </c:pt>
                <c:pt idx="4">
                  <c:v>1.29745</c:v>
                </c:pt>
                <c:pt idx="5">
                  <c:v>1.1579999999999999</c:v>
                </c:pt>
                <c:pt idx="6">
                  <c:v>1.1990400000000001</c:v>
                </c:pt>
                <c:pt idx="7">
                  <c:v>1.3620300000000001</c:v>
                </c:pt>
                <c:pt idx="8">
                  <c:v>1.5684199999999999</c:v>
                </c:pt>
                <c:pt idx="9">
                  <c:v>1.2979799999999999</c:v>
                </c:pt>
                <c:pt idx="10">
                  <c:v>2.09945</c:v>
                </c:pt>
                <c:pt idx="11">
                  <c:v>2.1534300000000002</c:v>
                </c:pt>
                <c:pt idx="12">
                  <c:v>1.96027</c:v>
                </c:pt>
                <c:pt idx="13">
                  <c:v>2.4396599999999999</c:v>
                </c:pt>
                <c:pt idx="14">
                  <c:v>2.4659</c:v>
                </c:pt>
                <c:pt idx="15">
                  <c:v>2.37412</c:v>
                </c:pt>
                <c:pt idx="16">
                  <c:v>2.2686299999999999</c:v>
                </c:pt>
                <c:pt idx="17">
                  <c:v>3.00353</c:v>
                </c:pt>
                <c:pt idx="18">
                  <c:v>3.1789700000000001</c:v>
                </c:pt>
                <c:pt idx="19">
                  <c:v>2.8982000000000001</c:v>
                </c:pt>
                <c:pt idx="20">
                  <c:v>3.2110099999999999</c:v>
                </c:pt>
                <c:pt idx="21">
                  <c:v>4.1098999999999997</c:v>
                </c:pt>
                <c:pt idx="22">
                  <c:v>3.4381699999999999</c:v>
                </c:pt>
              </c:numCache>
            </c:numRef>
          </c:val>
          <c:smooth val="0"/>
          <c:extLst>
            <c:ext xmlns:c16="http://schemas.microsoft.com/office/drawing/2014/chart" uri="{C3380CC4-5D6E-409C-BE32-E72D297353CC}">
              <c16:uniqueId val="{00000005-EE61-427B-896A-2B6290710743}"/>
            </c:ext>
          </c:extLst>
        </c:ser>
        <c:dLbls>
          <c:showLegendKey val="0"/>
          <c:showVal val="0"/>
          <c:showCatName val="0"/>
          <c:showSerName val="0"/>
          <c:showPercent val="0"/>
          <c:showBubbleSize val="0"/>
        </c:dLbls>
        <c:marker val="1"/>
        <c:smooth val="0"/>
        <c:axId val="682987120"/>
        <c:axId val="682986728"/>
      </c:lineChart>
      <c:catAx>
        <c:axId val="682985944"/>
        <c:scaling>
          <c:orientation val="minMax"/>
        </c:scaling>
        <c:delete val="0"/>
        <c:axPos val="b"/>
        <c:numFmt formatCode="General" sourceLinked="1"/>
        <c:majorTickMark val="out"/>
        <c:minorTickMark val="none"/>
        <c:tickLblPos val="nextTo"/>
        <c:spPr>
          <a:ln>
            <a:solidFill>
              <a:schemeClr val="bg2"/>
            </a:solidFill>
          </a:ln>
        </c:spPr>
        <c:txPr>
          <a:bodyPr rot="-1500000"/>
          <a:lstStyle/>
          <a:p>
            <a:pPr>
              <a:defRPr sz="1300" b="1">
                <a:solidFill>
                  <a:schemeClr val="bg2"/>
                </a:solidFill>
              </a:defRPr>
            </a:pPr>
            <a:endParaRPr lang="en-US"/>
          </a:p>
        </c:txPr>
        <c:crossAx val="682986336"/>
        <c:crosses val="autoZero"/>
        <c:auto val="1"/>
        <c:lblAlgn val="ctr"/>
        <c:lblOffset val="100"/>
        <c:tickLblSkip val="1"/>
        <c:noMultiLvlLbl val="0"/>
      </c:catAx>
      <c:valAx>
        <c:axId val="682986336"/>
        <c:scaling>
          <c:orientation val="minMax"/>
          <c:max val="2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Number of Transplants</a:t>
                </a:r>
                <a:endParaRPr lang="en-US" sz="1700" dirty="0">
                  <a:solidFill>
                    <a:schemeClr val="bg2"/>
                  </a:solidFill>
                </a:endParaRPr>
              </a:p>
            </c:rich>
          </c:tx>
          <c:layout>
            <c:manualLayout>
              <c:xMode val="edge"/>
              <c:yMode val="edge"/>
              <c:x val="0"/>
              <c:y val="0.25032808398950129"/>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5944"/>
        <c:crosses val="autoZero"/>
        <c:crossBetween val="between"/>
        <c:majorUnit val="25"/>
      </c:valAx>
      <c:valAx>
        <c:axId val="682986728"/>
        <c:scaling>
          <c:orientation val="minMax"/>
          <c:max val="8"/>
        </c:scaling>
        <c:delete val="0"/>
        <c:axPos val="r"/>
        <c:title>
          <c:tx>
            <c:rich>
              <a:bodyPr rot="-5400000" vert="horz"/>
              <a:lstStyle/>
              <a:p>
                <a:pPr>
                  <a:defRPr sz="1700">
                    <a:solidFill>
                      <a:schemeClr val="bg2"/>
                    </a:solidFill>
                  </a:defRPr>
                </a:pPr>
                <a:r>
                  <a:rPr lang="en-US" sz="1700" b="1" i="0" baseline="0" dirty="0" smtClean="0">
                    <a:solidFill>
                      <a:schemeClr val="bg2"/>
                    </a:solidFill>
                  </a:rPr>
                  <a:t>% of Transplants</a:t>
                </a:r>
                <a:endParaRPr lang="en-US" sz="1700" b="1" i="0" baseline="0" dirty="0">
                  <a:solidFill>
                    <a:schemeClr val="bg2"/>
                  </a:solidFill>
                </a:endParaRPr>
              </a:p>
            </c:rich>
          </c:tx>
          <c:layout>
            <c:manualLayout>
              <c:xMode val="edge"/>
              <c:yMode val="edge"/>
              <c:x val="0.96760057471264371"/>
              <c:y val="0.31957682543780386"/>
            </c:manualLayout>
          </c:layout>
          <c:overlay val="0"/>
        </c:title>
        <c:numFmt formatCode="#,##0.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7120"/>
        <c:crosses val="max"/>
        <c:crossBetween val="between"/>
        <c:majorUnit val="1"/>
      </c:valAx>
      <c:catAx>
        <c:axId val="682987120"/>
        <c:scaling>
          <c:orientation val="minMax"/>
        </c:scaling>
        <c:delete val="1"/>
        <c:axPos val="b"/>
        <c:numFmt formatCode="General" sourceLinked="1"/>
        <c:majorTickMark val="out"/>
        <c:minorTickMark val="none"/>
        <c:tickLblPos val="none"/>
        <c:crossAx val="682986728"/>
        <c:crosses val="autoZero"/>
        <c:auto val="1"/>
        <c:lblAlgn val="ctr"/>
        <c:lblOffset val="100"/>
        <c:noMultiLvlLbl val="0"/>
      </c:catAx>
      <c:spPr>
        <a:noFill/>
        <a:ln>
          <a:solidFill>
            <a:schemeClr val="bg2"/>
          </a:solidFill>
        </a:ln>
      </c:spPr>
    </c:plotArea>
    <c:legend>
      <c:legendPos val="t"/>
      <c:layout>
        <c:manualLayout>
          <c:xMode val="edge"/>
          <c:yMode val="edge"/>
          <c:x val="0.1027456104624853"/>
          <c:y val="1.6393442622950821E-2"/>
          <c:w val="0.78993144175943519"/>
          <c:h val="0.17199690202659129"/>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362491052259582"/>
          <c:h val="0.76488312007874026"/>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3.4169999999999998</c:v>
                </c:pt>
                <c:pt idx="1">
                  <c:v>2.1562999999999999</c:v>
                </c:pt>
                <c:pt idx="2">
                  <c:v>5.6280999999999999</c:v>
                </c:pt>
              </c:numCache>
            </c:numRef>
          </c:val>
          <c:extLst>
            <c:ext xmlns:c16="http://schemas.microsoft.com/office/drawing/2014/chart" uri="{C3380CC4-5D6E-409C-BE32-E72D297353CC}">
              <c16:uniqueId val="{00000000-BCE7-4CB0-BEEC-51DB6E4B872F}"/>
            </c:ext>
          </c:extLst>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45.435099999999998</c:v>
                </c:pt>
                <c:pt idx="1">
                  <c:v>32.770800000000001</c:v>
                </c:pt>
                <c:pt idx="2">
                  <c:v>42.169699999999999</c:v>
                </c:pt>
              </c:numCache>
            </c:numRef>
          </c:val>
          <c:extLst>
            <c:ext xmlns:c16="http://schemas.microsoft.com/office/drawing/2014/chart" uri="{C3380CC4-5D6E-409C-BE32-E72D297353CC}">
              <c16:uniqueId val="{00000001-BCE7-4CB0-BEEC-51DB6E4B872F}"/>
            </c:ext>
          </c:extLst>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37.284199999999998</c:v>
                </c:pt>
                <c:pt idx="1">
                  <c:v>37.104199999999999</c:v>
                </c:pt>
                <c:pt idx="2">
                  <c:v>38.2545</c:v>
                </c:pt>
              </c:numCache>
            </c:numRef>
          </c:val>
          <c:extLst>
            <c:ext xmlns:c16="http://schemas.microsoft.com/office/drawing/2014/chart" uri="{C3380CC4-5D6E-409C-BE32-E72D297353CC}">
              <c16:uniqueId val="{00000002-BCE7-4CB0-BEEC-51DB6E4B872F}"/>
            </c:ext>
          </c:extLst>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12.6891</c:v>
                </c:pt>
                <c:pt idx="1">
                  <c:v>22.166699999999999</c:v>
                </c:pt>
                <c:pt idx="2">
                  <c:v>12.6427</c:v>
                </c:pt>
              </c:numCache>
            </c:numRef>
          </c:val>
          <c:extLst>
            <c:ext xmlns:c16="http://schemas.microsoft.com/office/drawing/2014/chart" uri="{C3380CC4-5D6E-409C-BE32-E72D297353CC}">
              <c16:uniqueId val="{00000003-BCE7-4CB0-BEEC-51DB6E4B872F}"/>
            </c:ext>
          </c:extLst>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Sheet1!$B$6:$D$6</c:f>
              <c:numCache>
                <c:formatCode>General</c:formatCode>
                <c:ptCount val="3"/>
                <c:pt idx="0">
                  <c:v>1.1746000000000001</c:v>
                </c:pt>
                <c:pt idx="1">
                  <c:v>5.8021000000000003</c:v>
                </c:pt>
                <c:pt idx="2">
                  <c:v>1.3050999999999999</c:v>
                </c:pt>
              </c:numCache>
            </c:numRef>
          </c:val>
          <c:extLst>
            <c:ext xmlns:c16="http://schemas.microsoft.com/office/drawing/2014/chart" uri="{C3380CC4-5D6E-409C-BE32-E72D297353CC}">
              <c16:uniqueId val="{00000004-BCE7-4CB0-BEEC-51DB6E4B872F}"/>
            </c:ext>
          </c:extLst>
        </c:ser>
        <c:dLbls>
          <c:showLegendKey val="0"/>
          <c:showVal val="0"/>
          <c:showCatName val="0"/>
          <c:showSerName val="0"/>
          <c:showPercent val="0"/>
          <c:showBubbleSize val="0"/>
        </c:dLbls>
        <c:gapWidth val="40"/>
        <c:overlap val="100"/>
        <c:axId val="682987904"/>
        <c:axId val="682988296"/>
      </c:barChart>
      <c:catAx>
        <c:axId val="68298790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2988296"/>
        <c:crosses val="autoZero"/>
        <c:auto val="1"/>
        <c:lblAlgn val="ctr"/>
        <c:lblOffset val="100"/>
        <c:noMultiLvlLbl val="0"/>
      </c:catAx>
      <c:valAx>
        <c:axId val="68298829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5.4886999744500975E-3"/>
              <c:y val="0.28934629265091866"/>
            </c:manualLayout>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2987904"/>
        <c:crosses val="autoZero"/>
        <c:crossBetween val="between"/>
        <c:majorUnit val="0.2"/>
      </c:valAx>
      <c:spPr>
        <a:noFill/>
        <a:ln w="12700">
          <a:solidFill>
            <a:schemeClr val="bg2"/>
          </a:solidFill>
        </a:ln>
      </c:spPr>
    </c:plotArea>
    <c:legend>
      <c:legendPos val="t"/>
      <c:layout>
        <c:manualLayout>
          <c:xMode val="edge"/>
          <c:yMode val="edge"/>
          <c:x val="0.11666666666666667"/>
          <c:y val="1.5625E-2"/>
          <c:w val="0.86422619899785258"/>
          <c:h val="9.292855971128609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2597379429133859"/>
          <c:w val="0.86362491052259627"/>
          <c:h val="0.74925812007874015"/>
        </c:manualLayout>
      </c:layout>
      <c:barChart>
        <c:barDir val="col"/>
        <c:grouping val="percentStacked"/>
        <c:varyColors val="0"/>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Sheet1!$B$2:$I$2</c:f>
              <c:numCache>
                <c:formatCode>General</c:formatCode>
                <c:ptCount val="8"/>
                <c:pt idx="0">
                  <c:v>8.7582000000000004</c:v>
                </c:pt>
                <c:pt idx="1">
                  <c:v>4.3940999999999999</c:v>
                </c:pt>
                <c:pt idx="2">
                  <c:v>1.224</c:v>
                </c:pt>
                <c:pt idx="3">
                  <c:v>2.7290000000000001</c:v>
                </c:pt>
                <c:pt idx="4">
                  <c:v>2.6995</c:v>
                </c:pt>
                <c:pt idx="5">
                  <c:v>4.6717000000000004</c:v>
                </c:pt>
                <c:pt idx="6">
                  <c:v>3.8</c:v>
                </c:pt>
                <c:pt idx="7">
                  <c:v>3.0952000000000002</c:v>
                </c:pt>
              </c:numCache>
            </c:numRef>
          </c:val>
          <c:extLst>
            <c:ext xmlns:c16="http://schemas.microsoft.com/office/drawing/2014/chart" uri="{C3380CC4-5D6E-409C-BE32-E72D297353CC}">
              <c16:uniqueId val="{00000000-1F94-45EB-8527-A6971170CB4E}"/>
            </c:ext>
          </c:extLst>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Sheet1!$B$3:$I$3</c:f>
              <c:numCache>
                <c:formatCode>General</c:formatCode>
                <c:ptCount val="8"/>
                <c:pt idx="0">
                  <c:v>49.280999999999999</c:v>
                </c:pt>
                <c:pt idx="1">
                  <c:v>42.743000000000002</c:v>
                </c:pt>
                <c:pt idx="2">
                  <c:v>29.810500000000001</c:v>
                </c:pt>
                <c:pt idx="3">
                  <c:v>36.547899999999998</c:v>
                </c:pt>
                <c:pt idx="4">
                  <c:v>45.422499999999999</c:v>
                </c:pt>
                <c:pt idx="5">
                  <c:v>42.929299999999998</c:v>
                </c:pt>
                <c:pt idx="6">
                  <c:v>46.6</c:v>
                </c:pt>
                <c:pt idx="7">
                  <c:v>44.285699999999999</c:v>
                </c:pt>
              </c:numCache>
            </c:numRef>
          </c:val>
          <c:extLst>
            <c:ext xmlns:c16="http://schemas.microsoft.com/office/drawing/2014/chart" uri="{C3380CC4-5D6E-409C-BE32-E72D297353CC}">
              <c16:uniqueId val="{00000001-1F94-45EB-8527-A6971170CB4E}"/>
            </c:ext>
          </c:extLst>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Sheet1!$B$4:$I$4</c:f>
              <c:numCache>
                <c:formatCode>General</c:formatCode>
                <c:ptCount val="8"/>
                <c:pt idx="0">
                  <c:v>27.712399999999999</c:v>
                </c:pt>
                <c:pt idx="1">
                  <c:v>35.153100000000002</c:v>
                </c:pt>
                <c:pt idx="2">
                  <c:v>41.532299999999999</c:v>
                </c:pt>
                <c:pt idx="3">
                  <c:v>35.6691</c:v>
                </c:pt>
                <c:pt idx="4">
                  <c:v>35.563400000000001</c:v>
                </c:pt>
                <c:pt idx="5">
                  <c:v>33.964599999999997</c:v>
                </c:pt>
                <c:pt idx="6">
                  <c:v>35.799999999999997</c:v>
                </c:pt>
                <c:pt idx="7">
                  <c:v>33.571399999999997</c:v>
                </c:pt>
              </c:numCache>
            </c:numRef>
          </c:val>
          <c:extLst>
            <c:ext xmlns:c16="http://schemas.microsoft.com/office/drawing/2014/chart" uri="{C3380CC4-5D6E-409C-BE32-E72D297353CC}">
              <c16:uniqueId val="{00000002-1F94-45EB-8527-A6971170CB4E}"/>
            </c:ext>
          </c:extLst>
        </c:ser>
        <c:ser>
          <c:idx val="3"/>
          <c:order val="3"/>
          <c:tx>
            <c:strRef>
              <c:f>Sheet1!$A$5</c:f>
              <c:strCache>
                <c:ptCount val="1"/>
                <c:pt idx="0">
                  <c:v>30-&lt;35</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Sheet1!$B$5:$I$5</c:f>
              <c:numCache>
                <c:formatCode>General</c:formatCode>
                <c:ptCount val="8"/>
                <c:pt idx="0">
                  <c:v>11.2418</c:v>
                </c:pt>
                <c:pt idx="1">
                  <c:v>14.513999999999999</c:v>
                </c:pt>
                <c:pt idx="2">
                  <c:v>23.125800000000002</c:v>
                </c:pt>
                <c:pt idx="3">
                  <c:v>19.649999999999999</c:v>
                </c:pt>
                <c:pt idx="4">
                  <c:v>13.0282</c:v>
                </c:pt>
                <c:pt idx="5">
                  <c:v>14.6465</c:v>
                </c:pt>
                <c:pt idx="6">
                  <c:v>11.6</c:v>
                </c:pt>
                <c:pt idx="7">
                  <c:v>16.1905</c:v>
                </c:pt>
              </c:numCache>
            </c:numRef>
          </c:val>
          <c:extLst>
            <c:ext xmlns:c16="http://schemas.microsoft.com/office/drawing/2014/chart" uri="{C3380CC4-5D6E-409C-BE32-E72D297353CC}">
              <c16:uniqueId val="{00000003-1F94-45EB-8527-A6971170CB4E}"/>
            </c:ext>
          </c:extLst>
        </c:ser>
        <c:ser>
          <c:idx val="4"/>
          <c:order val="4"/>
          <c:tx>
            <c:strRef>
              <c:f>Sheet1!$A$6</c:f>
              <c:strCache>
                <c:ptCount val="1"/>
                <c:pt idx="0">
                  <c:v>35+</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Sheet1!$B$1:$I$1</c:f>
              <c:strCache>
                <c:ptCount val="8"/>
                <c:pt idx="0">
                  <c:v>CHD</c:v>
                </c:pt>
                <c:pt idx="1">
                  <c:v>HCM</c:v>
                </c:pt>
                <c:pt idx="2">
                  <c:v>ICM</c:v>
                </c:pt>
                <c:pt idx="3">
                  <c:v>NICM</c:v>
                </c:pt>
                <c:pt idx="4">
                  <c:v>RCM</c:v>
                </c:pt>
                <c:pt idx="5">
                  <c:v>Retransplant</c:v>
                </c:pt>
                <c:pt idx="6">
                  <c:v>VCM</c:v>
                </c:pt>
                <c:pt idx="7">
                  <c:v>Other</c:v>
                </c:pt>
              </c:strCache>
            </c:strRef>
          </c:cat>
          <c:val>
            <c:numRef>
              <c:f>Sheet1!$B$6:$I$6</c:f>
              <c:numCache>
                <c:formatCode>General</c:formatCode>
                <c:ptCount val="8"/>
                <c:pt idx="0">
                  <c:v>3.0065</c:v>
                </c:pt>
                <c:pt idx="1">
                  <c:v>3.1957</c:v>
                </c:pt>
                <c:pt idx="2">
                  <c:v>4.3074000000000003</c:v>
                </c:pt>
                <c:pt idx="3">
                  <c:v>5.4039000000000001</c:v>
                </c:pt>
                <c:pt idx="4">
                  <c:v>3.2864</c:v>
                </c:pt>
                <c:pt idx="5">
                  <c:v>3.7879</c:v>
                </c:pt>
                <c:pt idx="6">
                  <c:v>2.2000000000000002</c:v>
                </c:pt>
                <c:pt idx="7">
                  <c:v>2.8571</c:v>
                </c:pt>
              </c:numCache>
            </c:numRef>
          </c:val>
          <c:extLst>
            <c:ext xmlns:c16="http://schemas.microsoft.com/office/drawing/2014/chart" uri="{C3380CC4-5D6E-409C-BE32-E72D297353CC}">
              <c16:uniqueId val="{00000004-1F94-45EB-8527-A6971170CB4E}"/>
            </c:ext>
          </c:extLst>
        </c:ser>
        <c:dLbls>
          <c:showLegendKey val="0"/>
          <c:showVal val="0"/>
          <c:showCatName val="0"/>
          <c:showSerName val="0"/>
          <c:showPercent val="0"/>
          <c:showBubbleSize val="0"/>
        </c:dLbls>
        <c:gapWidth val="35"/>
        <c:overlap val="100"/>
        <c:axId val="586385920"/>
        <c:axId val="586386312"/>
      </c:barChart>
      <c:catAx>
        <c:axId val="586385920"/>
        <c:scaling>
          <c:orientation val="minMax"/>
        </c:scaling>
        <c:delete val="0"/>
        <c:axPos val="b"/>
        <c:numFmt formatCode="General"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586386312"/>
        <c:crosses val="autoZero"/>
        <c:auto val="1"/>
        <c:lblAlgn val="ctr"/>
        <c:lblOffset val="100"/>
        <c:tickLblSkip val="1"/>
        <c:noMultiLvlLbl val="0"/>
      </c:catAx>
      <c:valAx>
        <c:axId val="58638631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6385920"/>
        <c:crosses val="autoZero"/>
        <c:crossBetween val="between"/>
        <c:majorUnit val="0.2"/>
      </c:valAx>
      <c:spPr>
        <a:noFill/>
        <a:ln w="12700">
          <a:solidFill>
            <a:schemeClr val="bg2"/>
          </a:solidFill>
        </a:ln>
      </c:spPr>
    </c:plotArea>
    <c:legend>
      <c:legendPos val="t"/>
      <c:layout>
        <c:manualLayout>
          <c:xMode val="edge"/>
          <c:yMode val="edge"/>
          <c:x val="0.11998427459498597"/>
          <c:y val="1.5625E-2"/>
          <c:w val="0.86190119015295508"/>
          <c:h val="9.292855971128609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3995938139867"/>
          <c:y val="0.23668677504021671"/>
          <c:w val="0.4178026002563634"/>
          <c:h val="0.53123825247650502"/>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B8BB-4BD1-AC4B-DFC414DB653F}"/>
              </c:ext>
            </c:extLst>
          </c:dPt>
          <c:dPt>
            <c:idx val="1"/>
            <c:bubble3D val="0"/>
            <c:spPr>
              <a:solidFill>
                <a:srgbClr val="008000"/>
              </a:solidFill>
              <a:ln>
                <a:solidFill>
                  <a:srgbClr val="000000"/>
                </a:solidFill>
              </a:ln>
            </c:spPr>
            <c:extLst>
              <c:ext xmlns:c16="http://schemas.microsoft.com/office/drawing/2014/chart" uri="{C3380CC4-5D6E-409C-BE32-E72D297353CC}">
                <c16:uniqueId val="{00000003-B8BB-4BD1-AC4B-DFC414DB653F}"/>
              </c:ext>
            </c:extLst>
          </c:dPt>
          <c:dPt>
            <c:idx val="2"/>
            <c:bubble3D val="0"/>
            <c:spPr>
              <a:solidFill>
                <a:srgbClr val="FF0000"/>
              </a:solidFill>
              <a:ln>
                <a:solidFill>
                  <a:srgbClr val="000000"/>
                </a:solidFill>
              </a:ln>
            </c:spPr>
            <c:extLst>
              <c:ext xmlns:c16="http://schemas.microsoft.com/office/drawing/2014/chart" uri="{C3380CC4-5D6E-409C-BE32-E72D297353CC}">
                <c16:uniqueId val="{00000005-B8BB-4BD1-AC4B-DFC414DB653F}"/>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B8BB-4BD1-AC4B-DFC414DB653F}"/>
              </c:ext>
            </c:extLst>
          </c:dPt>
          <c:dPt>
            <c:idx val="4"/>
            <c:bubble3D val="0"/>
            <c:spPr>
              <a:solidFill>
                <a:srgbClr val="00FFFF"/>
              </a:solidFill>
              <a:ln>
                <a:solidFill>
                  <a:srgbClr val="000000"/>
                </a:solidFill>
              </a:ln>
            </c:spPr>
            <c:extLst>
              <c:ext xmlns:c16="http://schemas.microsoft.com/office/drawing/2014/chart" uri="{C3380CC4-5D6E-409C-BE32-E72D297353CC}">
                <c16:uniqueId val="{00000009-B8BB-4BD1-AC4B-DFC414DB653F}"/>
              </c:ext>
            </c:extLst>
          </c:dPt>
          <c:dPt>
            <c:idx val="5"/>
            <c:bubble3D val="0"/>
            <c:spPr>
              <a:solidFill>
                <a:srgbClr val="FF00FF"/>
              </a:solidFill>
              <a:ln>
                <a:solidFill>
                  <a:srgbClr val="000000"/>
                </a:solidFill>
              </a:ln>
            </c:spPr>
            <c:extLst>
              <c:ext xmlns:c16="http://schemas.microsoft.com/office/drawing/2014/chart" uri="{C3380CC4-5D6E-409C-BE32-E72D297353CC}">
                <c16:uniqueId val="{0000000B-B8BB-4BD1-AC4B-DFC414DB653F}"/>
              </c:ext>
            </c:extLst>
          </c:dPt>
          <c:dPt>
            <c:idx val="6"/>
            <c:bubble3D val="0"/>
            <c:spPr>
              <a:solidFill>
                <a:srgbClr val="00FF00"/>
              </a:solidFill>
              <a:ln>
                <a:solidFill>
                  <a:srgbClr val="000000"/>
                </a:solidFill>
              </a:ln>
            </c:spPr>
            <c:extLst>
              <c:ext xmlns:c16="http://schemas.microsoft.com/office/drawing/2014/chart" uri="{C3380CC4-5D6E-409C-BE32-E72D297353CC}">
                <c16:uniqueId val="{0000000D-B8BB-4BD1-AC4B-DFC414DB653F}"/>
              </c:ext>
            </c:extLst>
          </c:dPt>
          <c:dPt>
            <c:idx val="7"/>
            <c:bubble3D val="0"/>
            <c:spPr>
              <a:solidFill>
                <a:srgbClr val="FF9900"/>
              </a:solidFill>
              <a:ln>
                <a:solidFill>
                  <a:srgbClr val="000000"/>
                </a:solidFill>
              </a:ln>
            </c:spPr>
            <c:extLst>
              <c:ext xmlns:c16="http://schemas.microsoft.com/office/drawing/2014/chart" uri="{C3380CC4-5D6E-409C-BE32-E72D297353CC}">
                <c16:uniqueId val="{0000000F-B8BB-4BD1-AC4B-DFC414DB653F}"/>
              </c:ext>
            </c:extLst>
          </c:dPt>
          <c:dLbls>
            <c:dLbl>
              <c:idx val="0"/>
              <c:layout>
                <c:manualLayout>
                  <c:x val="-2.8043481879777149E-3"/>
                  <c:y val="-4.9282584805238679E-17"/>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B8BB-4BD1-AC4B-DFC414DB653F}"/>
                </c:ext>
              </c:extLst>
            </c:dLbl>
            <c:dLbl>
              <c:idx val="1"/>
              <c:layout>
                <c:manualLayout>
                  <c:x val="0"/>
                  <c:y val="3.508771929824559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B8BB-4BD1-AC4B-DFC414DB653F}"/>
                </c:ext>
              </c:extLst>
            </c:dLbl>
            <c:dLbl>
              <c:idx val="2"/>
              <c:layout>
                <c:manualLayout>
                  <c:x val="1.1234372659020237E-2"/>
                  <c:y val="-4.2822157310981386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B8BB-4BD1-AC4B-DFC414DB653F}"/>
                </c:ext>
              </c:extLst>
            </c:dLbl>
            <c:dLbl>
              <c:idx val="3"/>
              <c:layout>
                <c:manualLayout>
                  <c:x val="1.826488655091479E-2"/>
                  <c:y val="-1.0752688172043012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7-B8BB-4BD1-AC4B-DFC414DB653F}"/>
                </c:ext>
              </c:extLst>
            </c:dLbl>
            <c:dLbl>
              <c:idx val="4"/>
              <c:layout>
                <c:manualLayout>
                  <c:x val="-3.2816167535083485E-2"/>
                  <c:y val="-1.2922064177461688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9-B8BB-4BD1-AC4B-DFC414DB653F}"/>
                </c:ext>
              </c:extLst>
            </c:dLbl>
            <c:dLbl>
              <c:idx val="5"/>
              <c:layout>
                <c:manualLayout>
                  <c:x val="-2.4356344991759673E-2"/>
                  <c:y val="-5.3763440860215058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B-B8BB-4BD1-AC4B-DFC414DB653F}"/>
                </c:ext>
              </c:extLst>
            </c:dLbl>
            <c:dLbl>
              <c:idx val="6"/>
              <c:layout>
                <c:manualLayout>
                  <c:x val="-8.4566596194504719E-3"/>
                  <c:y val="-2.6881720430107529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15:layout/>
                </c:ext>
                <c:ext xmlns:c16="http://schemas.microsoft.com/office/drawing/2014/chart" uri="{C3380CC4-5D6E-409C-BE32-E72D297353CC}">
                  <c16:uniqueId val="{0000000D-B8BB-4BD1-AC4B-DFC414DB653F}"/>
                </c:ext>
              </c:extLst>
            </c:dLbl>
            <c:numFmt formatCode="0%" sourceLinked="0"/>
            <c:spPr>
              <a:noFill/>
              <a:ln>
                <a:noFill/>
              </a:ln>
              <a:effectLst/>
            </c:spPr>
            <c:txPr>
              <a:bodyPr/>
              <a:lstStyle/>
              <a:p>
                <a:pPr>
                  <a:defRPr sz="1400" b="1">
                    <a:solidFill>
                      <a:schemeClr val="bg2"/>
                    </a:solidFill>
                  </a:defRPr>
                </a:pPr>
                <a:endParaRPr lang="en-US"/>
              </a:p>
            </c:txPr>
            <c:dLblPos val="outEnd"/>
            <c:showLegendKey val="0"/>
            <c:showVal val="1"/>
            <c:showCatName val="0"/>
            <c:showSerName val="0"/>
            <c:showPercent val="0"/>
            <c:showBubbleSize val="0"/>
            <c:separator>
</c:separator>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3.1087E-2</c:v>
                </c:pt>
                <c:pt idx="1">
                  <c:v>3.2099000000000003E-2</c:v>
                </c:pt>
                <c:pt idx="2">
                  <c:v>0.33084000000000002</c:v>
                </c:pt>
                <c:pt idx="3">
                  <c:v>0.50465000000000004</c:v>
                </c:pt>
                <c:pt idx="4">
                  <c:v>3.3832000000000001E-2</c:v>
                </c:pt>
                <c:pt idx="5">
                  <c:v>2.8025000000000001E-2</c:v>
                </c:pt>
                <c:pt idx="6">
                  <c:v>2.6956000000000001E-2</c:v>
                </c:pt>
                <c:pt idx="7">
                  <c:v>1.251E-2</c:v>
                </c:pt>
              </c:numCache>
            </c:numRef>
          </c:val>
          <c:extLst>
            <c:ext xmlns:c16="http://schemas.microsoft.com/office/drawing/2014/chart" uri="{C3380CC4-5D6E-409C-BE32-E72D297353CC}">
              <c16:uniqueId val="{00000010-B8BB-4BD1-AC4B-DFC414DB653F}"/>
            </c:ext>
          </c:extLst>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2.9598308668076109E-2"/>
          <c:y val="0.25707222081110831"/>
          <c:w val="0.23840222403489206"/>
          <c:h val="0.48585555837778344"/>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3840769903762"/>
          <c:y val="4.5361186195009215E-2"/>
          <c:w val="0.86362491052259627"/>
          <c:h val="0.81175812007874015"/>
        </c:manualLayout>
      </c:layout>
      <c:barChart>
        <c:barDir val="col"/>
        <c:grouping val="clustered"/>
        <c:varyColors val="0"/>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13.462899999999999</c:v>
                </c:pt>
                <c:pt idx="1">
                  <c:v>27.859300000000001</c:v>
                </c:pt>
                <c:pt idx="2">
                  <c:v>16.137599999999999</c:v>
                </c:pt>
              </c:numCache>
            </c:numRef>
          </c:val>
          <c:extLst>
            <c:ext xmlns:c16="http://schemas.microsoft.com/office/drawing/2014/chart" uri="{C3380CC4-5D6E-409C-BE32-E72D297353CC}">
              <c16:uniqueId val="{00000000-06A4-4102-B78C-2DA98B2B957D}"/>
            </c:ext>
          </c:extLst>
        </c:ser>
        <c:dLbls>
          <c:showLegendKey val="0"/>
          <c:showVal val="0"/>
          <c:showCatName val="0"/>
          <c:showSerName val="0"/>
          <c:showPercent val="0"/>
          <c:showBubbleSize val="0"/>
        </c:dLbls>
        <c:gapWidth val="40"/>
        <c:axId val="586387096"/>
        <c:axId val="586387488"/>
      </c:barChart>
      <c:catAx>
        <c:axId val="58638709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586387488"/>
        <c:crosses val="autoZero"/>
        <c:auto val="1"/>
        <c:lblAlgn val="ctr"/>
        <c:lblOffset val="100"/>
        <c:noMultiLvlLbl val="0"/>
      </c:catAx>
      <c:valAx>
        <c:axId val="586387488"/>
        <c:scaling>
          <c:orientation val="minMax"/>
          <c:max val="4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2.4693271295633548E-2"/>
              <c:y val="0.2737212926509186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6387096"/>
        <c:crosses val="autoZero"/>
        <c:crossBetween val="between"/>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318549924849135E-2"/>
          <c:y val="4.5796945836315918E-2"/>
          <c:w val="0.89638849630975614"/>
          <c:h val="0.82943490018293153"/>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General</c:formatCode>
                <c:ptCount val="8"/>
                <c:pt idx="0">
                  <c:v>6.6666999999999996</c:v>
                </c:pt>
                <c:pt idx="1">
                  <c:v>9.6774000000000004</c:v>
                </c:pt>
                <c:pt idx="2">
                  <c:v>38.596299999999999</c:v>
                </c:pt>
                <c:pt idx="3">
                  <c:v>22.2605</c:v>
                </c:pt>
                <c:pt idx="4">
                  <c:v>15.3117</c:v>
                </c:pt>
                <c:pt idx="5">
                  <c:v>21.107800000000001</c:v>
                </c:pt>
                <c:pt idx="6">
                  <c:v>18.246400000000001</c:v>
                </c:pt>
                <c:pt idx="7">
                  <c:v>12.328799999999999</c:v>
                </c:pt>
              </c:numCache>
            </c:numRef>
          </c:val>
          <c:extLst>
            <c:ext xmlns:c16="http://schemas.microsoft.com/office/drawing/2014/chart" uri="{C3380CC4-5D6E-409C-BE32-E72D297353CC}">
              <c16:uniqueId val="{00000000-DBFB-48A6-BD9E-951FBE856B7D}"/>
            </c:ext>
          </c:extLst>
        </c:ser>
        <c:dLbls>
          <c:showLegendKey val="0"/>
          <c:showVal val="0"/>
          <c:showCatName val="0"/>
          <c:showSerName val="0"/>
          <c:showPercent val="0"/>
          <c:showBubbleSize val="0"/>
        </c:dLbls>
        <c:gapWidth val="35"/>
        <c:axId val="586388272"/>
        <c:axId val="586388664"/>
      </c:barChart>
      <c:catAx>
        <c:axId val="586388272"/>
        <c:scaling>
          <c:orientation val="minMax"/>
        </c:scaling>
        <c:delete val="0"/>
        <c:axPos val="b"/>
        <c:numFmt formatCode="General" sourceLinked="0"/>
        <c:majorTickMark val="out"/>
        <c:minorTickMark val="none"/>
        <c:tickLblPos val="nextTo"/>
        <c:spPr>
          <a:ln>
            <a:solidFill>
              <a:schemeClr val="bg2"/>
            </a:solidFill>
          </a:ln>
        </c:spPr>
        <c:txPr>
          <a:bodyPr rot="0"/>
          <a:lstStyle/>
          <a:p>
            <a:pPr>
              <a:defRPr sz="1250" b="1">
                <a:solidFill>
                  <a:schemeClr val="bg2"/>
                </a:solidFill>
              </a:defRPr>
            </a:pPr>
            <a:endParaRPr lang="en-US"/>
          </a:p>
        </c:txPr>
        <c:crossAx val="586388664"/>
        <c:crosses val="autoZero"/>
        <c:auto val="1"/>
        <c:lblAlgn val="ctr"/>
        <c:lblOffset val="100"/>
        <c:noMultiLvlLbl val="0"/>
      </c:catAx>
      <c:valAx>
        <c:axId val="586388664"/>
        <c:scaling>
          <c:orientation val="minMax"/>
          <c:max val="4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4.7670323260874236E-4"/>
              <c:y val="0.284690408017179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6388272"/>
        <c:crosses val="autoZero"/>
        <c:crossBetween val="between"/>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5957556587478"/>
          <c:y val="6.3473794291338939E-2"/>
          <c:w val="0.87074747066873048"/>
          <c:h val="0.81175812007874015"/>
        </c:manualLayout>
      </c:layout>
      <c:barChart>
        <c:barDir val="col"/>
        <c:grouping val="clustered"/>
        <c:varyColors val="0"/>
        <c:ser>
          <c:idx val="0"/>
          <c:order val="0"/>
          <c:tx>
            <c:strRef>
              <c:f>Sheet1!$A$2</c:f>
              <c:strCache>
                <c:ptCount val="1"/>
                <c:pt idx="0">
                  <c:v>Cigarette history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50.306699999999999</c:v>
                </c:pt>
                <c:pt idx="1">
                  <c:v>46.025399999999998</c:v>
                </c:pt>
                <c:pt idx="2">
                  <c:v>26.734100000000002</c:v>
                </c:pt>
              </c:numCache>
            </c:numRef>
          </c:val>
          <c:extLst>
            <c:ext xmlns:c16="http://schemas.microsoft.com/office/drawing/2014/chart" uri="{C3380CC4-5D6E-409C-BE32-E72D297353CC}">
              <c16:uniqueId val="{00000000-9EC9-4412-AA58-68B10D492907}"/>
            </c:ext>
          </c:extLst>
        </c:ser>
        <c:dLbls>
          <c:showLegendKey val="0"/>
          <c:showVal val="0"/>
          <c:showCatName val="0"/>
          <c:showSerName val="0"/>
          <c:showPercent val="0"/>
          <c:showBubbleSize val="0"/>
        </c:dLbls>
        <c:gapWidth val="40"/>
        <c:axId val="684264568"/>
        <c:axId val="684264960"/>
      </c:barChart>
      <c:catAx>
        <c:axId val="68426456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264960"/>
        <c:crosses val="autoZero"/>
        <c:auto val="1"/>
        <c:lblAlgn val="ctr"/>
        <c:lblOffset val="100"/>
        <c:noMultiLvlLbl val="0"/>
      </c:catAx>
      <c:valAx>
        <c:axId val="684264960"/>
        <c:scaling>
          <c:orientation val="minMax"/>
          <c:max val="7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1.4177827130583038E-2"/>
              <c:y val="0.290092647001214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264568"/>
        <c:crosses val="autoZero"/>
        <c:crossBetween val="between"/>
        <c:majorUnit val="10"/>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1233493981355779"/>
          <c:y val="9.6223057345104585E-2"/>
          <c:w val="0.87080878360032588"/>
          <c:h val="0.79463373896444767"/>
        </c:manualLayout>
      </c:layout>
      <c:barChart>
        <c:barDir val="col"/>
        <c:grouping val="clustered"/>
        <c:varyColors val="0"/>
        <c:ser>
          <c:idx val="1"/>
          <c:order val="0"/>
          <c:tx>
            <c:strRef>
              <c:f>Sheet1!$A$2</c:f>
              <c:strCache>
                <c:ptCount val="1"/>
                <c:pt idx="0">
                  <c:v>Cigarette History</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Sheet1!$B$1:$D$1</c:f>
              <c:strCache>
                <c:ptCount val="3"/>
                <c:pt idx="0">
                  <c:v>NICM</c:v>
                </c:pt>
                <c:pt idx="1">
                  <c:v>ICM</c:v>
                </c:pt>
                <c:pt idx="2">
                  <c:v>All Diagnoses</c:v>
                </c:pt>
              </c:strCache>
            </c:strRef>
          </c:cat>
          <c:val>
            <c:numRef>
              <c:f>Sheet1!$B$2:$D$2</c:f>
              <c:numCache>
                <c:formatCode>General</c:formatCode>
                <c:ptCount val="3"/>
                <c:pt idx="0">
                  <c:v>39.553199999999997</c:v>
                </c:pt>
                <c:pt idx="1">
                  <c:v>61.161099999999998</c:v>
                </c:pt>
                <c:pt idx="2">
                  <c:v>45.445500000000003</c:v>
                </c:pt>
              </c:numCache>
            </c:numRef>
          </c:val>
          <c:extLst>
            <c:ext xmlns:c16="http://schemas.microsoft.com/office/drawing/2014/chart" uri="{C3380CC4-5D6E-409C-BE32-E72D297353CC}">
              <c16:uniqueId val="{00000001-BD9A-4718-B99E-C105E55465F1}"/>
            </c:ext>
          </c:extLst>
        </c:ser>
        <c:dLbls>
          <c:showLegendKey val="0"/>
          <c:showVal val="0"/>
          <c:showCatName val="0"/>
          <c:showSerName val="0"/>
          <c:showPercent val="0"/>
          <c:showBubbleSize val="0"/>
        </c:dLbls>
        <c:gapWidth val="100"/>
        <c:axId val="681474064"/>
        <c:axId val="681474456"/>
      </c:barChart>
      <c:catAx>
        <c:axId val="681474064"/>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1474456"/>
        <c:crosses val="autoZero"/>
        <c:auto val="1"/>
        <c:lblAlgn val="ctr"/>
        <c:lblOffset val="100"/>
        <c:noMultiLvlLbl val="0"/>
      </c:catAx>
      <c:valAx>
        <c:axId val="681474456"/>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manualLayout>
              <c:xMode val="edge"/>
              <c:yMode val="edge"/>
              <c:x val="1.4635826771653542E-2"/>
              <c:y val="0.2945152310506640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1474064"/>
        <c:crosses val="autoZero"/>
        <c:crossBetween val="between"/>
      </c:valAx>
      <c:spPr>
        <a:noFill/>
        <a:ln w="12700">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&lt; 2 hours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Sheet1!$B$2:$D$2</c:f>
              <c:numCache>
                <c:formatCode>General</c:formatCode>
                <c:ptCount val="3"/>
                <c:pt idx="0">
                  <c:v>8.1763999999999992</c:v>
                </c:pt>
                <c:pt idx="1">
                  <c:v>13.463900000000001</c:v>
                </c:pt>
                <c:pt idx="2">
                  <c:v>17.102499999999999</c:v>
                </c:pt>
              </c:numCache>
            </c:numRef>
          </c:val>
          <c:extLst>
            <c:ext xmlns:c16="http://schemas.microsoft.com/office/drawing/2014/chart" uri="{C3380CC4-5D6E-409C-BE32-E72D297353CC}">
              <c16:uniqueId val="{00000000-C809-4F49-A8DE-64076EB27C5D}"/>
            </c:ext>
          </c:extLst>
        </c:ser>
        <c:ser>
          <c:idx val="1"/>
          <c:order val="1"/>
          <c:tx>
            <c:strRef>
              <c:f>Sheet1!$A$3</c:f>
              <c:strCache>
                <c:ptCount val="1"/>
                <c:pt idx="0">
                  <c:v>2-&lt;4 hours</c:v>
                </c:pt>
              </c:strCache>
            </c:strRef>
          </c:tx>
          <c:spPr>
            <a:gradFill flip="none" rotWithShape="1">
              <a:gsLst>
                <a:gs pos="0">
                  <a:srgbClr val="009999"/>
                </a:gs>
                <a:gs pos="50000">
                  <a:srgbClr val="00FFFF"/>
                </a:gs>
                <a:gs pos="100000">
                  <a:srgbClr val="009999"/>
                </a:gs>
              </a:gsLst>
              <a:lin ang="10800000" scaled="1"/>
              <a:tileRect/>
            </a:gradFill>
            <a:ln>
              <a:solidFill>
                <a:schemeClr val="bg2"/>
              </a:solidFill>
            </a:ln>
          </c:spPr>
          <c:invertIfNegative val="0"/>
          <c:cat>
            <c:strRef>
              <c:f>Sheet1!$B$1:$D$1</c:f>
              <c:strCache>
                <c:ptCount val="3"/>
                <c:pt idx="0">
                  <c:v>Europe</c:v>
                </c:pt>
                <c:pt idx="1">
                  <c:v>North America</c:v>
                </c:pt>
                <c:pt idx="2">
                  <c:v>Other</c:v>
                </c:pt>
              </c:strCache>
            </c:strRef>
          </c:cat>
          <c:val>
            <c:numRef>
              <c:f>Sheet1!$B$3:$D$3</c:f>
              <c:numCache>
                <c:formatCode>General</c:formatCode>
                <c:ptCount val="3"/>
                <c:pt idx="0">
                  <c:v>50.486400000000003</c:v>
                </c:pt>
                <c:pt idx="1">
                  <c:v>66.5916</c:v>
                </c:pt>
                <c:pt idx="2">
                  <c:v>55.282400000000003</c:v>
                </c:pt>
              </c:numCache>
            </c:numRef>
          </c:val>
          <c:extLst>
            <c:ext xmlns:c16="http://schemas.microsoft.com/office/drawing/2014/chart" uri="{C3380CC4-5D6E-409C-BE32-E72D297353CC}">
              <c16:uniqueId val="{00000001-C809-4F49-A8DE-64076EB27C5D}"/>
            </c:ext>
          </c:extLst>
        </c:ser>
        <c:ser>
          <c:idx val="2"/>
          <c:order val="2"/>
          <c:tx>
            <c:strRef>
              <c:f>Sheet1!$A$4</c:f>
              <c:strCache>
                <c:ptCount val="1"/>
                <c:pt idx="0">
                  <c:v>4-&lt;6 hours</c:v>
                </c:pt>
              </c:strCache>
            </c:strRef>
          </c:tx>
          <c:spPr>
            <a:gradFill flip="none" rotWithShape="1">
              <a:gsLst>
                <a:gs pos="0">
                  <a:srgbClr val="7030A0"/>
                </a:gs>
                <a:gs pos="50000">
                  <a:srgbClr val="9933FF"/>
                </a:gs>
                <a:gs pos="100000">
                  <a:srgbClr val="7030A0"/>
                </a:gs>
              </a:gsLst>
              <a:lin ang="1080000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Sheet1!$B$4:$D$4</c:f>
              <c:numCache>
                <c:formatCode>General</c:formatCode>
                <c:ptCount val="3"/>
                <c:pt idx="0">
                  <c:v>37.859699999999997</c:v>
                </c:pt>
                <c:pt idx="1">
                  <c:v>18.688199999999998</c:v>
                </c:pt>
                <c:pt idx="2">
                  <c:v>24.424700000000001</c:v>
                </c:pt>
              </c:numCache>
            </c:numRef>
          </c:val>
          <c:extLst>
            <c:ext xmlns:c16="http://schemas.microsoft.com/office/drawing/2014/chart" uri="{C3380CC4-5D6E-409C-BE32-E72D297353CC}">
              <c16:uniqueId val="{00000002-C809-4F49-A8DE-64076EB27C5D}"/>
            </c:ext>
          </c:extLst>
        </c:ser>
        <c:ser>
          <c:idx val="3"/>
          <c:order val="3"/>
          <c:tx>
            <c:strRef>
              <c:f>Sheet1!$A$5</c:f>
              <c:strCache>
                <c:ptCount val="1"/>
                <c:pt idx="0">
                  <c:v>6+ hours</c:v>
                </c:pt>
              </c:strCache>
            </c:strRef>
          </c:tx>
          <c:spPr>
            <a:gradFill flip="none" rotWithShape="1">
              <a:gsLst>
                <a:gs pos="0">
                  <a:srgbClr val="C00000"/>
                </a:gs>
                <a:gs pos="50000">
                  <a:srgbClr val="FF0000"/>
                </a:gs>
                <a:gs pos="100000">
                  <a:srgbClr val="C00000"/>
                </a:gs>
              </a:gsLst>
              <a:lin ang="0" scaled="1"/>
              <a:tileRect/>
            </a:gradFill>
            <a:ln>
              <a:solidFill>
                <a:srgbClr val="000000"/>
              </a:solidFill>
            </a:ln>
          </c:spPr>
          <c:invertIfNegative val="0"/>
          <c:cat>
            <c:strRef>
              <c:f>Sheet1!$B$1:$D$1</c:f>
              <c:strCache>
                <c:ptCount val="3"/>
                <c:pt idx="0">
                  <c:v>Europe</c:v>
                </c:pt>
                <c:pt idx="1">
                  <c:v>North America</c:v>
                </c:pt>
                <c:pt idx="2">
                  <c:v>Other</c:v>
                </c:pt>
              </c:strCache>
            </c:strRef>
          </c:cat>
          <c:val>
            <c:numRef>
              <c:f>Sheet1!$B$5:$D$5</c:f>
              <c:numCache>
                <c:formatCode>General</c:formatCode>
                <c:ptCount val="3"/>
                <c:pt idx="0">
                  <c:v>3.4775</c:v>
                </c:pt>
                <c:pt idx="1">
                  <c:v>1.2563</c:v>
                </c:pt>
                <c:pt idx="2">
                  <c:v>3.1903999999999999</c:v>
                </c:pt>
              </c:numCache>
            </c:numRef>
          </c:val>
          <c:extLst>
            <c:ext xmlns:c16="http://schemas.microsoft.com/office/drawing/2014/chart" uri="{C3380CC4-5D6E-409C-BE32-E72D297353CC}">
              <c16:uniqueId val="{00000003-C809-4F49-A8DE-64076EB27C5D}"/>
            </c:ext>
          </c:extLst>
        </c:ser>
        <c:dLbls>
          <c:showLegendKey val="0"/>
          <c:showVal val="0"/>
          <c:showCatName val="0"/>
          <c:showSerName val="0"/>
          <c:showPercent val="0"/>
          <c:showBubbleSize val="0"/>
        </c:dLbls>
        <c:gapWidth val="40"/>
        <c:overlap val="100"/>
        <c:axId val="684266136"/>
        <c:axId val="684266528"/>
      </c:barChart>
      <c:catAx>
        <c:axId val="684266136"/>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4266528"/>
        <c:crosses val="autoZero"/>
        <c:auto val="1"/>
        <c:lblAlgn val="ctr"/>
        <c:lblOffset val="100"/>
        <c:noMultiLvlLbl val="0"/>
      </c:catAx>
      <c:valAx>
        <c:axId val="684266528"/>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266136"/>
        <c:crosses val="autoZero"/>
        <c:crossBetween val="between"/>
        <c:majorUnit val="0.2"/>
      </c:valAx>
      <c:spPr>
        <a:noFill/>
        <a:ln w="12700">
          <a:solidFill>
            <a:schemeClr val="bg2"/>
          </a:solidFill>
        </a:ln>
      </c:spPr>
    </c:plotArea>
    <c:legend>
      <c:legendPos val="t"/>
      <c:layout>
        <c:manualLayout>
          <c:xMode val="edge"/>
          <c:yMode val="edge"/>
          <c:x val="0.11884222805482648"/>
          <c:y val="1.5625E-2"/>
          <c:w val="0.86272405051932621"/>
          <c:h val="9.292855971128609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085E-2"/>
          <c:w val="0.8915245920346917"/>
          <c:h val="0.794337603985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extLst>
              <c:ext xmlns:c16="http://schemas.microsoft.com/office/drawing/2014/chart" uri="{C3380CC4-5D6E-409C-BE32-E72D297353CC}">
                <c16:uniqueId val="{00000001-F66D-4269-A16B-D7C32CD90FD9}"/>
              </c:ext>
            </c:extLst>
          </c:dPt>
          <c:cat>
            <c:strRef>
              <c:f>Sheet1!$A$2:$A$5</c:f>
              <c:strCache>
                <c:ptCount val="4"/>
                <c:pt idx="0">
                  <c:v>Any Induction</c:v>
                </c:pt>
                <c:pt idx="1">
                  <c:v>IL-2R Antagonist</c:v>
                </c:pt>
                <c:pt idx="2">
                  <c:v>Polyclonal ALG/ATG</c:v>
                </c:pt>
                <c:pt idx="3">
                  <c:v>Alemtuzumab</c:v>
                </c:pt>
              </c:strCache>
            </c:strRef>
          </c:cat>
          <c:val>
            <c:numRef>
              <c:f>Sheet1!$B$2:$B$5</c:f>
              <c:numCache>
                <c:formatCode>General</c:formatCode>
                <c:ptCount val="4"/>
                <c:pt idx="0">
                  <c:v>53.531399999999998</c:v>
                </c:pt>
                <c:pt idx="1">
                  <c:v>30.697900000000001</c:v>
                </c:pt>
                <c:pt idx="2">
                  <c:v>22.257200000000001</c:v>
                </c:pt>
                <c:pt idx="3">
                  <c:v>1.3255999999999999</c:v>
                </c:pt>
              </c:numCache>
            </c:numRef>
          </c:val>
          <c:extLst>
            <c:ext xmlns:c16="http://schemas.microsoft.com/office/drawing/2014/chart" uri="{C3380CC4-5D6E-409C-BE32-E72D297353CC}">
              <c16:uniqueId val="{00000002-F66D-4269-A16B-D7C32CD90FD9}"/>
            </c:ext>
          </c:extLst>
        </c:ser>
        <c:dLbls>
          <c:showLegendKey val="0"/>
          <c:showVal val="0"/>
          <c:showCatName val="0"/>
          <c:showSerName val="0"/>
          <c:showPercent val="0"/>
          <c:showBubbleSize val="0"/>
        </c:dLbls>
        <c:gapWidth val="40"/>
        <c:overlap val="-80"/>
        <c:axId val="684267312"/>
        <c:axId val="684267704"/>
      </c:barChart>
      <c:catAx>
        <c:axId val="684267312"/>
        <c:scaling>
          <c:orientation val="minMax"/>
        </c:scaling>
        <c:delete val="0"/>
        <c:axPos val="b"/>
        <c:numFmt formatCode="General" sourceLinked="0"/>
        <c:majorTickMark val="out"/>
        <c:minorTickMark val="none"/>
        <c:tickLblPos val="nextTo"/>
        <c:spPr>
          <a:ln>
            <a:solidFill>
              <a:schemeClr val="bg2"/>
            </a:solidFill>
          </a:ln>
        </c:spPr>
        <c:txPr>
          <a:bodyPr/>
          <a:lstStyle/>
          <a:p>
            <a:pPr>
              <a:defRPr sz="1400" b="1">
                <a:solidFill>
                  <a:schemeClr val="bg2"/>
                </a:solidFill>
              </a:defRPr>
            </a:pPr>
            <a:endParaRPr lang="en-US"/>
          </a:p>
        </c:txPr>
        <c:crossAx val="684267704"/>
        <c:crosses val="autoZero"/>
        <c:auto val="1"/>
        <c:lblAlgn val="ctr"/>
        <c:lblOffset val="100"/>
        <c:noMultiLvlLbl val="0"/>
      </c:catAx>
      <c:valAx>
        <c:axId val="684267704"/>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manualLayout>
              <c:xMode val="edge"/>
              <c:yMode val="edge"/>
              <c:x val="0"/>
              <c:y val="0.31025349347209491"/>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267312"/>
        <c:crosses val="autoZero"/>
        <c:crossBetween val="between"/>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0572863174712E-2"/>
          <c:y val="3.6402642466304112E-2"/>
          <c:w val="0.8915245920346917"/>
          <c:h val="0.79433760398593956"/>
        </c:manualLayout>
      </c:layout>
      <c:barChart>
        <c:barDir val="col"/>
        <c:grouping val="clustered"/>
        <c:varyColors val="0"/>
        <c:ser>
          <c:idx val="0"/>
          <c:order val="0"/>
          <c:tx>
            <c:strRef>
              <c:f>Sheet1!$B$1</c:f>
              <c:strCache>
                <c:ptCount val="1"/>
                <c:pt idx="0">
                  <c:v>Europe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Sheet1!$A$2:$A$4</c:f>
              <c:strCache>
                <c:ptCount val="3"/>
                <c:pt idx="0">
                  <c:v>Any Induction</c:v>
                </c:pt>
                <c:pt idx="1">
                  <c:v>IL-2R Antagonist</c:v>
                </c:pt>
                <c:pt idx="2">
                  <c:v>Polyclonal ALG/ATG</c:v>
                </c:pt>
              </c:strCache>
            </c:strRef>
          </c:cat>
          <c:val>
            <c:numRef>
              <c:f>Sheet1!$B$2:$B$4</c:f>
              <c:numCache>
                <c:formatCode>General</c:formatCode>
                <c:ptCount val="3"/>
                <c:pt idx="0">
                  <c:v>49.433999999999997</c:v>
                </c:pt>
                <c:pt idx="1">
                  <c:v>37.169800000000002</c:v>
                </c:pt>
                <c:pt idx="2">
                  <c:v>12.4528</c:v>
                </c:pt>
              </c:numCache>
            </c:numRef>
          </c:val>
          <c:extLst>
            <c:ext xmlns:c16="http://schemas.microsoft.com/office/drawing/2014/chart" uri="{C3380CC4-5D6E-409C-BE32-E72D297353CC}">
              <c16:uniqueId val="{00000000-42FB-4F30-97E8-7D142B8FEF92}"/>
            </c:ext>
          </c:extLst>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Sheet1!$A$2:$A$4</c:f>
              <c:strCache>
                <c:ptCount val="3"/>
                <c:pt idx="0">
                  <c:v>Any Induction</c:v>
                </c:pt>
                <c:pt idx="1">
                  <c:v>IL-2R Antagonist</c:v>
                </c:pt>
                <c:pt idx="2">
                  <c:v>Polyclonal ALG/ATG</c:v>
                </c:pt>
              </c:strCache>
            </c:strRef>
          </c:cat>
          <c:val>
            <c:numRef>
              <c:f>Sheet1!$C$2:$C$4</c:f>
              <c:numCache>
                <c:formatCode>General</c:formatCode>
                <c:ptCount val="3"/>
                <c:pt idx="0">
                  <c:v>52.977600000000002</c:v>
                </c:pt>
                <c:pt idx="1">
                  <c:v>29.864100000000001</c:v>
                </c:pt>
                <c:pt idx="2">
                  <c:v>22.505800000000001</c:v>
                </c:pt>
              </c:numCache>
            </c:numRef>
          </c:val>
          <c:extLst>
            <c:ext xmlns:c16="http://schemas.microsoft.com/office/drawing/2014/chart" uri="{C3380CC4-5D6E-409C-BE32-E72D297353CC}">
              <c16:uniqueId val="{00000001-42FB-4F30-97E8-7D142B8FEF92}"/>
            </c:ext>
          </c:extLst>
        </c:ser>
        <c:dLbls>
          <c:showLegendKey val="0"/>
          <c:showVal val="0"/>
          <c:showCatName val="0"/>
          <c:showSerName val="0"/>
          <c:showPercent val="0"/>
          <c:showBubbleSize val="0"/>
        </c:dLbls>
        <c:gapWidth val="40"/>
        <c:axId val="588376112"/>
        <c:axId val="683668280"/>
      </c:barChart>
      <c:catAx>
        <c:axId val="58837611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3668280"/>
        <c:crosses val="autoZero"/>
        <c:auto val="1"/>
        <c:lblAlgn val="ctr"/>
        <c:lblOffset val="100"/>
        <c:noMultiLvlLbl val="0"/>
      </c:catAx>
      <c:valAx>
        <c:axId val="68366828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a:t>
                </a:r>
                <a:r>
                  <a:rPr lang="en-US" sz="1700" baseline="0" dirty="0" smtClean="0">
                    <a:solidFill>
                      <a:schemeClr val="bg2"/>
                    </a:solidFill>
                  </a:rPr>
                  <a:t> Patients</a:t>
                </a:r>
                <a:endParaRPr lang="en-US" sz="1700" dirty="0">
                  <a:solidFill>
                    <a:schemeClr val="bg2"/>
                  </a:solidFill>
                </a:endParaRPr>
              </a:p>
            </c:rich>
          </c:tx>
          <c:layout>
            <c:manualLayout>
              <c:xMode val="edge"/>
              <c:yMode val="edge"/>
              <c:x val="0"/>
              <c:y val="0.2785008229903465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8376112"/>
        <c:crosses val="autoZero"/>
        <c:crossBetween val="between"/>
      </c:valAx>
      <c:spPr>
        <a:noFill/>
        <a:ln>
          <a:solidFill>
            <a:schemeClr val="bg2"/>
          </a:solidFill>
        </a:ln>
      </c:spPr>
    </c:plotArea>
    <c:legend>
      <c:legendPos val="r"/>
      <c:layout>
        <c:manualLayout>
          <c:xMode val="edge"/>
          <c:yMode val="edge"/>
          <c:x val="0.59133484930762958"/>
          <c:y val="7.0238452315349822E-2"/>
          <c:w val="0.36396245577999287"/>
          <c:h val="0.1149405109293874"/>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097248619784601"/>
        </c:manualLayout>
      </c:layout>
      <c:scatterChart>
        <c:scatterStyle val="lineMarker"/>
        <c:varyColors val="0"/>
        <c:ser>
          <c:idx val="0"/>
          <c:order val="0"/>
          <c:tx>
            <c:strRef>
              <c:f>Sheet1!$B$1</c:f>
              <c:strCache>
                <c:ptCount val="1"/>
                <c:pt idx="0">
                  <c:v>No induction (N=11,789)</c:v>
                </c:pt>
              </c:strCache>
            </c:strRef>
          </c:tx>
          <c:spPr>
            <a:ln w="41275">
              <a:solidFill>
                <a:srgbClr val="00B0F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Sheet1!$B$2:$B$61</c:f>
              <c:numCache>
                <c:formatCode>General</c:formatCode>
                <c:ptCount val="60"/>
                <c:pt idx="0">
                  <c:v>100</c:v>
                </c:pt>
                <c:pt idx="1">
                  <c:v>100</c:v>
                </c:pt>
                <c:pt idx="2">
                  <c:v>99.983000000000004</c:v>
                </c:pt>
                <c:pt idx="3">
                  <c:v>99.932000000000002</c:v>
                </c:pt>
                <c:pt idx="4">
                  <c:v>99.864000000000004</c:v>
                </c:pt>
                <c:pt idx="5">
                  <c:v>99.83</c:v>
                </c:pt>
                <c:pt idx="6">
                  <c:v>99.796000000000006</c:v>
                </c:pt>
                <c:pt idx="7">
                  <c:v>99.703000000000003</c:v>
                </c:pt>
                <c:pt idx="8">
                  <c:v>99.617999999999995</c:v>
                </c:pt>
                <c:pt idx="9">
                  <c:v>99.498000000000005</c:v>
                </c:pt>
                <c:pt idx="10">
                  <c:v>99.344999999999999</c:v>
                </c:pt>
                <c:pt idx="11">
                  <c:v>99.233999999999995</c:v>
                </c:pt>
                <c:pt idx="12">
                  <c:v>99.09</c:v>
                </c:pt>
                <c:pt idx="13">
                  <c:v>98.953000000000003</c:v>
                </c:pt>
                <c:pt idx="14">
                  <c:v>98.885000000000005</c:v>
                </c:pt>
                <c:pt idx="15">
                  <c:v>98.74</c:v>
                </c:pt>
                <c:pt idx="16">
                  <c:v>98.63</c:v>
                </c:pt>
                <c:pt idx="17">
                  <c:v>98.519000000000005</c:v>
                </c:pt>
                <c:pt idx="18">
                  <c:v>98.391000000000005</c:v>
                </c:pt>
                <c:pt idx="19">
                  <c:v>98.289000000000001</c:v>
                </c:pt>
                <c:pt idx="20">
                  <c:v>98.177999999999997</c:v>
                </c:pt>
                <c:pt idx="21">
                  <c:v>98.075999999999993</c:v>
                </c:pt>
                <c:pt idx="22">
                  <c:v>97.981999999999999</c:v>
                </c:pt>
                <c:pt idx="23">
                  <c:v>97.888000000000005</c:v>
                </c:pt>
                <c:pt idx="24">
                  <c:v>97.751000000000005</c:v>
                </c:pt>
                <c:pt idx="25">
                  <c:v>97.64</c:v>
                </c:pt>
                <c:pt idx="26">
                  <c:v>97.572000000000003</c:v>
                </c:pt>
                <c:pt idx="27">
                  <c:v>97.436000000000007</c:v>
                </c:pt>
                <c:pt idx="28">
                  <c:v>97.325000000000003</c:v>
                </c:pt>
                <c:pt idx="29">
                  <c:v>97.221999999999994</c:v>
                </c:pt>
                <c:pt idx="30">
                  <c:v>97.051000000000002</c:v>
                </c:pt>
                <c:pt idx="31">
                  <c:v>96.906000000000006</c:v>
                </c:pt>
                <c:pt idx="32">
                  <c:v>96.837999999999994</c:v>
                </c:pt>
                <c:pt idx="33">
                  <c:v>96.769000000000005</c:v>
                </c:pt>
                <c:pt idx="34">
                  <c:v>96.658000000000001</c:v>
                </c:pt>
                <c:pt idx="35">
                  <c:v>96.572999999999993</c:v>
                </c:pt>
                <c:pt idx="36">
                  <c:v>96.504999999999995</c:v>
                </c:pt>
                <c:pt idx="37">
                  <c:v>96.453000000000003</c:v>
                </c:pt>
                <c:pt idx="38">
                  <c:v>96.341999999999999</c:v>
                </c:pt>
                <c:pt idx="39">
                  <c:v>96.171000000000006</c:v>
                </c:pt>
                <c:pt idx="40">
                  <c:v>96.043000000000006</c:v>
                </c:pt>
                <c:pt idx="41">
                  <c:v>95.974000000000004</c:v>
                </c:pt>
                <c:pt idx="42">
                  <c:v>95.930999999999997</c:v>
                </c:pt>
                <c:pt idx="43">
                  <c:v>95.846000000000004</c:v>
                </c:pt>
                <c:pt idx="44">
                  <c:v>95.768000000000001</c:v>
                </c:pt>
                <c:pt idx="45">
                  <c:v>95.638999999999996</c:v>
                </c:pt>
                <c:pt idx="46">
                  <c:v>95.536000000000001</c:v>
                </c:pt>
                <c:pt idx="47">
                  <c:v>95.457999999999998</c:v>
                </c:pt>
                <c:pt idx="48">
                  <c:v>95.352999999999994</c:v>
                </c:pt>
                <c:pt idx="49">
                  <c:v>91.795000000000002</c:v>
                </c:pt>
                <c:pt idx="50">
                  <c:v>88.67</c:v>
                </c:pt>
                <c:pt idx="51">
                  <c:v>85.846000000000004</c:v>
                </c:pt>
                <c:pt idx="52">
                  <c:v>82.710999999999999</c:v>
                </c:pt>
                <c:pt idx="53">
                  <c:v>79.39</c:v>
                </c:pt>
                <c:pt idx="54">
                  <c:v>76.057000000000002</c:v>
                </c:pt>
                <c:pt idx="55">
                  <c:v>72.224000000000004</c:v>
                </c:pt>
                <c:pt idx="56">
                  <c:v>68.018000000000001</c:v>
                </c:pt>
                <c:pt idx="57">
                  <c:v>64.409000000000006</c:v>
                </c:pt>
                <c:pt idx="58">
                  <c:v>60.168999999999997</c:v>
                </c:pt>
                <c:pt idx="59">
                  <c:v>56.207000000000001</c:v>
                </c:pt>
              </c:numCache>
            </c:numRef>
          </c:yVal>
          <c:smooth val="0"/>
          <c:extLst>
            <c:ext xmlns:c16="http://schemas.microsoft.com/office/drawing/2014/chart" uri="{C3380CC4-5D6E-409C-BE32-E72D297353CC}">
              <c16:uniqueId val="{00000000-C2E8-47C4-9AF0-2C028704D90F}"/>
            </c:ext>
          </c:extLst>
        </c:ser>
        <c:ser>
          <c:idx val="1"/>
          <c:order val="1"/>
          <c:tx>
            <c:strRef>
              <c:f>Sheet1!$C$1</c:f>
              <c:strCache>
                <c:ptCount val="1"/>
                <c:pt idx="0">
                  <c:v>IL-2R antagonist (N=7,376)</c:v>
                </c:pt>
              </c:strCache>
            </c:strRef>
          </c:tx>
          <c:spPr>
            <a:ln w="41275">
              <a:solidFill>
                <a:srgbClr val="FF0000"/>
              </a:solidFill>
              <a:prstDash val="solid"/>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Sheet1!$C$2:$C$61</c:f>
              <c:numCache>
                <c:formatCode>General</c:formatCode>
                <c:ptCount val="60"/>
                <c:pt idx="0">
                  <c:v>100</c:v>
                </c:pt>
                <c:pt idx="1">
                  <c:v>100</c:v>
                </c:pt>
                <c:pt idx="2">
                  <c:v>99.972999999999999</c:v>
                </c:pt>
                <c:pt idx="3">
                  <c:v>99.905000000000001</c:v>
                </c:pt>
                <c:pt idx="4">
                  <c:v>99.864000000000004</c:v>
                </c:pt>
                <c:pt idx="5">
                  <c:v>99.795000000000002</c:v>
                </c:pt>
                <c:pt idx="6">
                  <c:v>99.725999999999999</c:v>
                </c:pt>
                <c:pt idx="7">
                  <c:v>99.616</c:v>
                </c:pt>
                <c:pt idx="8">
                  <c:v>99.533000000000001</c:v>
                </c:pt>
                <c:pt idx="9">
                  <c:v>99.394999999999996</c:v>
                </c:pt>
                <c:pt idx="10">
                  <c:v>99.27</c:v>
                </c:pt>
                <c:pt idx="11">
                  <c:v>99.076999999999998</c:v>
                </c:pt>
                <c:pt idx="12">
                  <c:v>98.869</c:v>
                </c:pt>
                <c:pt idx="13">
                  <c:v>98.73</c:v>
                </c:pt>
                <c:pt idx="14">
                  <c:v>98.605999999999995</c:v>
                </c:pt>
                <c:pt idx="15">
                  <c:v>98.384</c:v>
                </c:pt>
                <c:pt idx="16">
                  <c:v>98.245000000000005</c:v>
                </c:pt>
                <c:pt idx="17">
                  <c:v>98.105999999999995</c:v>
                </c:pt>
                <c:pt idx="18">
                  <c:v>98.022000000000006</c:v>
                </c:pt>
                <c:pt idx="19">
                  <c:v>97.938999999999993</c:v>
                </c:pt>
                <c:pt idx="20">
                  <c:v>97.8</c:v>
                </c:pt>
                <c:pt idx="21">
                  <c:v>97.632999999999996</c:v>
                </c:pt>
                <c:pt idx="22">
                  <c:v>97.494</c:v>
                </c:pt>
                <c:pt idx="23">
                  <c:v>97.369</c:v>
                </c:pt>
                <c:pt idx="24">
                  <c:v>97.284999999999997</c:v>
                </c:pt>
                <c:pt idx="25">
                  <c:v>97.215999999999994</c:v>
                </c:pt>
                <c:pt idx="26">
                  <c:v>97.049000000000007</c:v>
                </c:pt>
                <c:pt idx="27">
                  <c:v>96.852999999999994</c:v>
                </c:pt>
                <c:pt idx="28">
                  <c:v>96.742000000000004</c:v>
                </c:pt>
                <c:pt idx="29">
                  <c:v>96.658000000000001</c:v>
                </c:pt>
                <c:pt idx="30">
                  <c:v>96.616</c:v>
                </c:pt>
                <c:pt idx="31">
                  <c:v>96.588999999999999</c:v>
                </c:pt>
                <c:pt idx="32">
                  <c:v>96.435000000000002</c:v>
                </c:pt>
                <c:pt idx="33">
                  <c:v>96.322999999999993</c:v>
                </c:pt>
                <c:pt idx="34">
                  <c:v>96.212000000000003</c:v>
                </c:pt>
                <c:pt idx="35">
                  <c:v>96.141999999999996</c:v>
                </c:pt>
                <c:pt idx="36">
                  <c:v>95.988</c:v>
                </c:pt>
                <c:pt idx="37">
                  <c:v>95.891000000000005</c:v>
                </c:pt>
                <c:pt idx="38">
                  <c:v>95.751000000000005</c:v>
                </c:pt>
                <c:pt idx="39">
                  <c:v>95.667000000000002</c:v>
                </c:pt>
                <c:pt idx="40">
                  <c:v>95.611000000000004</c:v>
                </c:pt>
                <c:pt idx="41">
                  <c:v>95.513000000000005</c:v>
                </c:pt>
                <c:pt idx="42">
                  <c:v>95.373000000000005</c:v>
                </c:pt>
                <c:pt idx="43">
                  <c:v>95.247</c:v>
                </c:pt>
                <c:pt idx="44">
                  <c:v>95.120999999999995</c:v>
                </c:pt>
                <c:pt idx="45">
                  <c:v>95.022999999999996</c:v>
                </c:pt>
                <c:pt idx="46">
                  <c:v>94.924999999999997</c:v>
                </c:pt>
                <c:pt idx="47">
                  <c:v>94.825999999999993</c:v>
                </c:pt>
                <c:pt idx="48">
                  <c:v>94.727000000000004</c:v>
                </c:pt>
                <c:pt idx="49">
                  <c:v>90.81</c:v>
                </c:pt>
                <c:pt idx="50">
                  <c:v>87.504000000000005</c:v>
                </c:pt>
                <c:pt idx="51">
                  <c:v>84.265000000000001</c:v>
                </c:pt>
                <c:pt idx="52">
                  <c:v>80.548000000000002</c:v>
                </c:pt>
                <c:pt idx="53">
                  <c:v>76.88</c:v>
                </c:pt>
                <c:pt idx="54">
                  <c:v>73.272000000000006</c:v>
                </c:pt>
                <c:pt idx="55">
                  <c:v>70.117000000000004</c:v>
                </c:pt>
                <c:pt idx="56">
                  <c:v>66.808000000000007</c:v>
                </c:pt>
                <c:pt idx="57">
                  <c:v>63.774999999999999</c:v>
                </c:pt>
                <c:pt idx="58">
                  <c:v>59.463999999999999</c:v>
                </c:pt>
                <c:pt idx="59">
                  <c:v>56.081000000000003</c:v>
                </c:pt>
              </c:numCache>
            </c:numRef>
          </c:yVal>
          <c:smooth val="0"/>
          <c:extLst>
            <c:ext xmlns:c16="http://schemas.microsoft.com/office/drawing/2014/chart" uri="{C3380CC4-5D6E-409C-BE32-E72D297353CC}">
              <c16:uniqueId val="{00000001-C2E8-47C4-9AF0-2C028704D90F}"/>
            </c:ext>
          </c:extLst>
        </c:ser>
        <c:ser>
          <c:idx val="2"/>
          <c:order val="2"/>
          <c:tx>
            <c:strRef>
              <c:f>Sheet1!$D$1</c:f>
              <c:strCache>
                <c:ptCount val="1"/>
                <c:pt idx="0">
                  <c:v>Polyclonal induction (N=5,588)</c:v>
                </c:pt>
              </c:strCache>
            </c:strRef>
          </c:tx>
          <c:spPr>
            <a:ln w="41275">
              <a:solidFill>
                <a:srgbClr val="00990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Sheet1!$D$2:$D$61</c:f>
              <c:numCache>
                <c:formatCode>General</c:formatCode>
                <c:ptCount val="60"/>
                <c:pt idx="0">
                  <c:v>100</c:v>
                </c:pt>
                <c:pt idx="1">
                  <c:v>100</c:v>
                </c:pt>
                <c:pt idx="2">
                  <c:v>100</c:v>
                </c:pt>
                <c:pt idx="3">
                  <c:v>99.927999999999997</c:v>
                </c:pt>
                <c:pt idx="4">
                  <c:v>99.837999999999994</c:v>
                </c:pt>
                <c:pt idx="5">
                  <c:v>99.802000000000007</c:v>
                </c:pt>
                <c:pt idx="6">
                  <c:v>99.674999999999997</c:v>
                </c:pt>
                <c:pt idx="7">
                  <c:v>99.549000000000007</c:v>
                </c:pt>
                <c:pt idx="8">
                  <c:v>99.367000000000004</c:v>
                </c:pt>
                <c:pt idx="9">
                  <c:v>99.221999999999994</c:v>
                </c:pt>
                <c:pt idx="10">
                  <c:v>98.986000000000004</c:v>
                </c:pt>
                <c:pt idx="11">
                  <c:v>98.822000000000003</c:v>
                </c:pt>
                <c:pt idx="12">
                  <c:v>98.658000000000001</c:v>
                </c:pt>
                <c:pt idx="13">
                  <c:v>98.513000000000005</c:v>
                </c:pt>
                <c:pt idx="14">
                  <c:v>98.349000000000004</c:v>
                </c:pt>
                <c:pt idx="15">
                  <c:v>98.221000000000004</c:v>
                </c:pt>
                <c:pt idx="16">
                  <c:v>98.057000000000002</c:v>
                </c:pt>
                <c:pt idx="17">
                  <c:v>97.893000000000001</c:v>
                </c:pt>
                <c:pt idx="18">
                  <c:v>97.784000000000006</c:v>
                </c:pt>
                <c:pt idx="19">
                  <c:v>97.674000000000007</c:v>
                </c:pt>
                <c:pt idx="20">
                  <c:v>97.564999999999998</c:v>
                </c:pt>
                <c:pt idx="21">
                  <c:v>97.436999999999998</c:v>
                </c:pt>
                <c:pt idx="22">
                  <c:v>97.382000000000005</c:v>
                </c:pt>
                <c:pt idx="23">
                  <c:v>97.290999999999997</c:v>
                </c:pt>
                <c:pt idx="24">
                  <c:v>97.182000000000002</c:v>
                </c:pt>
                <c:pt idx="25">
                  <c:v>97.09</c:v>
                </c:pt>
                <c:pt idx="26">
                  <c:v>97.034999999999997</c:v>
                </c:pt>
                <c:pt idx="27">
                  <c:v>96.944000000000003</c:v>
                </c:pt>
                <c:pt idx="28">
                  <c:v>96.888999999999996</c:v>
                </c:pt>
                <c:pt idx="29">
                  <c:v>96.742999999999995</c:v>
                </c:pt>
                <c:pt idx="30">
                  <c:v>96.596000000000004</c:v>
                </c:pt>
                <c:pt idx="31">
                  <c:v>96.522999999999996</c:v>
                </c:pt>
                <c:pt idx="32">
                  <c:v>96.412999999999997</c:v>
                </c:pt>
                <c:pt idx="33">
                  <c:v>96.284999999999997</c:v>
                </c:pt>
                <c:pt idx="34">
                  <c:v>96.248000000000005</c:v>
                </c:pt>
                <c:pt idx="35">
                  <c:v>96.138999999999996</c:v>
                </c:pt>
                <c:pt idx="36">
                  <c:v>96.084000000000003</c:v>
                </c:pt>
                <c:pt idx="37">
                  <c:v>95.974000000000004</c:v>
                </c:pt>
                <c:pt idx="38">
                  <c:v>95.864000000000004</c:v>
                </c:pt>
                <c:pt idx="39">
                  <c:v>95.772000000000006</c:v>
                </c:pt>
                <c:pt idx="40">
                  <c:v>95.772000000000006</c:v>
                </c:pt>
                <c:pt idx="41">
                  <c:v>95.716999999999999</c:v>
                </c:pt>
                <c:pt idx="42">
                  <c:v>95.625</c:v>
                </c:pt>
                <c:pt idx="43">
                  <c:v>95.552000000000007</c:v>
                </c:pt>
                <c:pt idx="44">
                  <c:v>95.441000000000003</c:v>
                </c:pt>
                <c:pt idx="45">
                  <c:v>95.293999999999997</c:v>
                </c:pt>
                <c:pt idx="46">
                  <c:v>95.183000000000007</c:v>
                </c:pt>
                <c:pt idx="47">
                  <c:v>95.126999999999995</c:v>
                </c:pt>
                <c:pt idx="48">
                  <c:v>94.957999999999998</c:v>
                </c:pt>
                <c:pt idx="49">
                  <c:v>91.313000000000002</c:v>
                </c:pt>
                <c:pt idx="50">
                  <c:v>88.536000000000001</c:v>
                </c:pt>
                <c:pt idx="51">
                  <c:v>85.777000000000001</c:v>
                </c:pt>
                <c:pt idx="52">
                  <c:v>83.111999999999995</c:v>
                </c:pt>
                <c:pt idx="53">
                  <c:v>80.215000000000003</c:v>
                </c:pt>
                <c:pt idx="54">
                  <c:v>76.713999999999999</c:v>
                </c:pt>
                <c:pt idx="55">
                  <c:v>73.334999999999994</c:v>
                </c:pt>
                <c:pt idx="56">
                  <c:v>69.372</c:v>
                </c:pt>
                <c:pt idx="57">
                  <c:v>65.337999999999994</c:v>
                </c:pt>
                <c:pt idx="58">
                  <c:v>62.393000000000001</c:v>
                </c:pt>
                <c:pt idx="59">
                  <c:v>57.96</c:v>
                </c:pt>
              </c:numCache>
            </c:numRef>
          </c:yVal>
          <c:smooth val="0"/>
          <c:extLst>
            <c:ext xmlns:c16="http://schemas.microsoft.com/office/drawing/2014/chart" uri="{C3380CC4-5D6E-409C-BE32-E72D297353CC}">
              <c16:uniqueId val="{00000002-C2E8-47C4-9AF0-2C028704D90F}"/>
            </c:ext>
          </c:extLst>
        </c:ser>
        <c:ser>
          <c:idx val="3"/>
          <c:order val="3"/>
          <c:tx>
            <c:strRef>
              <c:f>Sheet1!$E$1</c:f>
              <c:strCache>
                <c:ptCount val="1"/>
                <c:pt idx="0">
                  <c:v>OKT3 (N=185)</c:v>
                </c:pt>
              </c:strCache>
            </c:strRef>
          </c:tx>
          <c:spPr>
            <a:ln w="41275">
              <a:solidFill>
                <a:srgbClr val="FF990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Sheet1!$E$2:$E$61</c:f>
              <c:numCache>
                <c:formatCode>General</c:formatCode>
                <c:ptCount val="60"/>
                <c:pt idx="0">
                  <c:v>100</c:v>
                </c:pt>
                <c:pt idx="1">
                  <c:v>100</c:v>
                </c:pt>
                <c:pt idx="2">
                  <c:v>100</c:v>
                </c:pt>
                <c:pt idx="3">
                  <c:v>100</c:v>
                </c:pt>
                <c:pt idx="4">
                  <c:v>100</c:v>
                </c:pt>
                <c:pt idx="5">
                  <c:v>99.459000000000003</c:v>
                </c:pt>
                <c:pt idx="6">
                  <c:v>99.459000000000003</c:v>
                </c:pt>
                <c:pt idx="7">
                  <c:v>99.459000000000003</c:v>
                </c:pt>
                <c:pt idx="8">
                  <c:v>99.459000000000003</c:v>
                </c:pt>
                <c:pt idx="9">
                  <c:v>99.459000000000003</c:v>
                </c:pt>
                <c:pt idx="10">
                  <c:v>98.918999999999997</c:v>
                </c:pt>
                <c:pt idx="11">
                  <c:v>98.918999999999997</c:v>
                </c:pt>
                <c:pt idx="12">
                  <c:v>98.918999999999997</c:v>
                </c:pt>
                <c:pt idx="13">
                  <c:v>98.918999999999997</c:v>
                </c:pt>
                <c:pt idx="14">
                  <c:v>98.378</c:v>
                </c:pt>
                <c:pt idx="15">
                  <c:v>98.378</c:v>
                </c:pt>
                <c:pt idx="16">
                  <c:v>98.378</c:v>
                </c:pt>
                <c:pt idx="17">
                  <c:v>97.837999999999994</c:v>
                </c:pt>
                <c:pt idx="18">
                  <c:v>97.837999999999994</c:v>
                </c:pt>
                <c:pt idx="19">
                  <c:v>97.837999999999994</c:v>
                </c:pt>
                <c:pt idx="20">
                  <c:v>97.837999999999994</c:v>
                </c:pt>
                <c:pt idx="21">
                  <c:v>97.837999999999994</c:v>
                </c:pt>
                <c:pt idx="22">
                  <c:v>97.837999999999994</c:v>
                </c:pt>
                <c:pt idx="23">
                  <c:v>97.296999999999997</c:v>
                </c:pt>
                <c:pt idx="24">
                  <c:v>97.296999999999997</c:v>
                </c:pt>
                <c:pt idx="25">
                  <c:v>97.296999999999997</c:v>
                </c:pt>
                <c:pt idx="26">
                  <c:v>97.296999999999997</c:v>
                </c:pt>
                <c:pt idx="27">
                  <c:v>97.296999999999997</c:v>
                </c:pt>
                <c:pt idx="28">
                  <c:v>97.296999999999997</c:v>
                </c:pt>
                <c:pt idx="29">
                  <c:v>96.754000000000005</c:v>
                </c:pt>
                <c:pt idx="30">
                  <c:v>96.754000000000005</c:v>
                </c:pt>
                <c:pt idx="31">
                  <c:v>96.21</c:v>
                </c:pt>
                <c:pt idx="32">
                  <c:v>95.667000000000002</c:v>
                </c:pt>
                <c:pt idx="33">
                  <c:v>95.667000000000002</c:v>
                </c:pt>
                <c:pt idx="34">
                  <c:v>95.667000000000002</c:v>
                </c:pt>
                <c:pt idx="35">
                  <c:v>95.123000000000005</c:v>
                </c:pt>
                <c:pt idx="36">
                  <c:v>95.123000000000005</c:v>
                </c:pt>
                <c:pt idx="37">
                  <c:v>95.123000000000005</c:v>
                </c:pt>
                <c:pt idx="38">
                  <c:v>95.123000000000005</c:v>
                </c:pt>
                <c:pt idx="39">
                  <c:v>95.123000000000005</c:v>
                </c:pt>
                <c:pt idx="40">
                  <c:v>94.036000000000001</c:v>
                </c:pt>
                <c:pt idx="41">
                  <c:v>94.036000000000001</c:v>
                </c:pt>
                <c:pt idx="42">
                  <c:v>94.036000000000001</c:v>
                </c:pt>
                <c:pt idx="43">
                  <c:v>94.036000000000001</c:v>
                </c:pt>
                <c:pt idx="44">
                  <c:v>94.036000000000001</c:v>
                </c:pt>
                <c:pt idx="45">
                  <c:v>94.036000000000001</c:v>
                </c:pt>
                <c:pt idx="46">
                  <c:v>94.036000000000001</c:v>
                </c:pt>
                <c:pt idx="47">
                  <c:v>94.036000000000001</c:v>
                </c:pt>
                <c:pt idx="48">
                  <c:v>93.492000000000004</c:v>
                </c:pt>
                <c:pt idx="49">
                  <c:v>88.564999999999998</c:v>
                </c:pt>
                <c:pt idx="50">
                  <c:v>85.793000000000006</c:v>
                </c:pt>
                <c:pt idx="51">
                  <c:v>84.671999999999997</c:v>
                </c:pt>
                <c:pt idx="52">
                  <c:v>82.99</c:v>
                </c:pt>
                <c:pt idx="53">
                  <c:v>79.625</c:v>
                </c:pt>
                <c:pt idx="54">
                  <c:v>77.923000000000002</c:v>
                </c:pt>
                <c:pt idx="55">
                  <c:v>74.457999999999998</c:v>
                </c:pt>
                <c:pt idx="56">
                  <c:v>66.962000000000003</c:v>
                </c:pt>
                <c:pt idx="57">
                  <c:v>63.585999999999999</c:v>
                </c:pt>
                <c:pt idx="58">
                  <c:v>58.59</c:v>
                </c:pt>
                <c:pt idx="59">
                  <c:v>56.962000000000003</c:v>
                </c:pt>
              </c:numCache>
            </c:numRef>
          </c:yVal>
          <c:smooth val="0"/>
          <c:extLst>
            <c:ext xmlns:c16="http://schemas.microsoft.com/office/drawing/2014/chart" uri="{C3380CC4-5D6E-409C-BE32-E72D297353CC}">
              <c16:uniqueId val="{00000003-C2E8-47C4-9AF0-2C028704D90F}"/>
            </c:ext>
          </c:extLst>
        </c:ser>
        <c:dLbls>
          <c:showLegendKey val="0"/>
          <c:showVal val="0"/>
          <c:showCatName val="0"/>
          <c:showSerName val="0"/>
          <c:showPercent val="0"/>
          <c:showBubbleSize val="0"/>
        </c:dLbls>
        <c:axId val="683669848"/>
        <c:axId val="683670240"/>
      </c:scatterChart>
      <c:valAx>
        <c:axId val="683669848"/>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50039672925499701"/>
              <c:y val="0.92962992125984256"/>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0240"/>
        <c:crosses val="autoZero"/>
        <c:crossBetween val="midCat"/>
        <c:majorUnit val="1"/>
      </c:valAx>
      <c:valAx>
        <c:axId val="683670240"/>
        <c:scaling>
          <c:orientation val="minMax"/>
          <c:max val="100"/>
          <c:min val="5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3669848"/>
        <c:crosses val="autoZero"/>
        <c:crossBetween val="midCat"/>
        <c:majorUnit val="10"/>
      </c:valAx>
      <c:spPr>
        <a:noFill/>
        <a:ln>
          <a:solidFill>
            <a:schemeClr val="bg2"/>
          </a:solidFill>
        </a:ln>
      </c:spPr>
    </c:plotArea>
    <c:legend>
      <c:legendPos val="r"/>
      <c:layout>
        <c:manualLayout>
          <c:xMode val="edge"/>
          <c:yMode val="edge"/>
          <c:x val="0.10882360858738811"/>
          <c:y val="0.65170559930008753"/>
          <c:w val="0.69308600847970925"/>
          <c:h val="0.1586979440069991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693039880118"/>
          <c:y val="3.6626238252476601E-2"/>
          <c:w val="0.88946347467936182"/>
          <c:h val="0.82154020356892687"/>
        </c:manualLayout>
      </c:layout>
      <c:barChart>
        <c:barDir val="col"/>
        <c:grouping val="clustered"/>
        <c:varyColors val="0"/>
        <c:ser>
          <c:idx val="0"/>
          <c:order val="0"/>
          <c:tx>
            <c:strRef>
              <c:f>Sheet1!$B$1</c:f>
              <c:strCache>
                <c:ptCount val="1"/>
                <c:pt idx="0">
                  <c:v>1 Year</c:v>
                </c:pt>
              </c:strCache>
            </c:strRef>
          </c:tx>
          <c:spPr>
            <a:gradFill flip="none" rotWithShape="1">
              <a:gsLst>
                <a:gs pos="0">
                  <a:srgbClr val="009900"/>
                </a:gs>
                <a:gs pos="50000">
                  <a:srgbClr val="00FF00"/>
                </a:gs>
                <a:gs pos="100000">
                  <a:srgbClr val="009900"/>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9.2194000000000003</c:v>
                </c:pt>
                <c:pt idx="1">
                  <c:v>89.238900000000001</c:v>
                </c:pt>
                <c:pt idx="2">
                  <c:v>8.8172999999999995</c:v>
                </c:pt>
                <c:pt idx="3">
                  <c:v>90.494200000000006</c:v>
                </c:pt>
                <c:pt idx="4">
                  <c:v>3.327</c:v>
                </c:pt>
                <c:pt idx="5">
                  <c:v>79.970799999999997</c:v>
                </c:pt>
              </c:numCache>
            </c:numRef>
          </c:val>
          <c:extLst>
            <c:ext xmlns:c16="http://schemas.microsoft.com/office/drawing/2014/chart" uri="{C3380CC4-5D6E-409C-BE32-E72D297353CC}">
              <c16:uniqueId val="{00000000-59EE-41CF-9681-9606F329C0EF}"/>
            </c:ext>
          </c:extLst>
        </c:ser>
        <c:dLbls>
          <c:showLegendKey val="0"/>
          <c:showVal val="0"/>
          <c:showCatName val="0"/>
          <c:showSerName val="0"/>
          <c:showPercent val="0"/>
          <c:showBubbleSize val="0"/>
        </c:dLbls>
        <c:gapWidth val="35"/>
        <c:axId val="683670632"/>
        <c:axId val="683671024"/>
      </c:barChart>
      <c:catAx>
        <c:axId val="68367063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3671024"/>
        <c:crosses val="autoZero"/>
        <c:auto val="1"/>
        <c:lblAlgn val="ctr"/>
        <c:lblOffset val="100"/>
        <c:tickLblSkip val="1"/>
        <c:noMultiLvlLbl val="0"/>
      </c:catAx>
      <c:valAx>
        <c:axId val="683671024"/>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92704745029749E-2"/>
              <c:y val="0.2619239382596760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3670632"/>
        <c:crosses val="autoZero"/>
        <c:crossBetween val="between"/>
        <c:majorUnit val="2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6816982140976"/>
          <c:y val="0.11330193427217213"/>
          <c:w val="0.88209416325202572"/>
          <c:h val="0.70966414055750981"/>
        </c:manualLayout>
      </c:layout>
      <c:barChart>
        <c:barDir val="col"/>
        <c:grouping val="clustered"/>
        <c:varyColors val="0"/>
        <c:ser>
          <c:idx val="0"/>
          <c:order val="0"/>
          <c:tx>
            <c:strRef>
              <c:f>Sheet1!$B$1</c:f>
              <c:strCache>
                <c:ptCount val="1"/>
                <c:pt idx="0">
                  <c:v>2004 (N=1,632)</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47.120100000000001</c:v>
                </c:pt>
                <c:pt idx="1">
                  <c:v>51.777000000000001</c:v>
                </c:pt>
                <c:pt idx="2">
                  <c:v>16.115200000000002</c:v>
                </c:pt>
                <c:pt idx="3">
                  <c:v>82.843100000000007</c:v>
                </c:pt>
                <c:pt idx="4">
                  <c:v>6.6788999999999996</c:v>
                </c:pt>
                <c:pt idx="5">
                  <c:v>85.722999999999999</c:v>
                </c:pt>
              </c:numCache>
            </c:numRef>
          </c:val>
          <c:extLst>
            <c:ext xmlns:c16="http://schemas.microsoft.com/office/drawing/2014/chart" uri="{C3380CC4-5D6E-409C-BE32-E72D297353CC}">
              <c16:uniqueId val="{00000000-3D48-4CDC-8068-F4B538D7EC03}"/>
            </c:ext>
          </c:extLst>
        </c:ser>
        <c:ser>
          <c:idx val="1"/>
          <c:order val="1"/>
          <c:tx>
            <c:strRef>
              <c:f>Sheet1!$C$1</c:f>
              <c:strCache>
                <c:ptCount val="1"/>
                <c:pt idx="0">
                  <c:v>2009 (N=1,580)</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23.038</c:v>
                </c:pt>
                <c:pt idx="1">
                  <c:v>75.316500000000005</c:v>
                </c:pt>
                <c:pt idx="2">
                  <c:v>9.3038000000000007</c:v>
                </c:pt>
                <c:pt idx="3">
                  <c:v>86.772199999999998</c:v>
                </c:pt>
                <c:pt idx="4">
                  <c:v>4.4936999999999996</c:v>
                </c:pt>
                <c:pt idx="5">
                  <c:v>83.797499999999999</c:v>
                </c:pt>
              </c:numCache>
            </c:numRef>
          </c:val>
          <c:extLst>
            <c:ext xmlns:c16="http://schemas.microsoft.com/office/drawing/2014/chart" uri="{C3380CC4-5D6E-409C-BE32-E72D297353CC}">
              <c16:uniqueId val="{00000001-3D48-4CDC-8068-F4B538D7EC03}"/>
            </c:ext>
          </c:extLst>
        </c:ser>
        <c:ser>
          <c:idx val="2"/>
          <c:order val="2"/>
          <c:tx>
            <c:strRef>
              <c:f>Sheet1!$D$1</c:f>
              <c:strCache>
                <c:ptCount val="1"/>
                <c:pt idx="0">
                  <c:v>1/2017-6/2017 (N=1,253)</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3.5116000000000001</c:v>
                </c:pt>
                <c:pt idx="1">
                  <c:v>95.051900000000003</c:v>
                </c:pt>
                <c:pt idx="2">
                  <c:v>8.6193000000000008</c:v>
                </c:pt>
                <c:pt idx="3">
                  <c:v>92.178799999999995</c:v>
                </c:pt>
                <c:pt idx="4">
                  <c:v>2.7134999999999998</c:v>
                </c:pt>
                <c:pt idx="5">
                  <c:v>81.5642</c:v>
                </c:pt>
              </c:numCache>
            </c:numRef>
          </c:val>
          <c:extLst>
            <c:ext xmlns:c16="http://schemas.microsoft.com/office/drawing/2014/chart" uri="{C3380CC4-5D6E-409C-BE32-E72D297353CC}">
              <c16:uniqueId val="{00000002-3D48-4CDC-8068-F4B538D7EC03}"/>
            </c:ext>
          </c:extLst>
        </c:ser>
        <c:dLbls>
          <c:showLegendKey val="0"/>
          <c:showVal val="0"/>
          <c:showCatName val="0"/>
          <c:showSerName val="0"/>
          <c:showPercent val="0"/>
          <c:showBubbleSize val="0"/>
        </c:dLbls>
        <c:gapWidth val="35"/>
        <c:axId val="683671808"/>
        <c:axId val="684118792"/>
      </c:barChart>
      <c:catAx>
        <c:axId val="68367180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18792"/>
        <c:crosses val="autoZero"/>
        <c:auto val="1"/>
        <c:lblAlgn val="ctr"/>
        <c:lblOffset val="100"/>
        <c:tickLblSkip val="1"/>
        <c:noMultiLvlLbl val="0"/>
      </c:catAx>
      <c:valAx>
        <c:axId val="6841187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manualLayout>
              <c:xMode val="edge"/>
              <c:yMode val="edge"/>
              <c:x val="1.987328914399129E-2"/>
              <c:y val="0.2869506481610443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3671808"/>
        <c:crosses val="autoZero"/>
        <c:crossBetween val="between"/>
        <c:majorUnit val="20"/>
      </c:valAx>
      <c:spPr>
        <a:noFill/>
        <a:ln>
          <a:solidFill>
            <a:schemeClr val="bg2"/>
          </a:solidFill>
        </a:ln>
      </c:spPr>
    </c:plotArea>
    <c:legend>
      <c:legendPos val="r"/>
      <c:layout>
        <c:manualLayout>
          <c:xMode val="edge"/>
          <c:yMode val="edge"/>
          <c:x val="0.10125354575930862"/>
          <c:y val="1.6373879989139712E-2"/>
          <c:w val="0.882128905401803"/>
          <c:h val="8.2584671937630263E-2"/>
        </c:manualLayout>
      </c:layout>
      <c:overlay val="1"/>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72449411565486"/>
          <c:y val="0.1936759671345388"/>
          <c:w val="0.40533083566167133"/>
          <c:h val="0.54631547415268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DA3C-4077-9EDE-C70404CC1FEB}"/>
              </c:ext>
            </c:extLst>
          </c:dPt>
          <c:dPt>
            <c:idx val="1"/>
            <c:bubble3D val="0"/>
            <c:spPr>
              <a:solidFill>
                <a:srgbClr val="008000"/>
              </a:solidFill>
              <a:ln>
                <a:solidFill>
                  <a:srgbClr val="000000"/>
                </a:solidFill>
              </a:ln>
            </c:spPr>
            <c:extLst>
              <c:ext xmlns:c16="http://schemas.microsoft.com/office/drawing/2014/chart" uri="{C3380CC4-5D6E-409C-BE32-E72D297353CC}">
                <c16:uniqueId val="{00000003-DA3C-4077-9EDE-C70404CC1FEB}"/>
              </c:ext>
            </c:extLst>
          </c:dPt>
          <c:dPt>
            <c:idx val="2"/>
            <c:bubble3D val="0"/>
            <c:spPr>
              <a:solidFill>
                <a:srgbClr val="FF0000"/>
              </a:solidFill>
              <a:ln>
                <a:solidFill>
                  <a:srgbClr val="000000"/>
                </a:solidFill>
              </a:ln>
            </c:spPr>
            <c:extLst>
              <c:ext xmlns:c16="http://schemas.microsoft.com/office/drawing/2014/chart" uri="{C3380CC4-5D6E-409C-BE32-E72D297353CC}">
                <c16:uniqueId val="{00000005-DA3C-4077-9EDE-C70404CC1FEB}"/>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DA3C-4077-9EDE-C70404CC1FEB}"/>
              </c:ext>
            </c:extLst>
          </c:dPt>
          <c:dPt>
            <c:idx val="4"/>
            <c:bubble3D val="0"/>
            <c:spPr>
              <a:solidFill>
                <a:srgbClr val="00FFFF"/>
              </a:solidFill>
              <a:ln>
                <a:solidFill>
                  <a:srgbClr val="000000"/>
                </a:solidFill>
              </a:ln>
            </c:spPr>
            <c:extLst>
              <c:ext xmlns:c16="http://schemas.microsoft.com/office/drawing/2014/chart" uri="{C3380CC4-5D6E-409C-BE32-E72D297353CC}">
                <c16:uniqueId val="{00000009-DA3C-4077-9EDE-C70404CC1FEB}"/>
              </c:ext>
            </c:extLst>
          </c:dPt>
          <c:dPt>
            <c:idx val="5"/>
            <c:bubble3D val="0"/>
            <c:spPr>
              <a:solidFill>
                <a:srgbClr val="FF00FF"/>
              </a:solidFill>
              <a:ln>
                <a:solidFill>
                  <a:srgbClr val="000000"/>
                </a:solidFill>
              </a:ln>
            </c:spPr>
            <c:extLst>
              <c:ext xmlns:c16="http://schemas.microsoft.com/office/drawing/2014/chart" uri="{C3380CC4-5D6E-409C-BE32-E72D297353CC}">
                <c16:uniqueId val="{0000000B-DA3C-4077-9EDE-C70404CC1FEB}"/>
              </c:ext>
            </c:extLst>
          </c:dPt>
          <c:dPt>
            <c:idx val="6"/>
            <c:bubble3D val="0"/>
            <c:spPr>
              <a:solidFill>
                <a:srgbClr val="00FF00"/>
              </a:solidFill>
              <a:ln>
                <a:solidFill>
                  <a:srgbClr val="000000"/>
                </a:solidFill>
              </a:ln>
            </c:spPr>
            <c:extLst>
              <c:ext xmlns:c16="http://schemas.microsoft.com/office/drawing/2014/chart" uri="{C3380CC4-5D6E-409C-BE32-E72D297353CC}">
                <c16:uniqueId val="{0000000D-DA3C-4077-9EDE-C70404CC1FEB}"/>
              </c:ext>
            </c:extLst>
          </c:dPt>
          <c:dPt>
            <c:idx val="7"/>
            <c:bubble3D val="0"/>
            <c:spPr>
              <a:solidFill>
                <a:srgbClr val="FFC000"/>
              </a:solidFill>
              <a:ln>
                <a:solidFill>
                  <a:srgbClr val="000000"/>
                </a:solidFill>
              </a:ln>
            </c:spPr>
            <c:extLst>
              <c:ext xmlns:c16="http://schemas.microsoft.com/office/drawing/2014/chart" uri="{C3380CC4-5D6E-409C-BE32-E72D297353CC}">
                <c16:uniqueId val="{0000000F-DA3C-4077-9EDE-C70404CC1FEB}"/>
              </c:ext>
            </c:extLst>
          </c:dPt>
          <c:dLbls>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3.7580000000000002E-2</c:v>
                </c:pt>
                <c:pt idx="1">
                  <c:v>4.3539000000000001E-2</c:v>
                </c:pt>
                <c:pt idx="2">
                  <c:v>0.30592999999999998</c:v>
                </c:pt>
                <c:pt idx="3">
                  <c:v>0.50865000000000005</c:v>
                </c:pt>
                <c:pt idx="4">
                  <c:v>3.3855000000000003E-2</c:v>
                </c:pt>
                <c:pt idx="5">
                  <c:v>2.1604000000000002E-2</c:v>
                </c:pt>
                <c:pt idx="6">
                  <c:v>3.8406999999999997E-2</c:v>
                </c:pt>
                <c:pt idx="7">
                  <c:v>1.043E-2</c:v>
                </c:pt>
              </c:numCache>
            </c:numRef>
          </c:val>
          <c:extLst>
            <c:ext xmlns:c16="http://schemas.microsoft.com/office/drawing/2014/chart" uri="{C3380CC4-5D6E-409C-BE32-E72D297353CC}">
              <c16:uniqueId val="{00000010-DA3C-4077-9EDE-C70404CC1FEB}"/>
            </c:ext>
          </c:extLst>
        </c:ser>
        <c:dLbls>
          <c:dLblPos val="outEnd"/>
          <c:showLegendKey val="0"/>
          <c:showVal val="1"/>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11039325212554"/>
          <c:y val="2.4784369626210612E-2"/>
          <c:w val="0.46984969827489509"/>
          <c:h val="0.8929937098379801"/>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Lbls>
            <c:dLbl>
              <c:idx val="0"/>
              <c:layout>
                <c:manualLayout>
                  <c:x val="-1.4492753623188421E-3"/>
                  <c:y val="7.4896419197603037E-2"/>
                </c:manualLayout>
              </c:layout>
              <c:spPr>
                <a:noFill/>
                <a:ln>
                  <a:noFill/>
                </a:ln>
                <a:effectLst/>
              </c:spPr>
              <c:txPr>
                <a:bodyPr/>
                <a:lstStyle/>
                <a:p>
                  <a:pPr>
                    <a:defRPr sz="1500" b="1">
                      <a:solidFill>
                        <a:schemeClr val="bg2"/>
                      </a:solidFill>
                    </a:defRPr>
                  </a:pPr>
                  <a:endParaRPr lang="en-US"/>
                </a:p>
              </c:txPr>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FAB-4541-9814-3AC1799040DA}"/>
                </c:ext>
              </c:extLst>
            </c:dLbl>
            <c:dLbl>
              <c:idx val="1"/>
              <c:layout>
                <c:manualLayout>
                  <c:x val="4.3478260869565313E-3"/>
                  <c:y val="6.3587364079490061E-2"/>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AB-4541-9814-3AC1799040DA}"/>
                </c:ext>
              </c:extLst>
            </c:dLbl>
            <c:dLbl>
              <c:idx val="2"/>
              <c:layout>
                <c:manualLayout>
                  <c:x val="0"/>
                  <c:y val="0.23129209484408308"/>
                </c:manualLayout>
              </c:layout>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AB-4541-9814-3AC1799040DA}"/>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Year 1 (N=16,411)</c:v>
                </c:pt>
              </c:strCache>
            </c:strRef>
          </c:cat>
          <c:val>
            <c:numRef>
              <c:f>Sheet1!$B$2</c:f>
              <c:numCache>
                <c:formatCode>General</c:formatCode>
                <c:ptCount val="1"/>
                <c:pt idx="0">
                  <c:v>89</c:v>
                </c:pt>
              </c:numCache>
            </c:numRef>
          </c:val>
          <c:extLst>
            <c:ext xmlns:c16="http://schemas.microsoft.com/office/drawing/2014/chart" uri="{C3380CC4-5D6E-409C-BE32-E72D297353CC}">
              <c16:uniqueId val="{00000003-BFAB-4541-9814-3AC1799040DA}"/>
            </c:ext>
          </c:extLst>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c:f>
              <c:strCache>
                <c:ptCount val="1"/>
                <c:pt idx="0">
                  <c:v>Year 1 (N=16,411)</c:v>
                </c:pt>
              </c:strCache>
            </c:strRef>
          </c:cat>
          <c:val>
            <c:numRef>
              <c:f>Sheet1!$B$3</c:f>
              <c:numCache>
                <c:formatCode>General</c:formatCode>
                <c:ptCount val="1"/>
                <c:pt idx="0">
                  <c:v>1150</c:v>
                </c:pt>
              </c:numCache>
            </c:numRef>
          </c:val>
          <c:extLst>
            <c:ext xmlns:c16="http://schemas.microsoft.com/office/drawing/2014/chart" uri="{C3380CC4-5D6E-409C-BE32-E72D297353CC}">
              <c16:uniqueId val="{00000004-BFAB-4541-9814-3AC1799040DA}"/>
            </c:ext>
          </c:extLst>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invertIfNegative val="0"/>
          <c:cat>
            <c:strRef>
              <c:f>Sheet1!$B$1</c:f>
              <c:strCache>
                <c:ptCount val="1"/>
                <c:pt idx="0">
                  <c:v>Year 1 (N=16,411)</c:v>
                </c:pt>
              </c:strCache>
            </c:strRef>
          </c:cat>
          <c:val>
            <c:numRef>
              <c:f>Sheet1!$B$4</c:f>
              <c:numCache>
                <c:formatCode>General</c:formatCode>
                <c:ptCount val="1"/>
                <c:pt idx="0">
                  <c:v>376</c:v>
                </c:pt>
              </c:numCache>
            </c:numRef>
          </c:val>
          <c:extLst>
            <c:ext xmlns:c16="http://schemas.microsoft.com/office/drawing/2014/chart" uri="{C3380CC4-5D6E-409C-BE32-E72D297353CC}">
              <c16:uniqueId val="{00000005-BFAB-4541-9814-3AC1799040DA}"/>
            </c:ext>
          </c:extLst>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f>
              <c:strCache>
                <c:ptCount val="1"/>
                <c:pt idx="0">
                  <c:v>Year 1 (N=16,411)</c:v>
                </c:pt>
              </c:strCache>
            </c:strRef>
          </c:cat>
          <c:val>
            <c:numRef>
              <c:f>Sheet1!$B$5</c:f>
              <c:numCache>
                <c:formatCode>General</c:formatCode>
                <c:ptCount val="1"/>
                <c:pt idx="0">
                  <c:v>12488</c:v>
                </c:pt>
              </c:numCache>
            </c:numRef>
          </c:val>
          <c:extLst>
            <c:ext xmlns:c16="http://schemas.microsoft.com/office/drawing/2014/chart" uri="{C3380CC4-5D6E-409C-BE32-E72D297353CC}">
              <c16:uniqueId val="{00000006-BFAB-4541-9814-3AC1799040DA}"/>
            </c:ext>
          </c:extLst>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f>
              <c:strCache>
                <c:ptCount val="1"/>
                <c:pt idx="0">
                  <c:v>Year 1 (N=16,411)</c:v>
                </c:pt>
              </c:strCache>
            </c:strRef>
          </c:cat>
          <c:val>
            <c:numRef>
              <c:f>Sheet1!$B$6</c:f>
              <c:numCache>
                <c:formatCode>General</c:formatCode>
                <c:ptCount val="1"/>
                <c:pt idx="0">
                  <c:v>340</c:v>
                </c:pt>
              </c:numCache>
            </c:numRef>
          </c:val>
          <c:extLst>
            <c:ext xmlns:c16="http://schemas.microsoft.com/office/drawing/2014/chart" uri="{C3380CC4-5D6E-409C-BE32-E72D297353CC}">
              <c16:uniqueId val="{00000007-BFAB-4541-9814-3AC1799040DA}"/>
            </c:ext>
          </c:extLst>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invertIfNegative val="0"/>
          <c:cat>
            <c:strRef>
              <c:f>Sheet1!$B$1</c:f>
              <c:strCache>
                <c:ptCount val="1"/>
                <c:pt idx="0">
                  <c:v>Year 1 (N=16,411)</c:v>
                </c:pt>
              </c:strCache>
            </c:strRef>
          </c:cat>
          <c:val>
            <c:numRef>
              <c:f>Sheet1!$B$7</c:f>
              <c:numCache>
                <c:formatCode>General</c:formatCode>
                <c:ptCount val="1"/>
                <c:pt idx="0">
                  <c:v>120</c:v>
                </c:pt>
              </c:numCache>
            </c:numRef>
          </c:val>
          <c:extLst>
            <c:ext xmlns:c16="http://schemas.microsoft.com/office/drawing/2014/chart" uri="{C3380CC4-5D6E-409C-BE32-E72D297353CC}">
              <c16:uniqueId val="{00000008-BFAB-4541-9814-3AC1799040DA}"/>
            </c:ext>
          </c:extLst>
        </c:ser>
        <c:ser>
          <c:idx val="6"/>
          <c:order val="6"/>
          <c:tx>
            <c:strRef>
              <c:f>Sheet1!$A$8</c:f>
              <c:strCache>
                <c:ptCount val="1"/>
                <c:pt idx="0">
                  <c:v>Cyclosporine Alone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invertIfNegative val="0"/>
          <c:cat>
            <c:strRef>
              <c:f>Sheet1!$B$1</c:f>
              <c:strCache>
                <c:ptCount val="1"/>
                <c:pt idx="0">
                  <c:v>Year 1 (N=16,411)</c:v>
                </c:pt>
              </c:strCache>
            </c:strRef>
          </c:cat>
          <c:val>
            <c:numRef>
              <c:f>Sheet1!$B$8</c:f>
              <c:numCache>
                <c:formatCode>General</c:formatCode>
                <c:ptCount val="1"/>
                <c:pt idx="0">
                  <c:v>55</c:v>
                </c:pt>
              </c:numCache>
            </c:numRef>
          </c:val>
          <c:extLst>
            <c:ext xmlns:c16="http://schemas.microsoft.com/office/drawing/2014/chart" uri="{C3380CC4-5D6E-409C-BE32-E72D297353CC}">
              <c16:uniqueId val="{00000009-BFAB-4541-9814-3AC1799040DA}"/>
            </c:ext>
          </c:extLst>
        </c:ser>
        <c:ser>
          <c:idx val="7"/>
          <c:order val="7"/>
          <c:tx>
            <c:strRef>
              <c:f>Sheet1!$A$9</c:f>
              <c:strCache>
                <c:ptCount val="1"/>
                <c:pt idx="0">
                  <c:v>Tacrolimus Alone</c:v>
                </c:pt>
              </c:strCache>
            </c:strRef>
          </c:tx>
          <c:spPr>
            <a:gradFill>
              <a:gsLst>
                <a:gs pos="0">
                  <a:srgbClr val="B8B400"/>
                </a:gs>
                <a:gs pos="50000">
                  <a:srgbClr val="FFFF00"/>
                </a:gs>
                <a:gs pos="100000">
                  <a:srgbClr val="B8B400"/>
                </a:gs>
              </a:gsLst>
              <a:lin ang="10800000" scaled="1"/>
            </a:gradFill>
            <a:ln>
              <a:solidFill>
                <a:srgbClr val="000000"/>
              </a:solidFill>
            </a:ln>
          </c:spPr>
          <c:invertIfNegative val="0"/>
          <c:cat>
            <c:strRef>
              <c:f>Sheet1!$B$1</c:f>
              <c:strCache>
                <c:ptCount val="1"/>
                <c:pt idx="0">
                  <c:v>Year 1 (N=16,411)</c:v>
                </c:pt>
              </c:strCache>
            </c:strRef>
          </c:cat>
          <c:val>
            <c:numRef>
              <c:f>Sheet1!$B$9</c:f>
              <c:numCache>
                <c:formatCode>General</c:formatCode>
                <c:ptCount val="1"/>
                <c:pt idx="0">
                  <c:v>595</c:v>
                </c:pt>
              </c:numCache>
            </c:numRef>
          </c:val>
          <c:extLst>
            <c:ext xmlns:c16="http://schemas.microsoft.com/office/drawing/2014/chart" uri="{C3380CC4-5D6E-409C-BE32-E72D297353CC}">
              <c16:uniqueId val="{0000000A-BFAB-4541-9814-3AC1799040DA}"/>
            </c:ext>
          </c:extLst>
        </c:ser>
        <c:ser>
          <c:idx val="8"/>
          <c:order val="8"/>
          <c:tx>
            <c:strRef>
              <c:f>Sheet1!$A$10</c:f>
              <c:strCache>
                <c:ptCount val="1"/>
                <c:pt idx="0">
                  <c:v>Sirolimus/Everolimus + calcineurin + cellcycle</c:v>
                </c:pt>
              </c:strCache>
            </c:strRef>
          </c:tx>
          <c:spPr>
            <a:gradFill>
              <a:gsLst>
                <a:gs pos="0">
                  <a:srgbClr val="808080"/>
                </a:gs>
                <a:gs pos="50000">
                  <a:srgbClr val="CCCCFF"/>
                </a:gs>
                <a:gs pos="100000">
                  <a:srgbClr val="808080"/>
                </a:gs>
              </a:gsLst>
              <a:lin ang="10800000" scaled="1"/>
            </a:gradFill>
            <a:ln>
              <a:solidFill>
                <a:srgbClr val="000000"/>
              </a:solidFill>
            </a:ln>
          </c:spPr>
          <c:invertIfNegative val="0"/>
          <c:cat>
            <c:strRef>
              <c:f>Sheet1!$B$1</c:f>
              <c:strCache>
                <c:ptCount val="1"/>
                <c:pt idx="0">
                  <c:v>Year 1 (N=16,411)</c:v>
                </c:pt>
              </c:strCache>
            </c:strRef>
          </c:cat>
          <c:val>
            <c:numRef>
              <c:f>Sheet1!$B$10</c:f>
              <c:numCache>
                <c:formatCode>General</c:formatCode>
                <c:ptCount val="1"/>
                <c:pt idx="0">
                  <c:v>960</c:v>
                </c:pt>
              </c:numCache>
            </c:numRef>
          </c:val>
          <c:extLst>
            <c:ext xmlns:c16="http://schemas.microsoft.com/office/drawing/2014/chart" uri="{C3380CC4-5D6E-409C-BE32-E72D297353CC}">
              <c16:uniqueId val="{0000000B-BFAB-4541-9814-3AC1799040DA}"/>
            </c:ext>
          </c:extLst>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invertIfNegative val="0"/>
          <c:cat>
            <c:strRef>
              <c:f>Sheet1!$B$1</c:f>
              <c:strCache>
                <c:ptCount val="1"/>
                <c:pt idx="0">
                  <c:v>Year 1 (N=16,411)</c:v>
                </c:pt>
              </c:strCache>
            </c:strRef>
          </c:cat>
          <c:val>
            <c:numRef>
              <c:f>Sheet1!$B$11</c:f>
              <c:numCache>
                <c:formatCode>General</c:formatCode>
                <c:ptCount val="1"/>
                <c:pt idx="0">
                  <c:v>237</c:v>
                </c:pt>
              </c:numCache>
            </c:numRef>
          </c:val>
          <c:extLst>
            <c:ext xmlns:c16="http://schemas.microsoft.com/office/drawing/2014/chart" uri="{C3380CC4-5D6E-409C-BE32-E72D297353CC}">
              <c16:uniqueId val="{0000000C-BFAB-4541-9814-3AC1799040DA}"/>
            </c:ext>
          </c:extLst>
        </c:ser>
        <c:ser>
          <c:idx val="10"/>
          <c:order val="10"/>
          <c:tx>
            <c:strRef>
              <c:f>Sheet1!$A$12</c:f>
              <c:strCache>
                <c:ptCount val="1"/>
                <c:pt idx="0">
                  <c:v>None</c:v>
                </c:pt>
              </c:strCache>
            </c:strRef>
          </c:tx>
          <c:spPr>
            <a:gradFill>
              <a:gsLst>
                <a:gs pos="50000">
                  <a:srgbClr val="FF0000"/>
                </a:gs>
                <a:gs pos="0">
                  <a:srgbClr val="C00000"/>
                </a:gs>
                <a:gs pos="100000">
                  <a:srgbClr val="C00000"/>
                </a:gs>
              </a:gsLst>
              <a:lin ang="10800000" scaled="0"/>
            </a:gradFill>
          </c:spPr>
          <c:invertIfNegative val="0"/>
          <c:cat>
            <c:strRef>
              <c:f>Sheet1!$B$1</c:f>
              <c:strCache>
                <c:ptCount val="1"/>
                <c:pt idx="0">
                  <c:v>Year 1 (N=16,411)</c:v>
                </c:pt>
              </c:strCache>
            </c:strRef>
          </c:cat>
          <c:val>
            <c:numRef>
              <c:f>Sheet1!$B$12</c:f>
              <c:numCache>
                <c:formatCode>General</c:formatCode>
                <c:ptCount val="1"/>
                <c:pt idx="0">
                  <c:v>1</c:v>
                </c:pt>
              </c:numCache>
            </c:numRef>
          </c:val>
          <c:extLst>
            <c:ext xmlns:c16="http://schemas.microsoft.com/office/drawing/2014/chart" uri="{C3380CC4-5D6E-409C-BE32-E72D297353CC}">
              <c16:uniqueId val="{0000000D-BFAB-4541-9814-3AC1799040DA}"/>
            </c:ext>
          </c:extLst>
        </c:ser>
        <c:dLbls>
          <c:showLegendKey val="0"/>
          <c:showVal val="0"/>
          <c:showCatName val="0"/>
          <c:showSerName val="0"/>
          <c:showPercent val="0"/>
          <c:showBubbleSize val="0"/>
        </c:dLbls>
        <c:gapWidth val="50"/>
        <c:overlap val="100"/>
        <c:axId val="684119576"/>
        <c:axId val="684119968"/>
      </c:barChart>
      <c:catAx>
        <c:axId val="684119576"/>
        <c:scaling>
          <c:orientation val="minMax"/>
        </c:scaling>
        <c:delete val="1"/>
        <c:axPos val="b"/>
        <c:numFmt formatCode="General" sourceLinked="0"/>
        <c:majorTickMark val="out"/>
        <c:minorTickMark val="none"/>
        <c:tickLblPos val="none"/>
        <c:crossAx val="684119968"/>
        <c:crosses val="autoZero"/>
        <c:auto val="1"/>
        <c:lblAlgn val="ctr"/>
        <c:lblOffset val="100"/>
        <c:noMultiLvlLbl val="0"/>
      </c:catAx>
      <c:valAx>
        <c:axId val="684119968"/>
        <c:scaling>
          <c:orientation val="minMax"/>
          <c:min val="0"/>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Patients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19576"/>
        <c:crosses val="autoZero"/>
        <c:crossBetween val="between"/>
        <c:majorUnit val="0.2"/>
      </c:valAx>
      <c:spPr>
        <a:noFill/>
        <a:ln>
          <a:solidFill>
            <a:schemeClr val="bg2"/>
          </a:solidFill>
        </a:ln>
      </c:spPr>
    </c:plotArea>
    <c:legend>
      <c:legendPos val="r"/>
      <c:layout>
        <c:manualLayout>
          <c:xMode val="edge"/>
          <c:yMode val="edge"/>
          <c:x val="0.51508625524373541"/>
          <c:y val="1.2856029083228233E-2"/>
          <c:w val="0.4404272382618839"/>
          <c:h val="0.92975164707224223"/>
        </c:manualLayout>
      </c:layout>
      <c:overlay val="0"/>
      <c:spPr>
        <a:solidFill>
          <a:schemeClr val="tx1"/>
        </a:solidFill>
        <a:ln w="12700">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19305920093322"/>
          <c:y val="3.359059284256135E-2"/>
          <c:w val="0.87737962511323264"/>
          <c:h val="0.80669541307336579"/>
        </c:manualLayout>
      </c:layout>
      <c:scatterChart>
        <c:scatterStyle val="lineMarker"/>
        <c:varyColors val="0"/>
        <c:ser>
          <c:idx val="0"/>
          <c:order val="0"/>
          <c:tx>
            <c:strRef>
              <c:f>Sheet1!$B$1</c:f>
              <c:strCache>
                <c:ptCount val="1"/>
                <c:pt idx="0">
                  <c:v>Cyclosporine + MMF/MPA (N=2,929)</c:v>
                </c:pt>
              </c:strCache>
            </c:strRef>
          </c:tx>
          <c:spPr>
            <a:ln w="41275">
              <a:solidFill>
                <a:srgbClr val="00B0F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Sheet1!$B$2:$B$14</c:f>
              <c:numCache>
                <c:formatCode>General</c:formatCode>
                <c:ptCount val="13"/>
                <c:pt idx="0">
                  <c:v>100</c:v>
                </c:pt>
                <c:pt idx="1">
                  <c:v>100</c:v>
                </c:pt>
                <c:pt idx="2">
                  <c:v>96.555000000000007</c:v>
                </c:pt>
                <c:pt idx="3">
                  <c:v>93.25</c:v>
                </c:pt>
                <c:pt idx="4">
                  <c:v>90.44</c:v>
                </c:pt>
                <c:pt idx="5">
                  <c:v>86.926000000000002</c:v>
                </c:pt>
                <c:pt idx="6">
                  <c:v>82.686000000000007</c:v>
                </c:pt>
                <c:pt idx="7">
                  <c:v>78.66</c:v>
                </c:pt>
                <c:pt idx="8">
                  <c:v>74.715999999999994</c:v>
                </c:pt>
                <c:pt idx="9">
                  <c:v>69.760999999999996</c:v>
                </c:pt>
                <c:pt idx="10">
                  <c:v>66.296999999999997</c:v>
                </c:pt>
                <c:pt idx="11">
                  <c:v>62.215000000000003</c:v>
                </c:pt>
                <c:pt idx="12">
                  <c:v>58.276000000000003</c:v>
                </c:pt>
              </c:numCache>
            </c:numRef>
          </c:yVal>
          <c:smooth val="0"/>
          <c:extLst>
            <c:ext xmlns:c16="http://schemas.microsoft.com/office/drawing/2014/chart" uri="{C3380CC4-5D6E-409C-BE32-E72D297353CC}">
              <c16:uniqueId val="{00000000-3B64-4139-9735-0F27621867F6}"/>
            </c:ext>
          </c:extLst>
        </c:ser>
        <c:ser>
          <c:idx val="1"/>
          <c:order val="1"/>
          <c:tx>
            <c:strRef>
              <c:f>Sheet1!$C$1</c:f>
              <c:strCache>
                <c:ptCount val="1"/>
                <c:pt idx="0">
                  <c:v>Tacrolimus + MMF/MPA (N=15,351)</c:v>
                </c:pt>
              </c:strCache>
            </c:strRef>
          </c:tx>
          <c:spPr>
            <a:ln w="41275">
              <a:solidFill>
                <a:srgbClr val="009900"/>
              </a:solidFill>
              <a:prstDash val="solid"/>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Sheet1!$C$2:$C$14</c:f>
              <c:numCache>
                <c:formatCode>General</c:formatCode>
                <c:ptCount val="13"/>
                <c:pt idx="0">
                  <c:v>100</c:v>
                </c:pt>
                <c:pt idx="1">
                  <c:v>100</c:v>
                </c:pt>
                <c:pt idx="2">
                  <c:v>96.843000000000004</c:v>
                </c:pt>
                <c:pt idx="3">
                  <c:v>93.558000000000007</c:v>
                </c:pt>
                <c:pt idx="4">
                  <c:v>90.506</c:v>
                </c:pt>
                <c:pt idx="5">
                  <c:v>87.284999999999997</c:v>
                </c:pt>
                <c:pt idx="6">
                  <c:v>83.927000000000007</c:v>
                </c:pt>
                <c:pt idx="7">
                  <c:v>80.159000000000006</c:v>
                </c:pt>
                <c:pt idx="8">
                  <c:v>76.537000000000006</c:v>
                </c:pt>
                <c:pt idx="9">
                  <c:v>72.772999999999996</c:v>
                </c:pt>
                <c:pt idx="10">
                  <c:v>68.677000000000007</c:v>
                </c:pt>
                <c:pt idx="11">
                  <c:v>63.918999999999997</c:v>
                </c:pt>
                <c:pt idx="12">
                  <c:v>60.017000000000003</c:v>
                </c:pt>
              </c:numCache>
            </c:numRef>
          </c:yVal>
          <c:smooth val="0"/>
          <c:extLst>
            <c:ext xmlns:c16="http://schemas.microsoft.com/office/drawing/2014/chart" uri="{C3380CC4-5D6E-409C-BE32-E72D297353CC}">
              <c16:uniqueId val="{00000001-3B64-4139-9735-0F27621867F6}"/>
            </c:ext>
          </c:extLst>
        </c:ser>
        <c:dLbls>
          <c:showLegendKey val="0"/>
          <c:showVal val="0"/>
          <c:showCatName val="0"/>
          <c:showSerName val="0"/>
          <c:showPercent val="0"/>
          <c:showBubbleSize val="0"/>
        </c:dLbls>
        <c:axId val="684120752"/>
        <c:axId val="684121144"/>
      </c:scatterChart>
      <c:valAx>
        <c:axId val="684120752"/>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1144"/>
        <c:crosses val="autoZero"/>
        <c:crossBetween val="midCat"/>
        <c:majorUnit val="1"/>
      </c:valAx>
      <c:valAx>
        <c:axId val="68412114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20752"/>
        <c:crosses val="autoZero"/>
        <c:crossBetween val="midCat"/>
        <c:majorUnit val="25"/>
      </c:valAx>
      <c:spPr>
        <a:noFill/>
        <a:ln>
          <a:solidFill>
            <a:schemeClr val="bg2"/>
          </a:solidFill>
        </a:ln>
      </c:spPr>
    </c:plotArea>
    <c:legend>
      <c:legendPos val="r"/>
      <c:layout>
        <c:manualLayout>
          <c:xMode val="edge"/>
          <c:yMode val="edge"/>
          <c:x val="0.11772360185746013"/>
          <c:y val="0.63592217639461734"/>
          <c:w val="0.41555315541309551"/>
          <c:h val="0.17425655126442527"/>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9205925530495"/>
          <c:y val="3.6626238252476601E-2"/>
          <c:w val="0.88965834779127173"/>
          <c:h val="0.78380968847879273"/>
        </c:manualLayout>
      </c:layout>
      <c:barChart>
        <c:barDir val="col"/>
        <c:grouping val="clustered"/>
        <c:varyColors val="0"/>
        <c:ser>
          <c:idx val="0"/>
          <c:order val="0"/>
          <c:tx>
            <c:strRef>
              <c:f>Sheet1!$B$1</c:f>
              <c:strCache>
                <c:ptCount val="1"/>
                <c:pt idx="0">
                  <c:v>%</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dPt>
            <c:idx val="0"/>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1-67F2-48E6-AD1F-F54232CDF196}"/>
              </c:ext>
            </c:extLst>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3-67F2-48E6-AD1F-F54232CDF196}"/>
              </c:ext>
            </c:extLst>
          </c:dPt>
          <c:dPt>
            <c:idx val="2"/>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5-67F2-48E6-AD1F-F54232CDF196}"/>
              </c:ext>
            </c:extLst>
          </c:dPt>
          <c:cat>
            <c:strRef>
              <c:f>Sheet1!$A$2:$A$4</c:f>
              <c:strCache>
                <c:ptCount val="3"/>
                <c:pt idx="0">
                  <c:v>2004-2006</c:v>
                </c:pt>
                <c:pt idx="1">
                  <c:v>2007-2009</c:v>
                </c:pt>
                <c:pt idx="2">
                  <c:v>2010-2015</c:v>
                </c:pt>
              </c:strCache>
            </c:strRef>
          </c:cat>
          <c:val>
            <c:numRef>
              <c:f>Sheet1!$B$2:$B$4</c:f>
              <c:numCache>
                <c:formatCode>General</c:formatCode>
                <c:ptCount val="3"/>
                <c:pt idx="0">
                  <c:v>23.3447</c:v>
                </c:pt>
                <c:pt idx="1">
                  <c:v>17.173100000000002</c:v>
                </c:pt>
                <c:pt idx="2">
                  <c:v>12.7378</c:v>
                </c:pt>
              </c:numCache>
            </c:numRef>
          </c:val>
          <c:extLst>
            <c:ext xmlns:c16="http://schemas.microsoft.com/office/drawing/2014/chart" uri="{C3380CC4-5D6E-409C-BE32-E72D297353CC}">
              <c16:uniqueId val="{00000006-67F2-48E6-AD1F-F54232CDF196}"/>
            </c:ext>
          </c:extLst>
        </c:ser>
        <c:dLbls>
          <c:showLegendKey val="0"/>
          <c:showVal val="0"/>
          <c:showCatName val="0"/>
          <c:showSerName val="0"/>
          <c:showPercent val="0"/>
          <c:showBubbleSize val="0"/>
        </c:dLbls>
        <c:gapWidth val="35"/>
        <c:axId val="684121928"/>
        <c:axId val="684122320"/>
      </c:barChart>
      <c:catAx>
        <c:axId val="684121928"/>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122320"/>
        <c:crosses val="autoZero"/>
        <c:auto val="1"/>
        <c:lblAlgn val="ctr"/>
        <c:lblOffset val="100"/>
        <c:tickLblSkip val="1"/>
        <c:noMultiLvlLbl val="0"/>
      </c:catAx>
      <c:valAx>
        <c:axId val="684122320"/>
        <c:scaling>
          <c:orientation val="minMax"/>
          <c:max val="4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a:t>
                </a:r>
                <a:r>
                  <a:rPr lang="en-US" sz="1700" b="1" i="0" u="none" strike="noStrike" baseline="0" dirty="0" smtClean="0">
                    <a:effectLst/>
                  </a:rPr>
                  <a:t>ecipients</a:t>
                </a:r>
                <a:endParaRPr lang="en-US" sz="1700" dirty="0">
                  <a:solidFill>
                    <a:schemeClr val="bg2"/>
                  </a:solidFill>
                </a:endParaRPr>
              </a:p>
            </c:rich>
          </c:tx>
          <c:layout>
            <c:manualLayout>
              <c:xMode val="edge"/>
              <c:yMode val="edge"/>
              <c:x val="1.269440366564349E-2"/>
              <c:y val="0.2888758197152137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12192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7524059492564"/>
          <c:y val="3.6626238252476601E-2"/>
          <c:w val="0.8880752405949256"/>
          <c:h val="0.78123228346456708"/>
        </c:manualLayout>
      </c:layout>
      <c:barChart>
        <c:barDir val="col"/>
        <c:grouping val="clustered"/>
        <c:varyColors val="0"/>
        <c:ser>
          <c:idx val="0"/>
          <c:order val="0"/>
          <c:tx>
            <c:strRef>
              <c:f>Sheet1!$B$1</c:f>
              <c:strCache>
                <c:ptCount val="1"/>
                <c:pt idx="0">
                  <c:v>%</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dPt>
            <c:idx val="0"/>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1-B852-4DB2-8946-CBB924BB432E}"/>
              </c:ext>
            </c:extLst>
          </c:dPt>
          <c:dPt>
            <c:idx val="1"/>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3-B852-4DB2-8946-CBB924BB432E}"/>
              </c:ext>
            </c:extLst>
          </c:dPt>
          <c:dPt>
            <c:idx val="2"/>
            <c:invertIfNegative val="0"/>
            <c:bubble3D val="0"/>
            <c:spPr>
              <a:gradFill flip="none" rotWithShape="1">
                <a:gsLst>
                  <a:gs pos="0">
                    <a:srgbClr val="00B050"/>
                  </a:gs>
                  <a:gs pos="50000">
                    <a:srgbClr val="00FF00"/>
                  </a:gs>
                  <a:gs pos="100000">
                    <a:srgbClr val="00B050"/>
                  </a:gs>
                </a:gsLst>
                <a:lin ang="10800000" scaled="1"/>
                <a:tileRect/>
              </a:gradFill>
              <a:ln>
                <a:solidFill>
                  <a:schemeClr val="bg2"/>
                </a:solidFill>
              </a:ln>
            </c:spPr>
            <c:extLst>
              <c:ext xmlns:c16="http://schemas.microsoft.com/office/drawing/2014/chart" uri="{C3380CC4-5D6E-409C-BE32-E72D297353CC}">
                <c16:uniqueId val="{00000005-B852-4DB2-8946-CBB924BB432E}"/>
              </c:ext>
            </c:extLst>
          </c:dPt>
          <c:cat>
            <c:strRef>
              <c:f>Sheet1!$A$2:$A$4</c:f>
              <c:strCache>
                <c:ptCount val="3"/>
                <c:pt idx="0">
                  <c:v>2004-2006</c:v>
                </c:pt>
                <c:pt idx="1">
                  <c:v>2007-2009</c:v>
                </c:pt>
                <c:pt idx="2">
                  <c:v>2010-2015</c:v>
                </c:pt>
              </c:strCache>
            </c:strRef>
          </c:cat>
          <c:val>
            <c:numRef>
              <c:f>Sheet1!$B$2:$B$4</c:f>
              <c:numCache>
                <c:formatCode>General</c:formatCode>
                <c:ptCount val="3"/>
                <c:pt idx="0">
                  <c:v>30.589700000000001</c:v>
                </c:pt>
                <c:pt idx="1">
                  <c:v>29.538499999999999</c:v>
                </c:pt>
                <c:pt idx="2">
                  <c:v>24.103100000000001</c:v>
                </c:pt>
              </c:numCache>
            </c:numRef>
          </c:val>
          <c:extLst>
            <c:ext xmlns:c16="http://schemas.microsoft.com/office/drawing/2014/chart" uri="{C3380CC4-5D6E-409C-BE32-E72D297353CC}">
              <c16:uniqueId val="{00000006-B852-4DB2-8946-CBB924BB432E}"/>
            </c:ext>
          </c:extLst>
        </c:ser>
        <c:dLbls>
          <c:showLegendKey val="0"/>
          <c:showVal val="0"/>
          <c:showCatName val="0"/>
          <c:showSerName val="0"/>
          <c:showPercent val="0"/>
          <c:showBubbleSize val="0"/>
        </c:dLbls>
        <c:gapWidth val="35"/>
        <c:axId val="685465136"/>
        <c:axId val="685465528"/>
      </c:barChart>
      <c:catAx>
        <c:axId val="685465136"/>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465528"/>
        <c:crosses val="autoZero"/>
        <c:auto val="1"/>
        <c:lblAlgn val="ctr"/>
        <c:lblOffset val="100"/>
        <c:tickLblSkip val="1"/>
        <c:noMultiLvlLbl val="0"/>
      </c:catAx>
      <c:valAx>
        <c:axId val="685465528"/>
        <c:scaling>
          <c:orientation val="minMax"/>
          <c:max val="4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a:t>
                </a:r>
                <a:r>
                  <a:rPr lang="en-US" sz="1700" b="1" i="0" u="none" strike="noStrike" baseline="0" dirty="0" smtClean="0">
                    <a:solidFill>
                      <a:srgbClr val="000000"/>
                    </a:solidFill>
                    <a:effectLst/>
                  </a:rPr>
                  <a:t>r</a:t>
                </a:r>
                <a:r>
                  <a:rPr lang="en-US" sz="1700" b="1" i="0" u="none" strike="noStrike" baseline="0" dirty="0" smtClean="0">
                    <a:effectLst/>
                  </a:rPr>
                  <a:t>ecipients</a:t>
                </a:r>
                <a:endParaRPr lang="en-US" sz="1700" dirty="0">
                  <a:solidFill>
                    <a:schemeClr val="bg2"/>
                  </a:solidFill>
                </a:endParaRPr>
              </a:p>
            </c:rich>
          </c:tx>
          <c:layout>
            <c:manualLayout>
              <c:xMode val="edge"/>
              <c:yMode val="edge"/>
              <c:x val="1.2852816474863719E-2"/>
              <c:y val="0.28604894190004637"/>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465136"/>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6823257262341E-2"/>
          <c:y val="2.1994535519125696E-2"/>
          <c:w val="0.89784020641487605"/>
          <c:h val="0.6997044017038854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No induction (N=11,028)</c:v>
                </c:pt>
                <c:pt idx="1">
                  <c:v>Polyclonal (N=4,913)</c:v>
                </c:pt>
                <c:pt idx="2">
                  <c:v>IL-2R Antagonist (N=6,752)</c:v>
                </c:pt>
              </c:strCache>
            </c:strRef>
          </c:cat>
          <c:val>
            <c:numRef>
              <c:f>Sheet1!$B$2:$B$4</c:f>
              <c:numCache>
                <c:formatCode>General</c:formatCode>
                <c:ptCount val="3"/>
                <c:pt idx="0">
                  <c:v>14.562900000000001</c:v>
                </c:pt>
                <c:pt idx="1">
                  <c:v>16.140899999999998</c:v>
                </c:pt>
                <c:pt idx="2">
                  <c:v>16.113700000000001</c:v>
                </c:pt>
              </c:numCache>
            </c:numRef>
          </c:val>
          <c:extLst>
            <c:ext xmlns:c16="http://schemas.microsoft.com/office/drawing/2014/chart" uri="{C3380CC4-5D6E-409C-BE32-E72D297353CC}">
              <c16:uniqueId val="{00000000-A469-4DC1-8464-65EBD54CDCD4}"/>
            </c:ext>
          </c:extLst>
        </c:ser>
        <c:dLbls>
          <c:showLegendKey val="0"/>
          <c:showVal val="0"/>
          <c:showCatName val="0"/>
          <c:showSerName val="0"/>
          <c:showPercent val="0"/>
          <c:showBubbleSize val="0"/>
        </c:dLbls>
        <c:gapWidth val="75"/>
        <c:axId val="685466312"/>
        <c:axId val="685466704"/>
      </c:barChart>
      <c:catAx>
        <c:axId val="685466312"/>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466704"/>
        <c:crosses val="autoZero"/>
        <c:auto val="1"/>
        <c:lblAlgn val="ctr"/>
        <c:lblOffset val="100"/>
        <c:tickLblSkip val="1"/>
        <c:noMultiLvlLbl val="0"/>
      </c:catAx>
      <c:valAx>
        <c:axId val="685466704"/>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85466312"/>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03537601278112"/>
          <c:y val="2.1994535519125696E-2"/>
          <c:w val="0.86959157822663469"/>
          <c:h val="0.68331095908093453"/>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Sheet1!$A$2:$A$4</c:f>
              <c:strCache>
                <c:ptCount val="3"/>
                <c:pt idx="0">
                  <c:v>No induction (N=11,028)</c:v>
                </c:pt>
                <c:pt idx="1">
                  <c:v>Polyclonal (N=4,913)</c:v>
                </c:pt>
                <c:pt idx="2">
                  <c:v>IL-2R Antagonist (N=6,752)</c:v>
                </c:pt>
              </c:strCache>
            </c:strRef>
          </c:cat>
          <c:val>
            <c:numRef>
              <c:f>Sheet1!$B$2:$B$4</c:f>
              <c:numCache>
                <c:formatCode>General</c:formatCode>
                <c:ptCount val="3"/>
                <c:pt idx="0">
                  <c:v>24.2746</c:v>
                </c:pt>
                <c:pt idx="1">
                  <c:v>26.216200000000001</c:v>
                </c:pt>
                <c:pt idx="2">
                  <c:v>29.991099999999999</c:v>
                </c:pt>
              </c:numCache>
            </c:numRef>
          </c:val>
          <c:extLst>
            <c:ext xmlns:c16="http://schemas.microsoft.com/office/drawing/2014/chart" uri="{C3380CC4-5D6E-409C-BE32-E72D297353CC}">
              <c16:uniqueId val="{00000000-99DA-446A-820A-B13870F06DDA}"/>
            </c:ext>
          </c:extLst>
        </c:ser>
        <c:dLbls>
          <c:showLegendKey val="0"/>
          <c:showVal val="0"/>
          <c:showCatName val="0"/>
          <c:showSerName val="0"/>
          <c:showPercent val="0"/>
          <c:showBubbleSize val="0"/>
        </c:dLbls>
        <c:gapWidth val="75"/>
        <c:axId val="589883872"/>
        <c:axId val="589885440"/>
      </c:barChart>
      <c:catAx>
        <c:axId val="589883872"/>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9885440"/>
        <c:crosses val="autoZero"/>
        <c:auto val="1"/>
        <c:lblAlgn val="ctr"/>
        <c:lblOffset val="100"/>
        <c:tickLblSkip val="1"/>
        <c:noMultiLvlLbl val="0"/>
      </c:catAx>
      <c:valAx>
        <c:axId val="589885440"/>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589883872"/>
        <c:crosses val="autoZero"/>
        <c:crossBetween val="between"/>
        <c:majorUnit val="10"/>
      </c:valAx>
      <c:spPr>
        <a:noFill/>
        <a:ln>
          <a:solidFill>
            <a:schemeClr val="bg2"/>
          </a:solidFill>
        </a:ln>
      </c:spPr>
    </c:plotArea>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26139952844879"/>
          <c:y val="2.1994535519125696E-2"/>
          <c:w val="0.88936563014368974"/>
          <c:h val="0.74888472957273788"/>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Cyclosporine + MMF/MPA (N=3,614)</c:v>
                </c:pt>
                <c:pt idx="1">
                  <c:v>Tacrolimus + MMF/MPA (N=17,742)</c:v>
                </c:pt>
              </c:strCache>
            </c:strRef>
          </c:cat>
          <c:val>
            <c:numRef>
              <c:f>Sheet1!$B$2:$B$3</c:f>
              <c:numCache>
                <c:formatCode>General</c:formatCode>
                <c:ptCount val="2"/>
                <c:pt idx="0">
                  <c:v>24.2667</c:v>
                </c:pt>
                <c:pt idx="1">
                  <c:v>13.1214</c:v>
                </c:pt>
              </c:numCache>
            </c:numRef>
          </c:val>
          <c:extLst>
            <c:ext xmlns:c16="http://schemas.microsoft.com/office/drawing/2014/chart" uri="{C3380CC4-5D6E-409C-BE32-E72D297353CC}">
              <c16:uniqueId val="{00000000-9812-4989-B7FD-F1C3D60878CE}"/>
            </c:ext>
          </c:extLst>
        </c:ser>
        <c:dLbls>
          <c:showLegendKey val="0"/>
          <c:showVal val="0"/>
          <c:showCatName val="0"/>
          <c:showSerName val="0"/>
          <c:showPercent val="0"/>
          <c:showBubbleSize val="0"/>
        </c:dLbls>
        <c:gapWidth val="75"/>
        <c:axId val="589884264"/>
        <c:axId val="589883088"/>
      </c:barChart>
      <c:catAx>
        <c:axId val="589884264"/>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589883088"/>
        <c:crosses val="autoZero"/>
        <c:auto val="1"/>
        <c:lblAlgn val="ctr"/>
        <c:lblOffset val="100"/>
        <c:tickLblSkip val="1"/>
        <c:noMultiLvlLbl val="0"/>
      </c:catAx>
      <c:valAx>
        <c:axId val="589883088"/>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589884264"/>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86823257262341E-2"/>
          <c:y val="2.1994535519125696E-2"/>
          <c:w val="0.89784020641487605"/>
          <c:h val="0.78167161481863945"/>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0" scaled="1"/>
              <a:tileRect/>
            </a:gradFill>
            <a:ln>
              <a:solidFill>
                <a:schemeClr val="bg2"/>
              </a:solidFill>
            </a:ln>
          </c:spPr>
          <c:invertIfNegative val="0"/>
          <c:cat>
            <c:strRef>
              <c:f>Sheet1!$A$2:$A$3</c:f>
              <c:strCache>
                <c:ptCount val="2"/>
                <c:pt idx="0">
                  <c:v>Cyclosporine + MMF/MPA (N=3,614)</c:v>
                </c:pt>
                <c:pt idx="1">
                  <c:v>Tacrolimus + MMF/MPA (N=17,742)</c:v>
                </c:pt>
              </c:strCache>
            </c:strRef>
          </c:cat>
          <c:val>
            <c:numRef>
              <c:f>Sheet1!$B$2:$B$3</c:f>
              <c:numCache>
                <c:formatCode>General</c:formatCode>
                <c:ptCount val="2"/>
                <c:pt idx="0">
                  <c:v>37.271700000000003</c:v>
                </c:pt>
                <c:pt idx="1">
                  <c:v>23.7346</c:v>
                </c:pt>
              </c:numCache>
            </c:numRef>
          </c:val>
          <c:extLst>
            <c:ext xmlns:c16="http://schemas.microsoft.com/office/drawing/2014/chart" uri="{C3380CC4-5D6E-409C-BE32-E72D297353CC}">
              <c16:uniqueId val="{00000000-56CB-4103-A476-10A1EE398516}"/>
            </c:ext>
          </c:extLst>
        </c:ser>
        <c:dLbls>
          <c:showLegendKey val="0"/>
          <c:showVal val="0"/>
          <c:showCatName val="0"/>
          <c:showSerName val="0"/>
          <c:showPercent val="0"/>
          <c:showBubbleSize val="0"/>
        </c:dLbls>
        <c:gapWidth val="75"/>
        <c:axId val="685467488"/>
        <c:axId val="685467880"/>
      </c:barChart>
      <c:catAx>
        <c:axId val="685467488"/>
        <c:scaling>
          <c:orientation val="minMax"/>
        </c:scaling>
        <c:delete val="0"/>
        <c:axPos val="b"/>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5467880"/>
        <c:crosses val="autoZero"/>
        <c:auto val="1"/>
        <c:lblAlgn val="ctr"/>
        <c:lblOffset val="100"/>
        <c:tickLblSkip val="1"/>
        <c:noMultiLvlLbl val="0"/>
      </c:catAx>
      <c:valAx>
        <c:axId val="685467880"/>
        <c:scaling>
          <c:orientation val="minMax"/>
          <c:max val="4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400" b="1">
                <a:solidFill>
                  <a:schemeClr val="bg2"/>
                </a:solidFill>
              </a:defRPr>
            </a:pPr>
            <a:endParaRPr lang="en-US"/>
          </a:p>
        </c:txPr>
        <c:crossAx val="685467488"/>
        <c:crosses val="autoZero"/>
        <c:crossBetween val="between"/>
        <c:majorUnit val="10"/>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178849325381E-2"/>
          <c:y val="3.6735254791264299E-2"/>
          <c:w val="0.90371057431380397"/>
          <c:h val="0.81479245649849541"/>
        </c:manualLayout>
      </c:layout>
      <c:scatterChart>
        <c:scatterStyle val="lineMarker"/>
        <c:varyColors val="0"/>
        <c:ser>
          <c:idx val="0"/>
          <c:order val="0"/>
          <c:tx>
            <c:strRef>
              <c:f>Sheet1!$B$1</c:f>
              <c:strCache>
                <c:ptCount val="1"/>
                <c:pt idx="0">
                  <c:v>Primary/No Rejection (N=12,854)</c:v>
                </c:pt>
              </c:strCache>
            </c:strRef>
          </c:tx>
          <c:spPr>
            <a:ln w="41275">
              <a:solidFill>
                <a:srgbClr val="00B0F0"/>
              </a:solidFill>
            </a:ln>
          </c:spPr>
          <c:marker>
            <c:symbol val="none"/>
          </c:marker>
          <c:xVal>
            <c:numRef>
              <c:f>Sheet1!$A$2:$A$135</c:f>
              <c:numCache>
                <c:formatCode>General</c:formatCode>
                <c:ptCount val="134"/>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pt idx="110">
                  <c:v>10.083299999999999</c:v>
                </c:pt>
                <c:pt idx="111">
                  <c:v>10.166700000000001</c:v>
                </c:pt>
                <c:pt idx="112">
                  <c:v>10.25</c:v>
                </c:pt>
                <c:pt idx="113">
                  <c:v>10.333299999999999</c:v>
                </c:pt>
                <c:pt idx="114">
                  <c:v>10.416700000000001</c:v>
                </c:pt>
                <c:pt idx="115">
                  <c:v>10.5</c:v>
                </c:pt>
                <c:pt idx="116">
                  <c:v>10.583299999999999</c:v>
                </c:pt>
                <c:pt idx="117">
                  <c:v>10.666700000000001</c:v>
                </c:pt>
                <c:pt idx="118">
                  <c:v>10.75</c:v>
                </c:pt>
                <c:pt idx="119">
                  <c:v>10.833299999999999</c:v>
                </c:pt>
                <c:pt idx="120">
                  <c:v>10.916700000000001</c:v>
                </c:pt>
                <c:pt idx="121">
                  <c:v>11</c:v>
                </c:pt>
                <c:pt idx="122">
                  <c:v>11.083299999999999</c:v>
                </c:pt>
                <c:pt idx="123">
                  <c:v>11.166700000000001</c:v>
                </c:pt>
                <c:pt idx="124">
                  <c:v>11.25</c:v>
                </c:pt>
                <c:pt idx="125">
                  <c:v>11.333299999999999</c:v>
                </c:pt>
                <c:pt idx="126">
                  <c:v>11.416700000000001</c:v>
                </c:pt>
                <c:pt idx="127">
                  <c:v>11.5</c:v>
                </c:pt>
                <c:pt idx="128">
                  <c:v>11.583299999999999</c:v>
                </c:pt>
                <c:pt idx="129">
                  <c:v>11.666700000000001</c:v>
                </c:pt>
                <c:pt idx="130">
                  <c:v>11.75</c:v>
                </c:pt>
                <c:pt idx="131">
                  <c:v>11.833299999999999</c:v>
                </c:pt>
                <c:pt idx="132">
                  <c:v>11.916700000000001</c:v>
                </c:pt>
                <c:pt idx="133">
                  <c:v>12</c:v>
                </c:pt>
              </c:numCache>
            </c:numRef>
          </c:xVal>
          <c:yVal>
            <c:numRef>
              <c:f>Sheet1!$B$2:$B$135</c:f>
              <c:numCache>
                <c:formatCode>General</c:formatCode>
                <c:ptCount val="134"/>
                <c:pt idx="0">
                  <c:v>100</c:v>
                </c:pt>
                <c:pt idx="1">
                  <c:v>100</c:v>
                </c:pt>
                <c:pt idx="2">
                  <c:v>99.781999999999996</c:v>
                </c:pt>
                <c:pt idx="3">
                  <c:v>99.484999999999999</c:v>
                </c:pt>
                <c:pt idx="4">
                  <c:v>99.195999999999998</c:v>
                </c:pt>
                <c:pt idx="5">
                  <c:v>98.968999999999994</c:v>
                </c:pt>
                <c:pt idx="6">
                  <c:v>98.694999999999993</c:v>
                </c:pt>
                <c:pt idx="7">
                  <c:v>98.366</c:v>
                </c:pt>
                <c:pt idx="8">
                  <c:v>98.084000000000003</c:v>
                </c:pt>
                <c:pt idx="9">
                  <c:v>97.832999999999998</c:v>
                </c:pt>
                <c:pt idx="10">
                  <c:v>97.573999999999998</c:v>
                </c:pt>
                <c:pt idx="11">
                  <c:v>97.4</c:v>
                </c:pt>
                <c:pt idx="12">
                  <c:v>97.201999999999998</c:v>
                </c:pt>
                <c:pt idx="13">
                  <c:v>96.97</c:v>
                </c:pt>
                <c:pt idx="14">
                  <c:v>96.680999999999997</c:v>
                </c:pt>
                <c:pt idx="15">
                  <c:v>96.421000000000006</c:v>
                </c:pt>
                <c:pt idx="16">
                  <c:v>96.128</c:v>
                </c:pt>
                <c:pt idx="17">
                  <c:v>95.85</c:v>
                </c:pt>
                <c:pt idx="18">
                  <c:v>95.614000000000004</c:v>
                </c:pt>
                <c:pt idx="19">
                  <c:v>95.277000000000001</c:v>
                </c:pt>
                <c:pt idx="20">
                  <c:v>94.981999999999999</c:v>
                </c:pt>
                <c:pt idx="21">
                  <c:v>94.804000000000002</c:v>
                </c:pt>
                <c:pt idx="22">
                  <c:v>94.616</c:v>
                </c:pt>
                <c:pt idx="23">
                  <c:v>94.350999999999999</c:v>
                </c:pt>
                <c:pt idx="24">
                  <c:v>94.203999999999994</c:v>
                </c:pt>
                <c:pt idx="25">
                  <c:v>94.063000000000002</c:v>
                </c:pt>
                <c:pt idx="26">
                  <c:v>93.793000000000006</c:v>
                </c:pt>
                <c:pt idx="27">
                  <c:v>93.620999999999995</c:v>
                </c:pt>
                <c:pt idx="28">
                  <c:v>93.381</c:v>
                </c:pt>
                <c:pt idx="29">
                  <c:v>93.168999999999997</c:v>
                </c:pt>
                <c:pt idx="30">
                  <c:v>92.909000000000006</c:v>
                </c:pt>
                <c:pt idx="31">
                  <c:v>92.638000000000005</c:v>
                </c:pt>
                <c:pt idx="32">
                  <c:v>92.406000000000006</c:v>
                </c:pt>
                <c:pt idx="33">
                  <c:v>92.114000000000004</c:v>
                </c:pt>
                <c:pt idx="34">
                  <c:v>91.947999999999993</c:v>
                </c:pt>
                <c:pt idx="35">
                  <c:v>91.731999999999999</c:v>
                </c:pt>
                <c:pt idx="36">
                  <c:v>91.504000000000005</c:v>
                </c:pt>
                <c:pt idx="37">
                  <c:v>91.23</c:v>
                </c:pt>
                <c:pt idx="38">
                  <c:v>90.994</c:v>
                </c:pt>
                <c:pt idx="39">
                  <c:v>90.707999999999998</c:v>
                </c:pt>
                <c:pt idx="40">
                  <c:v>90.376000000000005</c:v>
                </c:pt>
                <c:pt idx="41">
                  <c:v>90.043000000000006</c:v>
                </c:pt>
                <c:pt idx="42">
                  <c:v>89.730999999999995</c:v>
                </c:pt>
                <c:pt idx="43">
                  <c:v>89.486000000000004</c:v>
                </c:pt>
                <c:pt idx="44">
                  <c:v>89.228999999999999</c:v>
                </c:pt>
                <c:pt idx="45">
                  <c:v>89.049000000000007</c:v>
                </c:pt>
                <c:pt idx="46">
                  <c:v>88.834000000000003</c:v>
                </c:pt>
                <c:pt idx="47">
                  <c:v>88.582999999999998</c:v>
                </c:pt>
                <c:pt idx="48">
                  <c:v>88.296999999999997</c:v>
                </c:pt>
                <c:pt idx="49">
                  <c:v>88.039000000000001</c:v>
                </c:pt>
                <c:pt idx="50">
                  <c:v>87.643000000000001</c:v>
                </c:pt>
                <c:pt idx="51">
                  <c:v>87.146000000000001</c:v>
                </c:pt>
                <c:pt idx="52">
                  <c:v>86.825999999999993</c:v>
                </c:pt>
                <c:pt idx="53">
                  <c:v>86.543000000000006</c:v>
                </c:pt>
                <c:pt idx="54">
                  <c:v>86.388999999999996</c:v>
                </c:pt>
                <c:pt idx="55">
                  <c:v>86.105000000000004</c:v>
                </c:pt>
                <c:pt idx="56">
                  <c:v>85.962999999999994</c:v>
                </c:pt>
                <c:pt idx="57">
                  <c:v>85.715000000000003</c:v>
                </c:pt>
                <c:pt idx="58">
                  <c:v>85.441000000000003</c:v>
                </c:pt>
                <c:pt idx="59">
                  <c:v>85.177000000000007</c:v>
                </c:pt>
                <c:pt idx="60">
                  <c:v>84.936000000000007</c:v>
                </c:pt>
                <c:pt idx="61">
                  <c:v>84.65</c:v>
                </c:pt>
                <c:pt idx="62">
                  <c:v>84.2</c:v>
                </c:pt>
                <c:pt idx="63">
                  <c:v>83.870999999999995</c:v>
                </c:pt>
                <c:pt idx="64">
                  <c:v>83.54</c:v>
                </c:pt>
                <c:pt idx="65">
                  <c:v>83.343999999999994</c:v>
                </c:pt>
                <c:pt idx="66">
                  <c:v>83.072000000000003</c:v>
                </c:pt>
                <c:pt idx="67">
                  <c:v>82.798000000000002</c:v>
                </c:pt>
                <c:pt idx="68">
                  <c:v>82.6</c:v>
                </c:pt>
                <c:pt idx="69">
                  <c:v>82.245999999999995</c:v>
                </c:pt>
                <c:pt idx="70">
                  <c:v>81.998000000000005</c:v>
                </c:pt>
                <c:pt idx="71">
                  <c:v>81.731999999999999</c:v>
                </c:pt>
                <c:pt idx="72">
                  <c:v>81.445999999999998</c:v>
                </c:pt>
                <c:pt idx="73">
                  <c:v>81.186999999999998</c:v>
                </c:pt>
                <c:pt idx="74">
                  <c:v>80.959000000000003</c:v>
                </c:pt>
                <c:pt idx="75">
                  <c:v>80.632000000000005</c:v>
                </c:pt>
                <c:pt idx="76">
                  <c:v>80.248000000000005</c:v>
                </c:pt>
                <c:pt idx="77">
                  <c:v>79.953999999999994</c:v>
                </c:pt>
                <c:pt idx="78">
                  <c:v>79.715000000000003</c:v>
                </c:pt>
                <c:pt idx="79">
                  <c:v>79.382999999999996</c:v>
                </c:pt>
                <c:pt idx="80">
                  <c:v>79.067999999999998</c:v>
                </c:pt>
                <c:pt idx="81">
                  <c:v>78.807000000000002</c:v>
                </c:pt>
                <c:pt idx="82">
                  <c:v>78.355000000000004</c:v>
                </c:pt>
                <c:pt idx="83">
                  <c:v>77.974000000000004</c:v>
                </c:pt>
                <c:pt idx="84">
                  <c:v>77.626000000000005</c:v>
                </c:pt>
                <c:pt idx="85">
                  <c:v>77.346999999999994</c:v>
                </c:pt>
                <c:pt idx="86">
                  <c:v>77.051000000000002</c:v>
                </c:pt>
                <c:pt idx="87">
                  <c:v>76.566000000000003</c:v>
                </c:pt>
                <c:pt idx="88">
                  <c:v>76.186999999999998</c:v>
                </c:pt>
                <c:pt idx="89">
                  <c:v>75.897000000000006</c:v>
                </c:pt>
                <c:pt idx="90">
                  <c:v>75.605999999999995</c:v>
                </c:pt>
                <c:pt idx="91">
                  <c:v>75.247</c:v>
                </c:pt>
                <c:pt idx="92">
                  <c:v>75.043999999999997</c:v>
                </c:pt>
                <c:pt idx="93">
                  <c:v>74.679000000000002</c:v>
                </c:pt>
                <c:pt idx="94">
                  <c:v>74.426000000000002</c:v>
                </c:pt>
                <c:pt idx="95">
                  <c:v>74.073999999999998</c:v>
                </c:pt>
                <c:pt idx="96">
                  <c:v>73.546000000000006</c:v>
                </c:pt>
                <c:pt idx="97">
                  <c:v>73.247</c:v>
                </c:pt>
                <c:pt idx="98">
                  <c:v>72.921000000000006</c:v>
                </c:pt>
                <c:pt idx="99">
                  <c:v>72.692999999999998</c:v>
                </c:pt>
                <c:pt idx="100">
                  <c:v>72.230999999999995</c:v>
                </c:pt>
                <c:pt idx="101">
                  <c:v>71.941000000000003</c:v>
                </c:pt>
                <c:pt idx="102">
                  <c:v>71.563000000000002</c:v>
                </c:pt>
                <c:pt idx="103">
                  <c:v>71.241</c:v>
                </c:pt>
                <c:pt idx="104">
                  <c:v>70.771000000000001</c:v>
                </c:pt>
                <c:pt idx="105">
                  <c:v>70.561999999999998</c:v>
                </c:pt>
                <c:pt idx="106">
                  <c:v>70.290000000000006</c:v>
                </c:pt>
                <c:pt idx="107">
                  <c:v>70.105999999999995</c:v>
                </c:pt>
                <c:pt idx="108">
                  <c:v>69.823999999999998</c:v>
                </c:pt>
                <c:pt idx="109">
                  <c:v>69.465999999999994</c:v>
                </c:pt>
                <c:pt idx="110">
                  <c:v>69.319000000000003</c:v>
                </c:pt>
                <c:pt idx="111">
                  <c:v>69.198999999999998</c:v>
                </c:pt>
                <c:pt idx="112">
                  <c:v>68.914000000000001</c:v>
                </c:pt>
                <c:pt idx="113">
                  <c:v>68.626000000000005</c:v>
                </c:pt>
                <c:pt idx="114">
                  <c:v>68.173000000000002</c:v>
                </c:pt>
                <c:pt idx="115">
                  <c:v>67.552000000000007</c:v>
                </c:pt>
                <c:pt idx="116">
                  <c:v>67.177000000000007</c:v>
                </c:pt>
                <c:pt idx="117">
                  <c:v>66.628</c:v>
                </c:pt>
                <c:pt idx="118">
                  <c:v>66.156999999999996</c:v>
                </c:pt>
                <c:pt idx="119">
                  <c:v>65.981999999999999</c:v>
                </c:pt>
                <c:pt idx="120">
                  <c:v>65.802999999999997</c:v>
                </c:pt>
                <c:pt idx="121">
                  <c:v>65.376000000000005</c:v>
                </c:pt>
                <c:pt idx="122">
                  <c:v>64.644999999999996</c:v>
                </c:pt>
                <c:pt idx="123">
                  <c:v>64.396000000000001</c:v>
                </c:pt>
                <c:pt idx="124">
                  <c:v>63.819000000000003</c:v>
                </c:pt>
                <c:pt idx="125">
                  <c:v>63.496000000000002</c:v>
                </c:pt>
                <c:pt idx="126">
                  <c:v>63.237000000000002</c:v>
                </c:pt>
                <c:pt idx="127">
                  <c:v>62.973999999999997</c:v>
                </c:pt>
                <c:pt idx="128">
                  <c:v>62.64</c:v>
                </c:pt>
                <c:pt idx="129">
                  <c:v>62.436999999999998</c:v>
                </c:pt>
                <c:pt idx="130">
                  <c:v>62.298000000000002</c:v>
                </c:pt>
                <c:pt idx="131">
                  <c:v>62.226999999999997</c:v>
                </c:pt>
                <c:pt idx="132">
                  <c:v>61.850999999999999</c:v>
                </c:pt>
                <c:pt idx="133">
                  <c:v>61.43</c:v>
                </c:pt>
              </c:numCache>
            </c:numRef>
          </c:yVal>
          <c:smooth val="0"/>
          <c:extLst>
            <c:ext xmlns:c16="http://schemas.microsoft.com/office/drawing/2014/chart" uri="{C3380CC4-5D6E-409C-BE32-E72D297353CC}">
              <c16:uniqueId val="{00000000-6E85-4B7E-B1C4-44A5E4455381}"/>
            </c:ext>
          </c:extLst>
        </c:ser>
        <c:ser>
          <c:idx val="1"/>
          <c:order val="1"/>
          <c:tx>
            <c:strRef>
              <c:f>Sheet1!$C$1</c:f>
              <c:strCache>
                <c:ptCount val="1"/>
                <c:pt idx="0">
                  <c:v>Primary/Untreated Rejection (N=2,529)</c:v>
                </c:pt>
              </c:strCache>
            </c:strRef>
          </c:tx>
          <c:spPr>
            <a:ln w="41275">
              <a:solidFill>
                <a:srgbClr val="009900"/>
              </a:solidFill>
            </a:ln>
          </c:spPr>
          <c:marker>
            <c:symbol val="none"/>
          </c:marker>
          <c:xVal>
            <c:numRef>
              <c:f>Sheet1!$A$2:$A$135</c:f>
              <c:numCache>
                <c:formatCode>General</c:formatCode>
                <c:ptCount val="134"/>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pt idx="110">
                  <c:v>10.083299999999999</c:v>
                </c:pt>
                <c:pt idx="111">
                  <c:v>10.166700000000001</c:v>
                </c:pt>
                <c:pt idx="112">
                  <c:v>10.25</c:v>
                </c:pt>
                <c:pt idx="113">
                  <c:v>10.333299999999999</c:v>
                </c:pt>
                <c:pt idx="114">
                  <c:v>10.416700000000001</c:v>
                </c:pt>
                <c:pt idx="115">
                  <c:v>10.5</c:v>
                </c:pt>
                <c:pt idx="116">
                  <c:v>10.583299999999999</c:v>
                </c:pt>
                <c:pt idx="117">
                  <c:v>10.666700000000001</c:v>
                </c:pt>
                <c:pt idx="118">
                  <c:v>10.75</c:v>
                </c:pt>
                <c:pt idx="119">
                  <c:v>10.833299999999999</c:v>
                </c:pt>
                <c:pt idx="120">
                  <c:v>10.916700000000001</c:v>
                </c:pt>
                <c:pt idx="121">
                  <c:v>11</c:v>
                </c:pt>
                <c:pt idx="122">
                  <c:v>11.083299999999999</c:v>
                </c:pt>
                <c:pt idx="123">
                  <c:v>11.166700000000001</c:v>
                </c:pt>
                <c:pt idx="124">
                  <c:v>11.25</c:v>
                </c:pt>
                <c:pt idx="125">
                  <c:v>11.333299999999999</c:v>
                </c:pt>
                <c:pt idx="126">
                  <c:v>11.416700000000001</c:v>
                </c:pt>
                <c:pt idx="127">
                  <c:v>11.5</c:v>
                </c:pt>
                <c:pt idx="128">
                  <c:v>11.583299999999999</c:v>
                </c:pt>
                <c:pt idx="129">
                  <c:v>11.666700000000001</c:v>
                </c:pt>
                <c:pt idx="130">
                  <c:v>11.75</c:v>
                </c:pt>
                <c:pt idx="131">
                  <c:v>11.833299999999999</c:v>
                </c:pt>
                <c:pt idx="132">
                  <c:v>11.916700000000001</c:v>
                </c:pt>
                <c:pt idx="133">
                  <c:v>12</c:v>
                </c:pt>
              </c:numCache>
            </c:numRef>
          </c:xVal>
          <c:yVal>
            <c:numRef>
              <c:f>Sheet1!$C$2:$C$135</c:f>
              <c:numCache>
                <c:formatCode>General</c:formatCode>
                <c:ptCount val="134"/>
                <c:pt idx="0">
                  <c:v>100</c:v>
                </c:pt>
                <c:pt idx="1">
                  <c:v>100</c:v>
                </c:pt>
                <c:pt idx="2">
                  <c:v>99.921000000000006</c:v>
                </c:pt>
                <c:pt idx="3">
                  <c:v>99.722999999999999</c:v>
                </c:pt>
                <c:pt idx="4">
                  <c:v>99.445999999999998</c:v>
                </c:pt>
                <c:pt idx="5">
                  <c:v>99.248000000000005</c:v>
                </c:pt>
                <c:pt idx="6">
                  <c:v>98.930999999999997</c:v>
                </c:pt>
                <c:pt idx="7">
                  <c:v>98.534000000000006</c:v>
                </c:pt>
                <c:pt idx="8">
                  <c:v>98.454999999999998</c:v>
                </c:pt>
                <c:pt idx="9">
                  <c:v>98.096999999999994</c:v>
                </c:pt>
                <c:pt idx="10">
                  <c:v>97.778999999999996</c:v>
                </c:pt>
                <c:pt idx="11">
                  <c:v>97.539000000000001</c:v>
                </c:pt>
                <c:pt idx="12">
                  <c:v>97.137</c:v>
                </c:pt>
                <c:pt idx="13">
                  <c:v>97.055000000000007</c:v>
                </c:pt>
                <c:pt idx="14">
                  <c:v>96.76</c:v>
                </c:pt>
                <c:pt idx="15">
                  <c:v>96.632000000000005</c:v>
                </c:pt>
                <c:pt idx="16">
                  <c:v>96.376000000000005</c:v>
                </c:pt>
                <c:pt idx="17">
                  <c:v>95.82</c:v>
                </c:pt>
                <c:pt idx="18">
                  <c:v>95.605000000000004</c:v>
                </c:pt>
                <c:pt idx="19">
                  <c:v>95.305000000000007</c:v>
                </c:pt>
                <c:pt idx="20">
                  <c:v>95.176000000000002</c:v>
                </c:pt>
                <c:pt idx="21">
                  <c:v>94.917000000000002</c:v>
                </c:pt>
                <c:pt idx="22">
                  <c:v>94.7</c:v>
                </c:pt>
                <c:pt idx="23">
                  <c:v>94.525999999999996</c:v>
                </c:pt>
                <c:pt idx="24">
                  <c:v>94.438000000000002</c:v>
                </c:pt>
                <c:pt idx="25">
                  <c:v>94.347999999999999</c:v>
                </c:pt>
                <c:pt idx="26">
                  <c:v>94.113</c:v>
                </c:pt>
                <c:pt idx="27">
                  <c:v>94.064999999999998</c:v>
                </c:pt>
                <c:pt idx="28">
                  <c:v>93.677000000000007</c:v>
                </c:pt>
                <c:pt idx="29">
                  <c:v>93.531000000000006</c:v>
                </c:pt>
                <c:pt idx="30">
                  <c:v>93.385000000000005</c:v>
                </c:pt>
                <c:pt idx="31">
                  <c:v>92.847999999999999</c:v>
                </c:pt>
                <c:pt idx="32">
                  <c:v>92.408000000000001</c:v>
                </c:pt>
                <c:pt idx="33">
                  <c:v>92.212000000000003</c:v>
                </c:pt>
                <c:pt idx="34">
                  <c:v>91.867000000000004</c:v>
                </c:pt>
                <c:pt idx="35">
                  <c:v>91.47</c:v>
                </c:pt>
                <c:pt idx="36">
                  <c:v>91.168999999999997</c:v>
                </c:pt>
                <c:pt idx="37">
                  <c:v>91.016000000000005</c:v>
                </c:pt>
                <c:pt idx="38">
                  <c:v>90.692999999999998</c:v>
                </c:pt>
                <c:pt idx="39">
                  <c:v>90.36</c:v>
                </c:pt>
                <c:pt idx="40">
                  <c:v>90.08</c:v>
                </c:pt>
                <c:pt idx="41">
                  <c:v>89.63</c:v>
                </c:pt>
                <c:pt idx="42">
                  <c:v>89.460999999999999</c:v>
                </c:pt>
                <c:pt idx="43">
                  <c:v>89.177999999999997</c:v>
                </c:pt>
                <c:pt idx="44">
                  <c:v>89.007999999999996</c:v>
                </c:pt>
                <c:pt idx="45">
                  <c:v>88.724000000000004</c:v>
                </c:pt>
                <c:pt idx="46">
                  <c:v>88.495000000000005</c:v>
                </c:pt>
                <c:pt idx="47">
                  <c:v>88.322000000000003</c:v>
                </c:pt>
                <c:pt idx="48">
                  <c:v>88.087999999999994</c:v>
                </c:pt>
                <c:pt idx="49">
                  <c:v>87.908000000000001</c:v>
                </c:pt>
                <c:pt idx="50">
                  <c:v>87.593000000000004</c:v>
                </c:pt>
                <c:pt idx="51">
                  <c:v>87.399000000000001</c:v>
                </c:pt>
                <c:pt idx="52">
                  <c:v>87.203000000000003</c:v>
                </c:pt>
                <c:pt idx="53">
                  <c:v>87.070999999999998</c:v>
                </c:pt>
                <c:pt idx="54">
                  <c:v>86.674000000000007</c:v>
                </c:pt>
                <c:pt idx="55">
                  <c:v>86.409000000000006</c:v>
                </c:pt>
                <c:pt idx="56">
                  <c:v>86.141999999999996</c:v>
                </c:pt>
                <c:pt idx="57">
                  <c:v>85.74</c:v>
                </c:pt>
                <c:pt idx="58">
                  <c:v>85.334000000000003</c:v>
                </c:pt>
                <c:pt idx="59">
                  <c:v>85.265000000000001</c:v>
                </c:pt>
                <c:pt idx="60">
                  <c:v>84.709000000000003</c:v>
                </c:pt>
                <c:pt idx="61">
                  <c:v>84.35</c:v>
                </c:pt>
                <c:pt idx="62">
                  <c:v>83.826999999999998</c:v>
                </c:pt>
                <c:pt idx="63">
                  <c:v>83.590999999999994</c:v>
                </c:pt>
                <c:pt idx="64">
                  <c:v>83.272000000000006</c:v>
                </c:pt>
                <c:pt idx="65">
                  <c:v>82.95</c:v>
                </c:pt>
                <c:pt idx="66">
                  <c:v>82.789000000000001</c:v>
                </c:pt>
                <c:pt idx="67">
                  <c:v>82.546000000000006</c:v>
                </c:pt>
                <c:pt idx="68">
                  <c:v>82.221999999999994</c:v>
                </c:pt>
                <c:pt idx="69">
                  <c:v>82.14</c:v>
                </c:pt>
                <c:pt idx="70">
                  <c:v>81.975999999999999</c:v>
                </c:pt>
                <c:pt idx="71">
                  <c:v>81.808999999999997</c:v>
                </c:pt>
                <c:pt idx="72">
                  <c:v>81.555999999999997</c:v>
                </c:pt>
                <c:pt idx="73">
                  <c:v>81.292000000000002</c:v>
                </c:pt>
                <c:pt idx="74">
                  <c:v>80.918999999999997</c:v>
                </c:pt>
                <c:pt idx="75">
                  <c:v>80.721000000000004</c:v>
                </c:pt>
                <c:pt idx="76">
                  <c:v>80.317999999999998</c:v>
                </c:pt>
                <c:pt idx="77">
                  <c:v>80.013999999999996</c:v>
                </c:pt>
                <c:pt idx="78">
                  <c:v>79.709999999999994</c:v>
                </c:pt>
                <c:pt idx="79">
                  <c:v>79.200999999999993</c:v>
                </c:pt>
                <c:pt idx="80">
                  <c:v>78.995999999999995</c:v>
                </c:pt>
                <c:pt idx="81">
                  <c:v>78.995999999999995</c:v>
                </c:pt>
                <c:pt idx="82">
                  <c:v>78.47</c:v>
                </c:pt>
                <c:pt idx="83">
                  <c:v>78.361999999999995</c:v>
                </c:pt>
                <c:pt idx="84">
                  <c:v>78.03</c:v>
                </c:pt>
                <c:pt idx="85">
                  <c:v>77.337999999999994</c:v>
                </c:pt>
                <c:pt idx="86">
                  <c:v>77.215000000000003</c:v>
                </c:pt>
                <c:pt idx="87">
                  <c:v>76.95</c:v>
                </c:pt>
                <c:pt idx="88">
                  <c:v>76.409000000000006</c:v>
                </c:pt>
                <c:pt idx="89">
                  <c:v>75.861000000000004</c:v>
                </c:pt>
                <c:pt idx="90">
                  <c:v>74.757000000000005</c:v>
                </c:pt>
                <c:pt idx="91">
                  <c:v>74.201999999999998</c:v>
                </c:pt>
                <c:pt idx="92">
                  <c:v>74.063000000000002</c:v>
                </c:pt>
                <c:pt idx="93">
                  <c:v>73.638000000000005</c:v>
                </c:pt>
                <c:pt idx="94">
                  <c:v>73.495000000000005</c:v>
                </c:pt>
                <c:pt idx="95">
                  <c:v>73.495000000000005</c:v>
                </c:pt>
                <c:pt idx="96">
                  <c:v>73.046999999999997</c:v>
                </c:pt>
                <c:pt idx="97">
                  <c:v>72.742999999999995</c:v>
                </c:pt>
                <c:pt idx="98">
                  <c:v>72.563000000000002</c:v>
                </c:pt>
                <c:pt idx="99">
                  <c:v>72.194999999999993</c:v>
                </c:pt>
                <c:pt idx="100">
                  <c:v>72</c:v>
                </c:pt>
                <c:pt idx="101">
                  <c:v>72</c:v>
                </c:pt>
                <c:pt idx="102">
                  <c:v>71.411000000000001</c:v>
                </c:pt>
                <c:pt idx="103">
                  <c:v>71.212999999999994</c:v>
                </c:pt>
                <c:pt idx="104">
                  <c:v>70.614999999999995</c:v>
                </c:pt>
                <c:pt idx="105">
                  <c:v>70.012</c:v>
                </c:pt>
                <c:pt idx="106">
                  <c:v>69.605000000000004</c:v>
                </c:pt>
                <c:pt idx="107">
                  <c:v>69.605000000000004</c:v>
                </c:pt>
                <c:pt idx="108">
                  <c:v>69.385000000000005</c:v>
                </c:pt>
                <c:pt idx="109">
                  <c:v>69.150000000000006</c:v>
                </c:pt>
                <c:pt idx="110">
                  <c:v>68.888999999999996</c:v>
                </c:pt>
                <c:pt idx="111">
                  <c:v>68.576999999999998</c:v>
                </c:pt>
                <c:pt idx="112">
                  <c:v>67.932000000000002</c:v>
                </c:pt>
                <c:pt idx="113">
                  <c:v>67.932000000000002</c:v>
                </c:pt>
                <c:pt idx="114">
                  <c:v>67.932000000000002</c:v>
                </c:pt>
                <c:pt idx="115">
                  <c:v>67.932000000000002</c:v>
                </c:pt>
                <c:pt idx="116">
                  <c:v>67.932000000000002</c:v>
                </c:pt>
                <c:pt idx="117">
                  <c:v>67.245999999999995</c:v>
                </c:pt>
                <c:pt idx="118">
                  <c:v>66.882000000000005</c:v>
                </c:pt>
                <c:pt idx="119">
                  <c:v>66.128</c:v>
                </c:pt>
                <c:pt idx="120">
                  <c:v>66.128</c:v>
                </c:pt>
                <c:pt idx="121">
                  <c:v>66.128</c:v>
                </c:pt>
                <c:pt idx="122">
                  <c:v>66.128</c:v>
                </c:pt>
                <c:pt idx="123">
                  <c:v>65.522000000000006</c:v>
                </c:pt>
                <c:pt idx="124">
                  <c:v>64.891999999999996</c:v>
                </c:pt>
                <c:pt idx="125">
                  <c:v>63.625</c:v>
                </c:pt>
                <c:pt idx="126">
                  <c:v>62.988999999999997</c:v>
                </c:pt>
                <c:pt idx="127">
                  <c:v>62.988999999999997</c:v>
                </c:pt>
                <c:pt idx="128">
                  <c:v>62.988999999999997</c:v>
                </c:pt>
                <c:pt idx="129">
                  <c:v>62.988999999999997</c:v>
                </c:pt>
                <c:pt idx="130">
                  <c:v>62.988999999999997</c:v>
                </c:pt>
                <c:pt idx="131">
                  <c:v>62.988999999999997</c:v>
                </c:pt>
                <c:pt idx="132">
                  <c:v>62.988999999999997</c:v>
                </c:pt>
                <c:pt idx="133">
                  <c:v>61.262999999999998</c:v>
                </c:pt>
              </c:numCache>
            </c:numRef>
          </c:yVal>
          <c:smooth val="0"/>
          <c:extLst>
            <c:ext xmlns:c16="http://schemas.microsoft.com/office/drawing/2014/chart" uri="{C3380CC4-5D6E-409C-BE32-E72D297353CC}">
              <c16:uniqueId val="{00000001-6E85-4B7E-B1C4-44A5E4455381}"/>
            </c:ext>
          </c:extLst>
        </c:ser>
        <c:ser>
          <c:idx val="2"/>
          <c:order val="2"/>
          <c:tx>
            <c:strRef>
              <c:f>Sheet1!$D$1</c:f>
              <c:strCache>
                <c:ptCount val="1"/>
                <c:pt idx="0">
                  <c:v>Primary/Treated Rejection (N=4,493)</c:v>
                </c:pt>
              </c:strCache>
            </c:strRef>
          </c:tx>
          <c:spPr>
            <a:ln w="41275">
              <a:solidFill>
                <a:srgbClr val="FF0000"/>
              </a:solidFill>
            </a:ln>
          </c:spPr>
          <c:marker>
            <c:symbol val="none"/>
          </c:marker>
          <c:xVal>
            <c:numRef>
              <c:f>Sheet1!$A$2:$A$135</c:f>
              <c:numCache>
                <c:formatCode>General</c:formatCode>
                <c:ptCount val="134"/>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pt idx="110">
                  <c:v>10.083299999999999</c:v>
                </c:pt>
                <c:pt idx="111">
                  <c:v>10.166700000000001</c:v>
                </c:pt>
                <c:pt idx="112">
                  <c:v>10.25</c:v>
                </c:pt>
                <c:pt idx="113">
                  <c:v>10.333299999999999</c:v>
                </c:pt>
                <c:pt idx="114">
                  <c:v>10.416700000000001</c:v>
                </c:pt>
                <c:pt idx="115">
                  <c:v>10.5</c:v>
                </c:pt>
                <c:pt idx="116">
                  <c:v>10.583299999999999</c:v>
                </c:pt>
                <c:pt idx="117">
                  <c:v>10.666700000000001</c:v>
                </c:pt>
                <c:pt idx="118">
                  <c:v>10.75</c:v>
                </c:pt>
                <c:pt idx="119">
                  <c:v>10.833299999999999</c:v>
                </c:pt>
                <c:pt idx="120">
                  <c:v>10.916700000000001</c:v>
                </c:pt>
                <c:pt idx="121">
                  <c:v>11</c:v>
                </c:pt>
                <c:pt idx="122">
                  <c:v>11.083299999999999</c:v>
                </c:pt>
                <c:pt idx="123">
                  <c:v>11.166700000000001</c:v>
                </c:pt>
                <c:pt idx="124">
                  <c:v>11.25</c:v>
                </c:pt>
                <c:pt idx="125">
                  <c:v>11.333299999999999</c:v>
                </c:pt>
                <c:pt idx="126">
                  <c:v>11.416700000000001</c:v>
                </c:pt>
                <c:pt idx="127">
                  <c:v>11.5</c:v>
                </c:pt>
                <c:pt idx="128">
                  <c:v>11.583299999999999</c:v>
                </c:pt>
                <c:pt idx="129">
                  <c:v>11.666700000000001</c:v>
                </c:pt>
                <c:pt idx="130">
                  <c:v>11.75</c:v>
                </c:pt>
                <c:pt idx="131">
                  <c:v>11.833299999999999</c:v>
                </c:pt>
                <c:pt idx="132">
                  <c:v>11.916700000000001</c:v>
                </c:pt>
                <c:pt idx="133">
                  <c:v>12</c:v>
                </c:pt>
              </c:numCache>
            </c:numRef>
          </c:xVal>
          <c:yVal>
            <c:numRef>
              <c:f>Sheet1!$D$2:$D$135</c:f>
              <c:numCache>
                <c:formatCode>General</c:formatCode>
                <c:ptCount val="134"/>
                <c:pt idx="0">
                  <c:v>100</c:v>
                </c:pt>
                <c:pt idx="1">
                  <c:v>100</c:v>
                </c:pt>
                <c:pt idx="2">
                  <c:v>99.063999999999993</c:v>
                </c:pt>
                <c:pt idx="3">
                  <c:v>98.415999999999997</c:v>
                </c:pt>
                <c:pt idx="4">
                  <c:v>97.611999999999995</c:v>
                </c:pt>
                <c:pt idx="5">
                  <c:v>97.096999999999994</c:v>
                </c:pt>
                <c:pt idx="6">
                  <c:v>96.537000000000006</c:v>
                </c:pt>
                <c:pt idx="7">
                  <c:v>96.087999999999994</c:v>
                </c:pt>
                <c:pt idx="8">
                  <c:v>95.774000000000001</c:v>
                </c:pt>
                <c:pt idx="9">
                  <c:v>95.302000000000007</c:v>
                </c:pt>
                <c:pt idx="10">
                  <c:v>94.92</c:v>
                </c:pt>
                <c:pt idx="11">
                  <c:v>94.424000000000007</c:v>
                </c:pt>
                <c:pt idx="12">
                  <c:v>94.106999999999999</c:v>
                </c:pt>
                <c:pt idx="13">
                  <c:v>93.628</c:v>
                </c:pt>
                <c:pt idx="14">
                  <c:v>93.369</c:v>
                </c:pt>
                <c:pt idx="15">
                  <c:v>92.938999999999993</c:v>
                </c:pt>
                <c:pt idx="16">
                  <c:v>92.460999999999999</c:v>
                </c:pt>
                <c:pt idx="17">
                  <c:v>91.933000000000007</c:v>
                </c:pt>
                <c:pt idx="18">
                  <c:v>91.572999999999993</c:v>
                </c:pt>
                <c:pt idx="19">
                  <c:v>91.067999999999998</c:v>
                </c:pt>
                <c:pt idx="20">
                  <c:v>90.754000000000005</c:v>
                </c:pt>
                <c:pt idx="21">
                  <c:v>90.513000000000005</c:v>
                </c:pt>
                <c:pt idx="22">
                  <c:v>90.319000000000003</c:v>
                </c:pt>
                <c:pt idx="23">
                  <c:v>89.832999999999998</c:v>
                </c:pt>
                <c:pt idx="24">
                  <c:v>89.537999999999997</c:v>
                </c:pt>
                <c:pt idx="25">
                  <c:v>89.24</c:v>
                </c:pt>
                <c:pt idx="26">
                  <c:v>88.799000000000007</c:v>
                </c:pt>
                <c:pt idx="27">
                  <c:v>88.478999999999999</c:v>
                </c:pt>
                <c:pt idx="28">
                  <c:v>88.263999999999996</c:v>
                </c:pt>
                <c:pt idx="29">
                  <c:v>88.049000000000007</c:v>
                </c:pt>
                <c:pt idx="30">
                  <c:v>87.646000000000001</c:v>
                </c:pt>
                <c:pt idx="31">
                  <c:v>87.134</c:v>
                </c:pt>
                <c:pt idx="32">
                  <c:v>86.81</c:v>
                </c:pt>
                <c:pt idx="33">
                  <c:v>86.62</c:v>
                </c:pt>
                <c:pt idx="34">
                  <c:v>86.293999999999997</c:v>
                </c:pt>
                <c:pt idx="35">
                  <c:v>85.911000000000001</c:v>
                </c:pt>
                <c:pt idx="36">
                  <c:v>85.58</c:v>
                </c:pt>
                <c:pt idx="37">
                  <c:v>85.245000000000005</c:v>
                </c:pt>
                <c:pt idx="38">
                  <c:v>84.86</c:v>
                </c:pt>
                <c:pt idx="39">
                  <c:v>84.468999999999994</c:v>
                </c:pt>
                <c:pt idx="40">
                  <c:v>84.015000000000001</c:v>
                </c:pt>
                <c:pt idx="41">
                  <c:v>83.863</c:v>
                </c:pt>
                <c:pt idx="42">
                  <c:v>83.588999999999999</c:v>
                </c:pt>
                <c:pt idx="43">
                  <c:v>83.161000000000001</c:v>
                </c:pt>
                <c:pt idx="44">
                  <c:v>82.823999999999998</c:v>
                </c:pt>
                <c:pt idx="45">
                  <c:v>82.516000000000005</c:v>
                </c:pt>
                <c:pt idx="46">
                  <c:v>82.144000000000005</c:v>
                </c:pt>
                <c:pt idx="47">
                  <c:v>81.739000000000004</c:v>
                </c:pt>
                <c:pt idx="48">
                  <c:v>81.424999999999997</c:v>
                </c:pt>
                <c:pt idx="49">
                  <c:v>81.168999999999997</c:v>
                </c:pt>
                <c:pt idx="50">
                  <c:v>80.899000000000001</c:v>
                </c:pt>
                <c:pt idx="51">
                  <c:v>80.484999999999999</c:v>
                </c:pt>
                <c:pt idx="52">
                  <c:v>80.102999999999994</c:v>
                </c:pt>
                <c:pt idx="53">
                  <c:v>79.825000000000003</c:v>
                </c:pt>
                <c:pt idx="54">
                  <c:v>79.335999999999999</c:v>
                </c:pt>
                <c:pt idx="55">
                  <c:v>79.055999999999997</c:v>
                </c:pt>
                <c:pt idx="56">
                  <c:v>78.81</c:v>
                </c:pt>
                <c:pt idx="57">
                  <c:v>78.385999999999996</c:v>
                </c:pt>
                <c:pt idx="58">
                  <c:v>77.888000000000005</c:v>
                </c:pt>
                <c:pt idx="59">
                  <c:v>77.709000000000003</c:v>
                </c:pt>
                <c:pt idx="60">
                  <c:v>77.311000000000007</c:v>
                </c:pt>
                <c:pt idx="61">
                  <c:v>76.981999999999999</c:v>
                </c:pt>
                <c:pt idx="62">
                  <c:v>76.325999999999993</c:v>
                </c:pt>
                <c:pt idx="63">
                  <c:v>75.971000000000004</c:v>
                </c:pt>
                <c:pt idx="64">
                  <c:v>75.811999999999998</c:v>
                </c:pt>
                <c:pt idx="65">
                  <c:v>75.534000000000006</c:v>
                </c:pt>
                <c:pt idx="66">
                  <c:v>75.414000000000001</c:v>
                </c:pt>
                <c:pt idx="67">
                  <c:v>74.816999999999993</c:v>
                </c:pt>
                <c:pt idx="68">
                  <c:v>74.576999999999998</c:v>
                </c:pt>
                <c:pt idx="69">
                  <c:v>74.216999999999999</c:v>
                </c:pt>
                <c:pt idx="70">
                  <c:v>73.611000000000004</c:v>
                </c:pt>
                <c:pt idx="71">
                  <c:v>73.081000000000003</c:v>
                </c:pt>
                <c:pt idx="72">
                  <c:v>72.668999999999997</c:v>
                </c:pt>
                <c:pt idx="73">
                  <c:v>72.245000000000005</c:v>
                </c:pt>
                <c:pt idx="74">
                  <c:v>71.933999999999997</c:v>
                </c:pt>
                <c:pt idx="75">
                  <c:v>71.661000000000001</c:v>
                </c:pt>
                <c:pt idx="76">
                  <c:v>71.203000000000003</c:v>
                </c:pt>
                <c:pt idx="77">
                  <c:v>70.790000000000006</c:v>
                </c:pt>
                <c:pt idx="78">
                  <c:v>70.466999999999999</c:v>
                </c:pt>
                <c:pt idx="79">
                  <c:v>70.236000000000004</c:v>
                </c:pt>
                <c:pt idx="80">
                  <c:v>69.91</c:v>
                </c:pt>
                <c:pt idx="81">
                  <c:v>69.629000000000005</c:v>
                </c:pt>
                <c:pt idx="82">
                  <c:v>69.438999999999993</c:v>
                </c:pt>
                <c:pt idx="83">
                  <c:v>69.105000000000004</c:v>
                </c:pt>
                <c:pt idx="84">
                  <c:v>68.814999999999998</c:v>
                </c:pt>
                <c:pt idx="85">
                  <c:v>68.515000000000001</c:v>
                </c:pt>
                <c:pt idx="86">
                  <c:v>68.302999999999997</c:v>
                </c:pt>
                <c:pt idx="87">
                  <c:v>67.86</c:v>
                </c:pt>
                <c:pt idx="88">
                  <c:v>67.524000000000001</c:v>
                </c:pt>
                <c:pt idx="89">
                  <c:v>67.016999999999996</c:v>
                </c:pt>
                <c:pt idx="90">
                  <c:v>66.733000000000004</c:v>
                </c:pt>
                <c:pt idx="91">
                  <c:v>66.334000000000003</c:v>
                </c:pt>
                <c:pt idx="92">
                  <c:v>65.819000000000003</c:v>
                </c:pt>
                <c:pt idx="93">
                  <c:v>65.302999999999997</c:v>
                </c:pt>
                <c:pt idx="94">
                  <c:v>64.784999999999997</c:v>
                </c:pt>
                <c:pt idx="95">
                  <c:v>64.438000000000002</c:v>
                </c:pt>
                <c:pt idx="96">
                  <c:v>64.320999999999998</c:v>
                </c:pt>
                <c:pt idx="97">
                  <c:v>63.957999999999998</c:v>
                </c:pt>
                <c:pt idx="98">
                  <c:v>63.436999999999998</c:v>
                </c:pt>
                <c:pt idx="99">
                  <c:v>63.231999999999999</c:v>
                </c:pt>
                <c:pt idx="100">
                  <c:v>63.162999999999997</c:v>
                </c:pt>
                <c:pt idx="101">
                  <c:v>62.954999999999998</c:v>
                </c:pt>
                <c:pt idx="102">
                  <c:v>62.536999999999999</c:v>
                </c:pt>
                <c:pt idx="103">
                  <c:v>62.258000000000003</c:v>
                </c:pt>
                <c:pt idx="104">
                  <c:v>61.555</c:v>
                </c:pt>
                <c:pt idx="105">
                  <c:v>61.131999999999998</c:v>
                </c:pt>
                <c:pt idx="106">
                  <c:v>60.92</c:v>
                </c:pt>
                <c:pt idx="107">
                  <c:v>60.271999999999998</c:v>
                </c:pt>
                <c:pt idx="108">
                  <c:v>60.122999999999998</c:v>
                </c:pt>
                <c:pt idx="109">
                  <c:v>59.895000000000003</c:v>
                </c:pt>
                <c:pt idx="110">
                  <c:v>59.64</c:v>
                </c:pt>
                <c:pt idx="111">
                  <c:v>59.37</c:v>
                </c:pt>
                <c:pt idx="112">
                  <c:v>58.817999999999998</c:v>
                </c:pt>
                <c:pt idx="113">
                  <c:v>57.987000000000002</c:v>
                </c:pt>
                <c:pt idx="114">
                  <c:v>57.524999999999999</c:v>
                </c:pt>
                <c:pt idx="115">
                  <c:v>57.152999999999999</c:v>
                </c:pt>
                <c:pt idx="116">
                  <c:v>56.683999999999997</c:v>
                </c:pt>
                <c:pt idx="117">
                  <c:v>55.918999999999997</c:v>
                </c:pt>
                <c:pt idx="118">
                  <c:v>55.726999999999997</c:v>
                </c:pt>
                <c:pt idx="119">
                  <c:v>55.426000000000002</c:v>
                </c:pt>
                <c:pt idx="120">
                  <c:v>54.911999999999999</c:v>
                </c:pt>
                <c:pt idx="121">
                  <c:v>54.465000000000003</c:v>
                </c:pt>
                <c:pt idx="122">
                  <c:v>54.067</c:v>
                </c:pt>
                <c:pt idx="123">
                  <c:v>53.781999999999996</c:v>
                </c:pt>
                <c:pt idx="124">
                  <c:v>53.639000000000003</c:v>
                </c:pt>
                <c:pt idx="125">
                  <c:v>53.491999999999997</c:v>
                </c:pt>
                <c:pt idx="126">
                  <c:v>53.198999999999998</c:v>
                </c:pt>
                <c:pt idx="127">
                  <c:v>53.051000000000002</c:v>
                </c:pt>
                <c:pt idx="128">
                  <c:v>52.901000000000003</c:v>
                </c:pt>
                <c:pt idx="129">
                  <c:v>52.442</c:v>
                </c:pt>
                <c:pt idx="130">
                  <c:v>52.128</c:v>
                </c:pt>
                <c:pt idx="131">
                  <c:v>51.459000000000003</c:v>
                </c:pt>
                <c:pt idx="132">
                  <c:v>50.933999999999997</c:v>
                </c:pt>
                <c:pt idx="133">
                  <c:v>50.56</c:v>
                </c:pt>
              </c:numCache>
            </c:numRef>
          </c:yVal>
          <c:smooth val="0"/>
          <c:extLst>
            <c:ext xmlns:c16="http://schemas.microsoft.com/office/drawing/2014/chart" uri="{C3380CC4-5D6E-409C-BE32-E72D297353CC}">
              <c16:uniqueId val="{00000002-6E85-4B7E-B1C4-44A5E4455381}"/>
            </c:ext>
          </c:extLst>
        </c:ser>
        <c:ser>
          <c:idx val="3"/>
          <c:order val="3"/>
          <c:tx>
            <c:strRef>
              <c:f>Sheet1!$E$1</c:f>
              <c:strCache>
                <c:ptCount val="1"/>
                <c:pt idx="0">
                  <c:v>Retx/No Rejection (N=408)</c:v>
                </c:pt>
              </c:strCache>
            </c:strRef>
          </c:tx>
          <c:spPr>
            <a:ln w="41275">
              <a:solidFill>
                <a:schemeClr val="bg1">
                  <a:lumMod val="50000"/>
                  <a:lumOff val="50000"/>
                </a:schemeClr>
              </a:solidFill>
            </a:ln>
          </c:spPr>
          <c:marker>
            <c:symbol val="none"/>
          </c:marker>
          <c:xVal>
            <c:numRef>
              <c:f>Sheet1!$A$2:$A$135</c:f>
              <c:numCache>
                <c:formatCode>General</c:formatCode>
                <c:ptCount val="134"/>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pt idx="110">
                  <c:v>10.083299999999999</c:v>
                </c:pt>
                <c:pt idx="111">
                  <c:v>10.166700000000001</c:v>
                </c:pt>
                <c:pt idx="112">
                  <c:v>10.25</c:v>
                </c:pt>
                <c:pt idx="113">
                  <c:v>10.333299999999999</c:v>
                </c:pt>
                <c:pt idx="114">
                  <c:v>10.416700000000001</c:v>
                </c:pt>
                <c:pt idx="115">
                  <c:v>10.5</c:v>
                </c:pt>
                <c:pt idx="116">
                  <c:v>10.583299999999999</c:v>
                </c:pt>
                <c:pt idx="117">
                  <c:v>10.666700000000001</c:v>
                </c:pt>
                <c:pt idx="118">
                  <c:v>10.75</c:v>
                </c:pt>
                <c:pt idx="119">
                  <c:v>10.833299999999999</c:v>
                </c:pt>
                <c:pt idx="120">
                  <c:v>10.916700000000001</c:v>
                </c:pt>
                <c:pt idx="121">
                  <c:v>11</c:v>
                </c:pt>
                <c:pt idx="122">
                  <c:v>11.083299999999999</c:v>
                </c:pt>
                <c:pt idx="123">
                  <c:v>11.166700000000001</c:v>
                </c:pt>
                <c:pt idx="124">
                  <c:v>11.25</c:v>
                </c:pt>
                <c:pt idx="125">
                  <c:v>11.333299999999999</c:v>
                </c:pt>
                <c:pt idx="126">
                  <c:v>11.416700000000001</c:v>
                </c:pt>
                <c:pt idx="127">
                  <c:v>11.5</c:v>
                </c:pt>
                <c:pt idx="128">
                  <c:v>11.583299999999999</c:v>
                </c:pt>
                <c:pt idx="129">
                  <c:v>11.666700000000001</c:v>
                </c:pt>
                <c:pt idx="130">
                  <c:v>11.75</c:v>
                </c:pt>
                <c:pt idx="131">
                  <c:v>11.833299999999999</c:v>
                </c:pt>
                <c:pt idx="132">
                  <c:v>11.916700000000001</c:v>
                </c:pt>
                <c:pt idx="133">
                  <c:v>12</c:v>
                </c:pt>
              </c:numCache>
            </c:numRef>
          </c:xVal>
          <c:yVal>
            <c:numRef>
              <c:f>Sheet1!$E$2:$E$135</c:f>
              <c:numCache>
                <c:formatCode>General</c:formatCode>
                <c:ptCount val="134"/>
                <c:pt idx="0">
                  <c:v>100</c:v>
                </c:pt>
                <c:pt idx="1">
                  <c:v>100</c:v>
                </c:pt>
                <c:pt idx="2">
                  <c:v>100</c:v>
                </c:pt>
                <c:pt idx="3">
                  <c:v>99.754000000000005</c:v>
                </c:pt>
                <c:pt idx="4">
                  <c:v>99.754000000000005</c:v>
                </c:pt>
                <c:pt idx="5">
                  <c:v>99.016000000000005</c:v>
                </c:pt>
                <c:pt idx="6">
                  <c:v>98.031000000000006</c:v>
                </c:pt>
                <c:pt idx="7">
                  <c:v>97.537000000000006</c:v>
                </c:pt>
                <c:pt idx="8">
                  <c:v>97.29</c:v>
                </c:pt>
                <c:pt idx="9">
                  <c:v>97.29</c:v>
                </c:pt>
                <c:pt idx="10">
                  <c:v>97.29</c:v>
                </c:pt>
                <c:pt idx="11">
                  <c:v>96.539000000000001</c:v>
                </c:pt>
                <c:pt idx="12">
                  <c:v>96.034999999999997</c:v>
                </c:pt>
                <c:pt idx="13">
                  <c:v>95.778999999999996</c:v>
                </c:pt>
                <c:pt idx="14">
                  <c:v>95.778999999999996</c:v>
                </c:pt>
                <c:pt idx="15">
                  <c:v>95.513000000000005</c:v>
                </c:pt>
                <c:pt idx="16">
                  <c:v>94.712999999999994</c:v>
                </c:pt>
                <c:pt idx="17">
                  <c:v>94.177999999999997</c:v>
                </c:pt>
                <c:pt idx="18">
                  <c:v>93.643000000000001</c:v>
                </c:pt>
                <c:pt idx="19">
                  <c:v>93.643000000000001</c:v>
                </c:pt>
                <c:pt idx="20">
                  <c:v>92.84</c:v>
                </c:pt>
                <c:pt idx="21">
                  <c:v>92.84</c:v>
                </c:pt>
                <c:pt idx="22">
                  <c:v>92.304000000000002</c:v>
                </c:pt>
                <c:pt idx="23">
                  <c:v>92.304000000000002</c:v>
                </c:pt>
                <c:pt idx="24">
                  <c:v>92.033000000000001</c:v>
                </c:pt>
                <c:pt idx="25">
                  <c:v>91.477999999999994</c:v>
                </c:pt>
                <c:pt idx="26">
                  <c:v>91.477999999999994</c:v>
                </c:pt>
                <c:pt idx="27">
                  <c:v>91.18</c:v>
                </c:pt>
                <c:pt idx="28">
                  <c:v>91.18</c:v>
                </c:pt>
                <c:pt idx="29">
                  <c:v>91.18</c:v>
                </c:pt>
                <c:pt idx="30">
                  <c:v>90.58</c:v>
                </c:pt>
                <c:pt idx="31">
                  <c:v>90.58</c:v>
                </c:pt>
                <c:pt idx="32">
                  <c:v>90.58</c:v>
                </c:pt>
                <c:pt idx="33">
                  <c:v>90.58</c:v>
                </c:pt>
                <c:pt idx="34">
                  <c:v>89.965000000000003</c:v>
                </c:pt>
                <c:pt idx="35">
                  <c:v>89.346000000000004</c:v>
                </c:pt>
                <c:pt idx="36">
                  <c:v>89.346000000000004</c:v>
                </c:pt>
                <c:pt idx="37">
                  <c:v>89.03</c:v>
                </c:pt>
                <c:pt idx="38">
                  <c:v>88.682000000000002</c:v>
                </c:pt>
                <c:pt idx="39">
                  <c:v>88.682000000000002</c:v>
                </c:pt>
                <c:pt idx="40">
                  <c:v>88.332999999999998</c:v>
                </c:pt>
                <c:pt idx="41">
                  <c:v>87.286000000000001</c:v>
                </c:pt>
                <c:pt idx="42">
                  <c:v>87.286000000000001</c:v>
                </c:pt>
                <c:pt idx="43">
                  <c:v>87.286000000000001</c:v>
                </c:pt>
                <c:pt idx="44">
                  <c:v>86.932000000000002</c:v>
                </c:pt>
                <c:pt idx="45">
                  <c:v>86.578000000000003</c:v>
                </c:pt>
                <c:pt idx="46">
                  <c:v>86.578000000000003</c:v>
                </c:pt>
                <c:pt idx="47">
                  <c:v>86.578000000000003</c:v>
                </c:pt>
                <c:pt idx="48">
                  <c:v>86.578000000000003</c:v>
                </c:pt>
                <c:pt idx="49">
                  <c:v>86.578000000000003</c:v>
                </c:pt>
                <c:pt idx="50">
                  <c:v>86.578000000000003</c:v>
                </c:pt>
                <c:pt idx="51">
                  <c:v>86.578000000000003</c:v>
                </c:pt>
                <c:pt idx="52">
                  <c:v>85.783000000000001</c:v>
                </c:pt>
                <c:pt idx="53">
                  <c:v>85.783000000000001</c:v>
                </c:pt>
                <c:pt idx="54">
                  <c:v>85.783000000000001</c:v>
                </c:pt>
                <c:pt idx="55">
                  <c:v>85.783000000000001</c:v>
                </c:pt>
                <c:pt idx="56">
                  <c:v>85.379000000000005</c:v>
                </c:pt>
                <c:pt idx="57">
                  <c:v>84.974000000000004</c:v>
                </c:pt>
                <c:pt idx="58">
                  <c:v>84.569000000000003</c:v>
                </c:pt>
                <c:pt idx="59">
                  <c:v>83.76</c:v>
                </c:pt>
                <c:pt idx="60">
                  <c:v>83.76</c:v>
                </c:pt>
                <c:pt idx="61">
                  <c:v>83.76</c:v>
                </c:pt>
                <c:pt idx="62">
                  <c:v>83.292000000000002</c:v>
                </c:pt>
                <c:pt idx="63">
                  <c:v>83.292000000000002</c:v>
                </c:pt>
                <c:pt idx="64">
                  <c:v>82.811000000000007</c:v>
                </c:pt>
                <c:pt idx="65">
                  <c:v>82.811000000000007</c:v>
                </c:pt>
                <c:pt idx="66">
                  <c:v>82.323999999999998</c:v>
                </c:pt>
                <c:pt idx="67">
                  <c:v>81.835999999999999</c:v>
                </c:pt>
                <c:pt idx="68">
                  <c:v>81.349000000000004</c:v>
                </c:pt>
                <c:pt idx="69">
                  <c:v>81.349000000000004</c:v>
                </c:pt>
                <c:pt idx="70">
                  <c:v>80.852999999999994</c:v>
                </c:pt>
                <c:pt idx="71">
                  <c:v>80.344999999999999</c:v>
                </c:pt>
                <c:pt idx="72">
                  <c:v>79.832999999999998</c:v>
                </c:pt>
                <c:pt idx="73">
                  <c:v>79.832999999999998</c:v>
                </c:pt>
                <c:pt idx="74">
                  <c:v>78.668000000000006</c:v>
                </c:pt>
                <c:pt idx="75">
                  <c:v>78.668000000000006</c:v>
                </c:pt>
                <c:pt idx="76">
                  <c:v>78.066999999999993</c:v>
                </c:pt>
                <c:pt idx="77">
                  <c:v>77.466999999999999</c:v>
                </c:pt>
                <c:pt idx="78">
                  <c:v>76.866</c:v>
                </c:pt>
                <c:pt idx="79">
                  <c:v>76.866</c:v>
                </c:pt>
                <c:pt idx="80">
                  <c:v>75.646000000000001</c:v>
                </c:pt>
                <c:pt idx="81">
                  <c:v>75.646000000000001</c:v>
                </c:pt>
                <c:pt idx="82">
                  <c:v>75.646000000000001</c:v>
                </c:pt>
                <c:pt idx="83">
                  <c:v>73.150000000000006</c:v>
                </c:pt>
                <c:pt idx="84">
                  <c:v>71.878</c:v>
                </c:pt>
                <c:pt idx="85">
                  <c:v>71.878</c:v>
                </c:pt>
                <c:pt idx="86">
                  <c:v>71.878</c:v>
                </c:pt>
                <c:pt idx="87">
                  <c:v>71.878</c:v>
                </c:pt>
                <c:pt idx="88">
                  <c:v>71.878</c:v>
                </c:pt>
                <c:pt idx="89">
                  <c:v>71.878</c:v>
                </c:pt>
                <c:pt idx="90">
                  <c:v>71.878</c:v>
                </c:pt>
                <c:pt idx="91">
                  <c:v>71.878</c:v>
                </c:pt>
                <c:pt idx="92">
                  <c:v>71.137</c:v>
                </c:pt>
                <c:pt idx="93">
                  <c:v>71.137</c:v>
                </c:pt>
                <c:pt idx="94">
                  <c:v>70.388000000000005</c:v>
                </c:pt>
                <c:pt idx="95">
                  <c:v>69.623000000000005</c:v>
                </c:pt>
                <c:pt idx="96">
                  <c:v>68.058000000000007</c:v>
                </c:pt>
                <c:pt idx="97">
                  <c:v>68.058000000000007</c:v>
                </c:pt>
                <c:pt idx="98">
                  <c:v>68.058000000000007</c:v>
                </c:pt>
                <c:pt idx="99">
                  <c:v>67.174000000000007</c:v>
                </c:pt>
                <c:pt idx="100">
                  <c:v>67.174000000000007</c:v>
                </c:pt>
                <c:pt idx="101">
                  <c:v>66.290999999999997</c:v>
                </c:pt>
                <c:pt idx="102">
                  <c:v>66.290999999999997</c:v>
                </c:pt>
                <c:pt idx="103">
                  <c:v>64.498999999999995</c:v>
                </c:pt>
                <c:pt idx="104">
                  <c:v>64.498999999999995</c:v>
                </c:pt>
                <c:pt idx="105">
                  <c:v>64.498999999999995</c:v>
                </c:pt>
                <c:pt idx="106">
                  <c:v>64.498999999999995</c:v>
                </c:pt>
                <c:pt idx="107">
                  <c:v>63.591000000000001</c:v>
                </c:pt>
                <c:pt idx="108">
                  <c:v>63.591000000000001</c:v>
                </c:pt>
                <c:pt idx="109">
                  <c:v>63.591000000000001</c:v>
                </c:pt>
                <c:pt idx="110">
                  <c:v>63.591000000000001</c:v>
                </c:pt>
                <c:pt idx="111">
                  <c:v>63.591000000000001</c:v>
                </c:pt>
                <c:pt idx="112">
                  <c:v>62.412999999999997</c:v>
                </c:pt>
                <c:pt idx="113">
                  <c:v>62.412999999999997</c:v>
                </c:pt>
                <c:pt idx="114">
                  <c:v>61.234999999999999</c:v>
                </c:pt>
                <c:pt idx="115">
                  <c:v>60.058</c:v>
                </c:pt>
                <c:pt idx="116">
                  <c:v>60.058</c:v>
                </c:pt>
                <c:pt idx="117">
                  <c:v>60.058</c:v>
                </c:pt>
                <c:pt idx="118">
                  <c:v>60.058</c:v>
                </c:pt>
                <c:pt idx="119">
                  <c:v>60.058</c:v>
                </c:pt>
                <c:pt idx="120">
                  <c:v>60.058</c:v>
                </c:pt>
                <c:pt idx="121">
                  <c:v>60.058</c:v>
                </c:pt>
                <c:pt idx="122">
                  <c:v>60.058</c:v>
                </c:pt>
                <c:pt idx="123">
                  <c:v>60.058</c:v>
                </c:pt>
                <c:pt idx="124">
                  <c:v>58.238</c:v>
                </c:pt>
                <c:pt idx="125">
                  <c:v>58.238</c:v>
                </c:pt>
                <c:pt idx="126">
                  <c:v>58.238</c:v>
                </c:pt>
                <c:pt idx="127">
                  <c:v>58.238</c:v>
                </c:pt>
              </c:numCache>
            </c:numRef>
          </c:yVal>
          <c:smooth val="0"/>
          <c:extLst>
            <c:ext xmlns:c16="http://schemas.microsoft.com/office/drawing/2014/chart" uri="{C3380CC4-5D6E-409C-BE32-E72D297353CC}">
              <c16:uniqueId val="{00000003-6E85-4B7E-B1C4-44A5E4455381}"/>
            </c:ext>
          </c:extLst>
        </c:ser>
        <c:ser>
          <c:idx val="4"/>
          <c:order val="4"/>
          <c:tx>
            <c:strRef>
              <c:f>Sheet1!$F$1</c:f>
              <c:strCache>
                <c:ptCount val="1"/>
                <c:pt idx="0">
                  <c:v>Retx/Untreated Rejection (N=86)</c:v>
                </c:pt>
              </c:strCache>
            </c:strRef>
          </c:tx>
          <c:spPr>
            <a:ln w="41275">
              <a:solidFill>
                <a:srgbClr val="9933FF"/>
              </a:solidFill>
            </a:ln>
          </c:spPr>
          <c:marker>
            <c:symbol val="none"/>
          </c:marker>
          <c:xVal>
            <c:numRef>
              <c:f>Sheet1!$A$2:$A$135</c:f>
              <c:numCache>
                <c:formatCode>General</c:formatCode>
                <c:ptCount val="134"/>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pt idx="110">
                  <c:v>10.083299999999999</c:v>
                </c:pt>
                <c:pt idx="111">
                  <c:v>10.166700000000001</c:v>
                </c:pt>
                <c:pt idx="112">
                  <c:v>10.25</c:v>
                </c:pt>
                <c:pt idx="113">
                  <c:v>10.333299999999999</c:v>
                </c:pt>
                <c:pt idx="114">
                  <c:v>10.416700000000001</c:v>
                </c:pt>
                <c:pt idx="115">
                  <c:v>10.5</c:v>
                </c:pt>
                <c:pt idx="116">
                  <c:v>10.583299999999999</c:v>
                </c:pt>
                <c:pt idx="117">
                  <c:v>10.666700000000001</c:v>
                </c:pt>
                <c:pt idx="118">
                  <c:v>10.75</c:v>
                </c:pt>
                <c:pt idx="119">
                  <c:v>10.833299999999999</c:v>
                </c:pt>
                <c:pt idx="120">
                  <c:v>10.916700000000001</c:v>
                </c:pt>
                <c:pt idx="121">
                  <c:v>11</c:v>
                </c:pt>
                <c:pt idx="122">
                  <c:v>11.083299999999999</c:v>
                </c:pt>
                <c:pt idx="123">
                  <c:v>11.166700000000001</c:v>
                </c:pt>
                <c:pt idx="124">
                  <c:v>11.25</c:v>
                </c:pt>
                <c:pt idx="125">
                  <c:v>11.333299999999999</c:v>
                </c:pt>
                <c:pt idx="126">
                  <c:v>11.416700000000001</c:v>
                </c:pt>
                <c:pt idx="127">
                  <c:v>11.5</c:v>
                </c:pt>
                <c:pt idx="128">
                  <c:v>11.583299999999999</c:v>
                </c:pt>
                <c:pt idx="129">
                  <c:v>11.666700000000001</c:v>
                </c:pt>
                <c:pt idx="130">
                  <c:v>11.75</c:v>
                </c:pt>
                <c:pt idx="131">
                  <c:v>11.833299999999999</c:v>
                </c:pt>
                <c:pt idx="132">
                  <c:v>11.916700000000001</c:v>
                </c:pt>
                <c:pt idx="133">
                  <c:v>12</c:v>
                </c:pt>
              </c:numCache>
            </c:numRef>
          </c:xVal>
          <c:yVal>
            <c:numRef>
              <c:f>Sheet1!$F$2:$F$135</c:f>
              <c:numCache>
                <c:formatCode>General</c:formatCode>
                <c:ptCount val="134"/>
                <c:pt idx="0">
                  <c:v>100</c:v>
                </c:pt>
                <c:pt idx="1">
                  <c:v>100</c:v>
                </c:pt>
                <c:pt idx="2">
                  <c:v>100</c:v>
                </c:pt>
                <c:pt idx="3">
                  <c:v>100</c:v>
                </c:pt>
                <c:pt idx="4">
                  <c:v>100</c:v>
                </c:pt>
                <c:pt idx="5">
                  <c:v>100</c:v>
                </c:pt>
                <c:pt idx="6">
                  <c:v>100</c:v>
                </c:pt>
                <c:pt idx="7">
                  <c:v>100</c:v>
                </c:pt>
                <c:pt idx="8">
                  <c:v>100</c:v>
                </c:pt>
                <c:pt idx="9">
                  <c:v>100</c:v>
                </c:pt>
                <c:pt idx="10">
                  <c:v>98.837000000000003</c:v>
                </c:pt>
                <c:pt idx="11">
                  <c:v>98.837000000000003</c:v>
                </c:pt>
                <c:pt idx="12">
                  <c:v>98.837000000000003</c:v>
                </c:pt>
                <c:pt idx="13">
                  <c:v>98.837000000000003</c:v>
                </c:pt>
                <c:pt idx="14">
                  <c:v>98.837000000000003</c:v>
                </c:pt>
                <c:pt idx="15">
                  <c:v>98.837000000000003</c:v>
                </c:pt>
                <c:pt idx="16">
                  <c:v>98.837000000000003</c:v>
                </c:pt>
                <c:pt idx="17">
                  <c:v>98.837000000000003</c:v>
                </c:pt>
                <c:pt idx="18">
                  <c:v>98.837000000000003</c:v>
                </c:pt>
                <c:pt idx="19">
                  <c:v>98.837000000000003</c:v>
                </c:pt>
                <c:pt idx="20">
                  <c:v>98.837000000000003</c:v>
                </c:pt>
                <c:pt idx="21">
                  <c:v>98.837000000000003</c:v>
                </c:pt>
                <c:pt idx="22">
                  <c:v>97.585999999999999</c:v>
                </c:pt>
                <c:pt idx="23">
                  <c:v>97.585999999999999</c:v>
                </c:pt>
                <c:pt idx="24">
                  <c:v>96.334999999999994</c:v>
                </c:pt>
                <c:pt idx="25">
                  <c:v>96.334999999999994</c:v>
                </c:pt>
                <c:pt idx="26">
                  <c:v>96.334999999999994</c:v>
                </c:pt>
                <c:pt idx="27">
                  <c:v>96.334999999999994</c:v>
                </c:pt>
                <c:pt idx="28">
                  <c:v>96.334999999999994</c:v>
                </c:pt>
                <c:pt idx="29">
                  <c:v>96.334999999999994</c:v>
                </c:pt>
                <c:pt idx="30">
                  <c:v>96.334999999999994</c:v>
                </c:pt>
                <c:pt idx="31">
                  <c:v>96.334999999999994</c:v>
                </c:pt>
                <c:pt idx="32">
                  <c:v>96.334999999999994</c:v>
                </c:pt>
                <c:pt idx="33">
                  <c:v>96.334999999999994</c:v>
                </c:pt>
                <c:pt idx="34">
                  <c:v>96.334999999999994</c:v>
                </c:pt>
                <c:pt idx="35">
                  <c:v>96.334999999999994</c:v>
                </c:pt>
                <c:pt idx="36">
                  <c:v>96.334999999999994</c:v>
                </c:pt>
                <c:pt idx="37">
                  <c:v>96.334999999999994</c:v>
                </c:pt>
                <c:pt idx="38">
                  <c:v>94.805999999999997</c:v>
                </c:pt>
                <c:pt idx="39">
                  <c:v>93.198999999999998</c:v>
                </c:pt>
                <c:pt idx="40">
                  <c:v>93.198999999999998</c:v>
                </c:pt>
                <c:pt idx="41">
                  <c:v>93.198999999999998</c:v>
                </c:pt>
                <c:pt idx="42">
                  <c:v>93.198999999999998</c:v>
                </c:pt>
                <c:pt idx="43">
                  <c:v>93.198999999999998</c:v>
                </c:pt>
                <c:pt idx="44">
                  <c:v>91.591999999999999</c:v>
                </c:pt>
                <c:pt idx="45">
                  <c:v>91.591999999999999</c:v>
                </c:pt>
                <c:pt idx="46">
                  <c:v>88.260999999999996</c:v>
                </c:pt>
                <c:pt idx="47">
                  <c:v>88.260999999999996</c:v>
                </c:pt>
                <c:pt idx="48">
                  <c:v>84.867000000000004</c:v>
                </c:pt>
                <c:pt idx="49">
                  <c:v>84.867000000000004</c:v>
                </c:pt>
                <c:pt idx="50">
                  <c:v>84.867000000000004</c:v>
                </c:pt>
                <c:pt idx="51">
                  <c:v>84.867000000000004</c:v>
                </c:pt>
                <c:pt idx="52">
                  <c:v>84.867000000000004</c:v>
                </c:pt>
                <c:pt idx="53">
                  <c:v>84.867000000000004</c:v>
                </c:pt>
                <c:pt idx="54">
                  <c:v>84.867000000000004</c:v>
                </c:pt>
                <c:pt idx="55">
                  <c:v>83.022000000000006</c:v>
                </c:pt>
                <c:pt idx="56">
                  <c:v>83.022000000000006</c:v>
                </c:pt>
                <c:pt idx="57">
                  <c:v>83.022000000000006</c:v>
                </c:pt>
                <c:pt idx="58">
                  <c:v>83.022000000000006</c:v>
                </c:pt>
                <c:pt idx="59">
                  <c:v>83.022000000000006</c:v>
                </c:pt>
                <c:pt idx="60">
                  <c:v>83.022000000000006</c:v>
                </c:pt>
                <c:pt idx="61">
                  <c:v>83.022000000000006</c:v>
                </c:pt>
                <c:pt idx="62">
                  <c:v>83.022000000000006</c:v>
                </c:pt>
                <c:pt idx="63">
                  <c:v>83.022000000000006</c:v>
                </c:pt>
                <c:pt idx="64">
                  <c:v>83.022000000000006</c:v>
                </c:pt>
                <c:pt idx="65">
                  <c:v>83.022000000000006</c:v>
                </c:pt>
                <c:pt idx="66">
                  <c:v>83.022000000000006</c:v>
                </c:pt>
                <c:pt idx="67">
                  <c:v>83.022000000000006</c:v>
                </c:pt>
                <c:pt idx="68">
                  <c:v>83.022000000000006</c:v>
                </c:pt>
                <c:pt idx="69">
                  <c:v>83.022000000000006</c:v>
                </c:pt>
                <c:pt idx="70">
                  <c:v>83.022000000000006</c:v>
                </c:pt>
                <c:pt idx="71">
                  <c:v>83.022000000000006</c:v>
                </c:pt>
                <c:pt idx="72">
                  <c:v>80.778000000000006</c:v>
                </c:pt>
                <c:pt idx="73">
                  <c:v>78.47</c:v>
                </c:pt>
                <c:pt idx="74">
                  <c:v>78.47</c:v>
                </c:pt>
                <c:pt idx="75">
                  <c:v>78.47</c:v>
                </c:pt>
                <c:pt idx="76">
                  <c:v>78.47</c:v>
                </c:pt>
                <c:pt idx="77">
                  <c:v>78.47</c:v>
                </c:pt>
                <c:pt idx="78">
                  <c:v>78.47</c:v>
                </c:pt>
                <c:pt idx="79">
                  <c:v>78.47</c:v>
                </c:pt>
                <c:pt idx="80">
                  <c:v>78.47</c:v>
                </c:pt>
                <c:pt idx="81">
                  <c:v>78.47</c:v>
                </c:pt>
                <c:pt idx="82">
                  <c:v>78.47</c:v>
                </c:pt>
                <c:pt idx="83">
                  <c:v>78.47</c:v>
                </c:pt>
                <c:pt idx="84">
                  <c:v>78.47</c:v>
                </c:pt>
                <c:pt idx="85">
                  <c:v>78.47</c:v>
                </c:pt>
                <c:pt idx="86">
                  <c:v>78.47</c:v>
                </c:pt>
                <c:pt idx="87">
                  <c:v>78.47</c:v>
                </c:pt>
                <c:pt idx="88">
                  <c:v>78.47</c:v>
                </c:pt>
                <c:pt idx="89">
                  <c:v>78.47</c:v>
                </c:pt>
                <c:pt idx="90">
                  <c:v>78.47</c:v>
                </c:pt>
                <c:pt idx="91">
                  <c:v>75.331000000000003</c:v>
                </c:pt>
                <c:pt idx="92">
                  <c:v>72.055999999999997</c:v>
                </c:pt>
                <c:pt idx="93">
                  <c:v>72.055999999999997</c:v>
                </c:pt>
                <c:pt idx="94">
                  <c:v>72.055999999999997</c:v>
                </c:pt>
                <c:pt idx="95">
                  <c:v>72.055999999999997</c:v>
                </c:pt>
                <c:pt idx="96">
                  <c:v>72.055999999999997</c:v>
                </c:pt>
                <c:pt idx="97">
                  <c:v>72.055999999999997</c:v>
                </c:pt>
                <c:pt idx="98">
                  <c:v>72.055999999999997</c:v>
                </c:pt>
                <c:pt idx="99">
                  <c:v>72.055999999999997</c:v>
                </c:pt>
                <c:pt idx="100">
                  <c:v>72.055999999999997</c:v>
                </c:pt>
                <c:pt idx="101">
                  <c:v>72.055999999999997</c:v>
                </c:pt>
                <c:pt idx="102">
                  <c:v>72.055999999999997</c:v>
                </c:pt>
                <c:pt idx="103">
                  <c:v>72.055999999999997</c:v>
                </c:pt>
                <c:pt idx="104">
                  <c:v>72.055999999999997</c:v>
                </c:pt>
                <c:pt idx="105">
                  <c:v>72.055999999999997</c:v>
                </c:pt>
                <c:pt idx="106">
                  <c:v>72.055999999999997</c:v>
                </c:pt>
                <c:pt idx="107">
                  <c:v>72.055999999999997</c:v>
                </c:pt>
                <c:pt idx="108">
                  <c:v>72.055999999999997</c:v>
                </c:pt>
                <c:pt idx="109">
                  <c:v>72.055999999999997</c:v>
                </c:pt>
                <c:pt idx="110">
                  <c:v>72.055999999999997</c:v>
                </c:pt>
                <c:pt idx="111">
                  <c:v>72.055999999999997</c:v>
                </c:pt>
                <c:pt idx="112">
                  <c:v>72.055999999999997</c:v>
                </c:pt>
                <c:pt idx="113">
                  <c:v>72.055999999999997</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numCache>
            </c:numRef>
          </c:yVal>
          <c:smooth val="0"/>
          <c:extLst>
            <c:ext xmlns:c16="http://schemas.microsoft.com/office/drawing/2014/chart" uri="{C3380CC4-5D6E-409C-BE32-E72D297353CC}">
              <c16:uniqueId val="{00000004-6E85-4B7E-B1C4-44A5E4455381}"/>
            </c:ext>
          </c:extLst>
        </c:ser>
        <c:ser>
          <c:idx val="5"/>
          <c:order val="5"/>
          <c:tx>
            <c:strRef>
              <c:f>Sheet1!$G$1</c:f>
              <c:strCache>
                <c:ptCount val="1"/>
                <c:pt idx="0">
                  <c:v>Retx/Treated Rejection (N=163)</c:v>
                </c:pt>
              </c:strCache>
            </c:strRef>
          </c:tx>
          <c:spPr>
            <a:ln w="41275">
              <a:solidFill>
                <a:srgbClr val="FF66FF"/>
              </a:solidFill>
            </a:ln>
          </c:spPr>
          <c:marker>
            <c:symbol val="none"/>
          </c:marker>
          <c:xVal>
            <c:numRef>
              <c:f>Sheet1!$A$2:$A$135</c:f>
              <c:numCache>
                <c:formatCode>General</c:formatCode>
                <c:ptCount val="134"/>
                <c:pt idx="0">
                  <c:v>0</c:v>
                </c:pt>
                <c:pt idx="1">
                  <c:v>1</c:v>
                </c:pt>
                <c:pt idx="2">
                  <c:v>1.0832999999999999</c:v>
                </c:pt>
                <c:pt idx="3">
                  <c:v>1.1667000000000001</c:v>
                </c:pt>
                <c:pt idx="4">
                  <c:v>1.25</c:v>
                </c:pt>
                <c:pt idx="5">
                  <c:v>1.3332999999999999</c:v>
                </c:pt>
                <c:pt idx="6">
                  <c:v>1.4167000000000001</c:v>
                </c:pt>
                <c:pt idx="7">
                  <c:v>1.5</c:v>
                </c:pt>
                <c:pt idx="8">
                  <c:v>1.5832999999999999</c:v>
                </c:pt>
                <c:pt idx="9">
                  <c:v>1.6667000000000001</c:v>
                </c:pt>
                <c:pt idx="10">
                  <c:v>1.75</c:v>
                </c:pt>
                <c:pt idx="11">
                  <c:v>1.8332999999999999</c:v>
                </c:pt>
                <c:pt idx="12">
                  <c:v>1.9167000000000001</c:v>
                </c:pt>
                <c:pt idx="13">
                  <c:v>2</c:v>
                </c:pt>
                <c:pt idx="14">
                  <c:v>2.0832999999999999</c:v>
                </c:pt>
                <c:pt idx="15">
                  <c:v>2.1667000000000001</c:v>
                </c:pt>
                <c:pt idx="16">
                  <c:v>2.25</c:v>
                </c:pt>
                <c:pt idx="17">
                  <c:v>2.3332999999999999</c:v>
                </c:pt>
                <c:pt idx="18">
                  <c:v>2.4167000000000001</c:v>
                </c:pt>
                <c:pt idx="19">
                  <c:v>2.5</c:v>
                </c:pt>
                <c:pt idx="20">
                  <c:v>2.5832999999999999</c:v>
                </c:pt>
                <c:pt idx="21">
                  <c:v>2.6667000000000001</c:v>
                </c:pt>
                <c:pt idx="22">
                  <c:v>2.75</c:v>
                </c:pt>
                <c:pt idx="23">
                  <c:v>2.8332999999999999</c:v>
                </c:pt>
                <c:pt idx="24">
                  <c:v>2.9167000000000001</c:v>
                </c:pt>
                <c:pt idx="25">
                  <c:v>3</c:v>
                </c:pt>
                <c:pt idx="26">
                  <c:v>3.0832999999999999</c:v>
                </c:pt>
                <c:pt idx="27">
                  <c:v>3.1667000000000001</c:v>
                </c:pt>
                <c:pt idx="28">
                  <c:v>3.25</c:v>
                </c:pt>
                <c:pt idx="29">
                  <c:v>3.3332999999999999</c:v>
                </c:pt>
                <c:pt idx="30">
                  <c:v>3.4167000000000001</c:v>
                </c:pt>
                <c:pt idx="31">
                  <c:v>3.5</c:v>
                </c:pt>
                <c:pt idx="32">
                  <c:v>3.5832999999999999</c:v>
                </c:pt>
                <c:pt idx="33">
                  <c:v>3.6667000000000001</c:v>
                </c:pt>
                <c:pt idx="34">
                  <c:v>3.75</c:v>
                </c:pt>
                <c:pt idx="35">
                  <c:v>3.8332999999999999</c:v>
                </c:pt>
                <c:pt idx="36">
                  <c:v>3.9167000000000001</c:v>
                </c:pt>
                <c:pt idx="37">
                  <c:v>4</c:v>
                </c:pt>
                <c:pt idx="38">
                  <c:v>4.0833000000000004</c:v>
                </c:pt>
                <c:pt idx="39">
                  <c:v>4.1666999999999996</c:v>
                </c:pt>
                <c:pt idx="40">
                  <c:v>4.25</c:v>
                </c:pt>
                <c:pt idx="41">
                  <c:v>4.3333000000000004</c:v>
                </c:pt>
                <c:pt idx="42">
                  <c:v>4.4166999999999996</c:v>
                </c:pt>
                <c:pt idx="43">
                  <c:v>4.5</c:v>
                </c:pt>
                <c:pt idx="44">
                  <c:v>4.5833000000000004</c:v>
                </c:pt>
                <c:pt idx="45">
                  <c:v>4.6666999999999996</c:v>
                </c:pt>
                <c:pt idx="46">
                  <c:v>4.75</c:v>
                </c:pt>
                <c:pt idx="47">
                  <c:v>4.8333000000000004</c:v>
                </c:pt>
                <c:pt idx="48">
                  <c:v>4.9166999999999996</c:v>
                </c:pt>
                <c:pt idx="49">
                  <c:v>5</c:v>
                </c:pt>
                <c:pt idx="50">
                  <c:v>5.0833000000000004</c:v>
                </c:pt>
                <c:pt idx="51">
                  <c:v>5.1666999999999996</c:v>
                </c:pt>
                <c:pt idx="52">
                  <c:v>5.25</c:v>
                </c:pt>
                <c:pt idx="53">
                  <c:v>5.3333000000000004</c:v>
                </c:pt>
                <c:pt idx="54">
                  <c:v>5.4166999999999996</c:v>
                </c:pt>
                <c:pt idx="55">
                  <c:v>5.5</c:v>
                </c:pt>
                <c:pt idx="56">
                  <c:v>5.5833000000000004</c:v>
                </c:pt>
                <c:pt idx="57">
                  <c:v>5.6666999999999996</c:v>
                </c:pt>
                <c:pt idx="58">
                  <c:v>5.75</c:v>
                </c:pt>
                <c:pt idx="59">
                  <c:v>5.8333000000000004</c:v>
                </c:pt>
                <c:pt idx="60">
                  <c:v>5.9166999999999996</c:v>
                </c:pt>
                <c:pt idx="61">
                  <c:v>6</c:v>
                </c:pt>
                <c:pt idx="62">
                  <c:v>6.0833000000000004</c:v>
                </c:pt>
                <c:pt idx="63">
                  <c:v>6.1666999999999996</c:v>
                </c:pt>
                <c:pt idx="64">
                  <c:v>6.25</c:v>
                </c:pt>
                <c:pt idx="65">
                  <c:v>6.3333000000000004</c:v>
                </c:pt>
                <c:pt idx="66">
                  <c:v>6.4166999999999996</c:v>
                </c:pt>
                <c:pt idx="67">
                  <c:v>6.5</c:v>
                </c:pt>
                <c:pt idx="68">
                  <c:v>6.5833000000000004</c:v>
                </c:pt>
                <c:pt idx="69">
                  <c:v>6.6666999999999996</c:v>
                </c:pt>
                <c:pt idx="70">
                  <c:v>6.75</c:v>
                </c:pt>
                <c:pt idx="71">
                  <c:v>6.8333000000000004</c:v>
                </c:pt>
                <c:pt idx="72">
                  <c:v>6.9166999999999996</c:v>
                </c:pt>
                <c:pt idx="73">
                  <c:v>7</c:v>
                </c:pt>
                <c:pt idx="74">
                  <c:v>7.0833000000000004</c:v>
                </c:pt>
                <c:pt idx="75">
                  <c:v>7.1666999999999996</c:v>
                </c:pt>
                <c:pt idx="76">
                  <c:v>7.25</c:v>
                </c:pt>
                <c:pt idx="77">
                  <c:v>7.3333000000000004</c:v>
                </c:pt>
                <c:pt idx="78">
                  <c:v>7.4166999999999996</c:v>
                </c:pt>
                <c:pt idx="79">
                  <c:v>7.5</c:v>
                </c:pt>
                <c:pt idx="80">
                  <c:v>7.5833000000000004</c:v>
                </c:pt>
                <c:pt idx="81">
                  <c:v>7.6666999999999996</c:v>
                </c:pt>
                <c:pt idx="82">
                  <c:v>7.75</c:v>
                </c:pt>
                <c:pt idx="83">
                  <c:v>7.8333000000000004</c:v>
                </c:pt>
                <c:pt idx="84">
                  <c:v>7.9166999999999996</c:v>
                </c:pt>
                <c:pt idx="85">
                  <c:v>8</c:v>
                </c:pt>
                <c:pt idx="86">
                  <c:v>8.0832999999999995</c:v>
                </c:pt>
                <c:pt idx="87">
                  <c:v>8.1667000000000005</c:v>
                </c:pt>
                <c:pt idx="88">
                  <c:v>8.25</c:v>
                </c:pt>
                <c:pt idx="89">
                  <c:v>8.3332999999999995</c:v>
                </c:pt>
                <c:pt idx="90">
                  <c:v>8.4167000000000005</c:v>
                </c:pt>
                <c:pt idx="91">
                  <c:v>8.5</c:v>
                </c:pt>
                <c:pt idx="92">
                  <c:v>8.5832999999999995</c:v>
                </c:pt>
                <c:pt idx="93">
                  <c:v>8.6667000000000005</c:v>
                </c:pt>
                <c:pt idx="94">
                  <c:v>8.75</c:v>
                </c:pt>
                <c:pt idx="95">
                  <c:v>8.8332999999999995</c:v>
                </c:pt>
                <c:pt idx="96">
                  <c:v>8.9167000000000005</c:v>
                </c:pt>
                <c:pt idx="97">
                  <c:v>9</c:v>
                </c:pt>
                <c:pt idx="98">
                  <c:v>9.0832999999999995</c:v>
                </c:pt>
                <c:pt idx="99">
                  <c:v>9.1667000000000005</c:v>
                </c:pt>
                <c:pt idx="100">
                  <c:v>9.25</c:v>
                </c:pt>
                <c:pt idx="101">
                  <c:v>9.3332999999999995</c:v>
                </c:pt>
                <c:pt idx="102">
                  <c:v>9.4167000000000005</c:v>
                </c:pt>
                <c:pt idx="103">
                  <c:v>9.5</c:v>
                </c:pt>
                <c:pt idx="104">
                  <c:v>9.5832999999999995</c:v>
                </c:pt>
                <c:pt idx="105">
                  <c:v>9.6667000000000005</c:v>
                </c:pt>
                <c:pt idx="106">
                  <c:v>9.75</c:v>
                </c:pt>
                <c:pt idx="107">
                  <c:v>9.8332999999999995</c:v>
                </c:pt>
                <c:pt idx="108">
                  <c:v>9.9167000000000005</c:v>
                </c:pt>
                <c:pt idx="109">
                  <c:v>10</c:v>
                </c:pt>
                <c:pt idx="110">
                  <c:v>10.083299999999999</c:v>
                </c:pt>
                <c:pt idx="111">
                  <c:v>10.166700000000001</c:v>
                </c:pt>
                <c:pt idx="112">
                  <c:v>10.25</c:v>
                </c:pt>
                <c:pt idx="113">
                  <c:v>10.333299999999999</c:v>
                </c:pt>
                <c:pt idx="114">
                  <c:v>10.416700000000001</c:v>
                </c:pt>
                <c:pt idx="115">
                  <c:v>10.5</c:v>
                </c:pt>
                <c:pt idx="116">
                  <c:v>10.583299999999999</c:v>
                </c:pt>
                <c:pt idx="117">
                  <c:v>10.666700000000001</c:v>
                </c:pt>
                <c:pt idx="118">
                  <c:v>10.75</c:v>
                </c:pt>
                <c:pt idx="119">
                  <c:v>10.833299999999999</c:v>
                </c:pt>
                <c:pt idx="120">
                  <c:v>10.916700000000001</c:v>
                </c:pt>
                <c:pt idx="121">
                  <c:v>11</c:v>
                </c:pt>
                <c:pt idx="122">
                  <c:v>11.083299999999999</c:v>
                </c:pt>
                <c:pt idx="123">
                  <c:v>11.166700000000001</c:v>
                </c:pt>
                <c:pt idx="124">
                  <c:v>11.25</c:v>
                </c:pt>
                <c:pt idx="125">
                  <c:v>11.333299999999999</c:v>
                </c:pt>
                <c:pt idx="126">
                  <c:v>11.416700000000001</c:v>
                </c:pt>
                <c:pt idx="127">
                  <c:v>11.5</c:v>
                </c:pt>
                <c:pt idx="128">
                  <c:v>11.583299999999999</c:v>
                </c:pt>
                <c:pt idx="129">
                  <c:v>11.666700000000001</c:v>
                </c:pt>
                <c:pt idx="130">
                  <c:v>11.75</c:v>
                </c:pt>
                <c:pt idx="131">
                  <c:v>11.833299999999999</c:v>
                </c:pt>
                <c:pt idx="132">
                  <c:v>11.916700000000001</c:v>
                </c:pt>
                <c:pt idx="133">
                  <c:v>12</c:v>
                </c:pt>
              </c:numCache>
            </c:numRef>
          </c:xVal>
          <c:yVal>
            <c:numRef>
              <c:f>Sheet1!$G$2:$G$135</c:f>
              <c:numCache>
                <c:formatCode>General</c:formatCode>
                <c:ptCount val="134"/>
                <c:pt idx="0">
                  <c:v>100</c:v>
                </c:pt>
                <c:pt idx="1">
                  <c:v>100</c:v>
                </c:pt>
                <c:pt idx="2">
                  <c:v>98.772999999999996</c:v>
                </c:pt>
                <c:pt idx="3">
                  <c:v>97.546000000000006</c:v>
                </c:pt>
                <c:pt idx="4">
                  <c:v>96.319000000000003</c:v>
                </c:pt>
                <c:pt idx="5">
                  <c:v>95.091999999999999</c:v>
                </c:pt>
                <c:pt idx="6">
                  <c:v>94.478999999999999</c:v>
                </c:pt>
                <c:pt idx="7">
                  <c:v>93.251999999999995</c:v>
                </c:pt>
                <c:pt idx="8">
                  <c:v>92.638000000000005</c:v>
                </c:pt>
                <c:pt idx="9">
                  <c:v>92.638000000000005</c:v>
                </c:pt>
                <c:pt idx="10">
                  <c:v>92.638000000000005</c:v>
                </c:pt>
                <c:pt idx="11">
                  <c:v>91.411000000000001</c:v>
                </c:pt>
                <c:pt idx="12">
                  <c:v>90.159000000000006</c:v>
                </c:pt>
                <c:pt idx="13">
                  <c:v>90.159000000000006</c:v>
                </c:pt>
                <c:pt idx="14">
                  <c:v>89.51</c:v>
                </c:pt>
                <c:pt idx="15">
                  <c:v>89.51</c:v>
                </c:pt>
                <c:pt idx="16">
                  <c:v>88.183999999999997</c:v>
                </c:pt>
                <c:pt idx="17">
                  <c:v>87.516000000000005</c:v>
                </c:pt>
                <c:pt idx="18">
                  <c:v>85.495999999999995</c:v>
                </c:pt>
                <c:pt idx="19">
                  <c:v>85.495999999999995</c:v>
                </c:pt>
                <c:pt idx="20">
                  <c:v>85.495999999999995</c:v>
                </c:pt>
                <c:pt idx="21">
                  <c:v>84.822999999999993</c:v>
                </c:pt>
                <c:pt idx="22">
                  <c:v>84.15</c:v>
                </c:pt>
                <c:pt idx="23">
                  <c:v>83.46</c:v>
                </c:pt>
                <c:pt idx="24">
                  <c:v>82.771000000000001</c:v>
                </c:pt>
                <c:pt idx="25">
                  <c:v>82.771000000000001</c:v>
                </c:pt>
                <c:pt idx="26">
                  <c:v>82.025000000000006</c:v>
                </c:pt>
                <c:pt idx="27">
                  <c:v>82.025000000000006</c:v>
                </c:pt>
                <c:pt idx="28">
                  <c:v>82.025000000000006</c:v>
                </c:pt>
                <c:pt idx="29">
                  <c:v>82.025000000000006</c:v>
                </c:pt>
                <c:pt idx="30">
                  <c:v>81.236000000000004</c:v>
                </c:pt>
                <c:pt idx="31">
                  <c:v>81.236000000000004</c:v>
                </c:pt>
                <c:pt idx="32">
                  <c:v>81.236000000000004</c:v>
                </c:pt>
                <c:pt idx="33">
                  <c:v>81.236000000000004</c:v>
                </c:pt>
                <c:pt idx="34">
                  <c:v>80.432000000000002</c:v>
                </c:pt>
                <c:pt idx="35">
                  <c:v>80.432000000000002</c:v>
                </c:pt>
                <c:pt idx="36">
                  <c:v>80.432000000000002</c:v>
                </c:pt>
                <c:pt idx="37">
                  <c:v>80.432000000000002</c:v>
                </c:pt>
                <c:pt idx="38">
                  <c:v>80.432000000000002</c:v>
                </c:pt>
                <c:pt idx="39">
                  <c:v>80.432000000000002</c:v>
                </c:pt>
                <c:pt idx="40">
                  <c:v>79.548000000000002</c:v>
                </c:pt>
                <c:pt idx="41">
                  <c:v>79.548000000000002</c:v>
                </c:pt>
                <c:pt idx="42">
                  <c:v>79.548000000000002</c:v>
                </c:pt>
                <c:pt idx="43">
                  <c:v>79.548000000000002</c:v>
                </c:pt>
                <c:pt idx="44">
                  <c:v>79.548000000000002</c:v>
                </c:pt>
                <c:pt idx="45">
                  <c:v>79.548000000000002</c:v>
                </c:pt>
                <c:pt idx="46">
                  <c:v>78.664000000000001</c:v>
                </c:pt>
                <c:pt idx="47">
                  <c:v>78.664000000000001</c:v>
                </c:pt>
                <c:pt idx="48">
                  <c:v>78.664000000000001</c:v>
                </c:pt>
                <c:pt idx="49">
                  <c:v>76.834999999999994</c:v>
                </c:pt>
                <c:pt idx="50">
                  <c:v>76.834999999999994</c:v>
                </c:pt>
                <c:pt idx="51">
                  <c:v>75.837000000000003</c:v>
                </c:pt>
                <c:pt idx="52">
                  <c:v>74.838999999999999</c:v>
                </c:pt>
                <c:pt idx="53">
                  <c:v>74.838999999999999</c:v>
                </c:pt>
                <c:pt idx="54">
                  <c:v>73.840999999999994</c:v>
                </c:pt>
                <c:pt idx="55">
                  <c:v>73.840999999999994</c:v>
                </c:pt>
                <c:pt idx="56">
                  <c:v>72.83</c:v>
                </c:pt>
                <c:pt idx="57">
                  <c:v>72.83</c:v>
                </c:pt>
                <c:pt idx="58">
                  <c:v>72.83</c:v>
                </c:pt>
                <c:pt idx="59">
                  <c:v>72.83</c:v>
                </c:pt>
                <c:pt idx="60">
                  <c:v>72.83</c:v>
                </c:pt>
                <c:pt idx="61">
                  <c:v>72.83</c:v>
                </c:pt>
                <c:pt idx="62">
                  <c:v>72.83</c:v>
                </c:pt>
                <c:pt idx="63">
                  <c:v>71.674000000000007</c:v>
                </c:pt>
                <c:pt idx="64">
                  <c:v>69.284000000000006</c:v>
                </c:pt>
                <c:pt idx="65">
                  <c:v>69.284000000000006</c:v>
                </c:pt>
                <c:pt idx="66">
                  <c:v>69.284000000000006</c:v>
                </c:pt>
                <c:pt idx="67">
                  <c:v>68.09</c:v>
                </c:pt>
                <c:pt idx="68">
                  <c:v>68.09</c:v>
                </c:pt>
                <c:pt idx="69">
                  <c:v>68.09</c:v>
                </c:pt>
                <c:pt idx="70">
                  <c:v>66.873999999999995</c:v>
                </c:pt>
                <c:pt idx="71">
                  <c:v>66.873999999999995</c:v>
                </c:pt>
                <c:pt idx="72">
                  <c:v>66.873999999999995</c:v>
                </c:pt>
                <c:pt idx="73">
                  <c:v>66.873999999999995</c:v>
                </c:pt>
                <c:pt idx="74">
                  <c:v>66.873999999999995</c:v>
                </c:pt>
                <c:pt idx="75">
                  <c:v>66.873999999999995</c:v>
                </c:pt>
                <c:pt idx="76">
                  <c:v>66.873999999999995</c:v>
                </c:pt>
                <c:pt idx="77">
                  <c:v>66.873999999999995</c:v>
                </c:pt>
                <c:pt idx="78">
                  <c:v>66.873999999999995</c:v>
                </c:pt>
                <c:pt idx="79">
                  <c:v>66.873999999999995</c:v>
                </c:pt>
                <c:pt idx="80">
                  <c:v>66.873999999999995</c:v>
                </c:pt>
                <c:pt idx="81">
                  <c:v>65.450999999999993</c:v>
                </c:pt>
                <c:pt idx="82">
                  <c:v>65.450999999999993</c:v>
                </c:pt>
                <c:pt idx="83">
                  <c:v>65.450999999999993</c:v>
                </c:pt>
                <c:pt idx="84">
                  <c:v>65.450999999999993</c:v>
                </c:pt>
                <c:pt idx="85">
                  <c:v>63.893000000000001</c:v>
                </c:pt>
                <c:pt idx="86">
                  <c:v>63.893000000000001</c:v>
                </c:pt>
                <c:pt idx="87">
                  <c:v>62.067</c:v>
                </c:pt>
                <c:pt idx="88">
                  <c:v>62.067</c:v>
                </c:pt>
                <c:pt idx="89">
                  <c:v>62.067</c:v>
                </c:pt>
                <c:pt idx="90">
                  <c:v>62.067</c:v>
                </c:pt>
                <c:pt idx="91">
                  <c:v>60.241999999999997</c:v>
                </c:pt>
                <c:pt idx="92">
                  <c:v>60.241999999999997</c:v>
                </c:pt>
                <c:pt idx="93">
                  <c:v>60.241999999999997</c:v>
                </c:pt>
                <c:pt idx="94">
                  <c:v>58.298999999999999</c:v>
                </c:pt>
                <c:pt idx="95">
                  <c:v>58.298999999999999</c:v>
                </c:pt>
                <c:pt idx="96">
                  <c:v>58.298999999999999</c:v>
                </c:pt>
                <c:pt idx="97">
                  <c:v>58.298999999999999</c:v>
                </c:pt>
                <c:pt idx="98">
                  <c:v>56.139000000000003</c:v>
                </c:pt>
                <c:pt idx="99">
                  <c:v>56.139000000000003</c:v>
                </c:pt>
                <c:pt idx="100">
                  <c:v>56.139000000000003</c:v>
                </c:pt>
                <c:pt idx="101">
                  <c:v>56.139000000000003</c:v>
                </c:pt>
                <c:pt idx="102">
                  <c:v>56.139000000000003</c:v>
                </c:pt>
                <c:pt idx="103">
                  <c:v>56.139000000000003</c:v>
                </c:pt>
                <c:pt idx="104">
                  <c:v>56.139000000000003</c:v>
                </c:pt>
                <c:pt idx="105">
                  <c:v>56.139000000000003</c:v>
                </c:pt>
                <c:pt idx="106">
                  <c:v>56.139000000000003</c:v>
                </c:pt>
                <c:pt idx="107">
                  <c:v>56.139000000000003</c:v>
                </c:pt>
                <c:pt idx="108">
                  <c:v>53.8</c:v>
                </c:pt>
                <c:pt idx="109">
                  <c:v>53.8</c:v>
                </c:pt>
                <c:pt idx="110">
                  <c:v>53.8</c:v>
                </c:pt>
                <c:pt idx="111">
                  <c:v>53.8</c:v>
                </c:pt>
                <c:pt idx="112">
                  <c:v>53.8</c:v>
                </c:pt>
                <c:pt idx="113">
                  <c:v>53.8</c:v>
                </c:pt>
                <c:pt idx="114">
                  <c:v>53.8</c:v>
                </c:pt>
                <c:pt idx="115">
                  <c:v>53.8</c:v>
                </c:pt>
                <c:pt idx="116">
                  <c:v>53.8</c:v>
                </c:pt>
                <c:pt idx="117">
                  <c:v>53.8</c:v>
                </c:pt>
                <c:pt idx="118">
                  <c:v>50.969000000000001</c:v>
                </c:pt>
                <c:pt idx="119">
                  <c:v>50.969000000000001</c:v>
                </c:pt>
                <c:pt idx="120">
                  <c:v>50.969000000000001</c:v>
                </c:pt>
                <c:pt idx="121">
                  <c:v>50.969000000000001</c:v>
                </c:pt>
                <c:pt idx="122">
                  <c:v>#N/A</c:v>
                </c:pt>
                <c:pt idx="123">
                  <c:v>#N/A</c:v>
                </c:pt>
                <c:pt idx="124">
                  <c:v>#N/A</c:v>
                </c:pt>
                <c:pt idx="125">
                  <c:v>#N/A</c:v>
                </c:pt>
                <c:pt idx="126">
                  <c:v>#N/A</c:v>
                </c:pt>
                <c:pt idx="127">
                  <c:v>#N/A</c:v>
                </c:pt>
                <c:pt idx="128">
                  <c:v>#N/A</c:v>
                </c:pt>
                <c:pt idx="129">
                  <c:v>#N/A</c:v>
                </c:pt>
                <c:pt idx="130">
                  <c:v>#N/A</c:v>
                </c:pt>
                <c:pt idx="131">
                  <c:v>#N/A</c:v>
                </c:pt>
                <c:pt idx="132">
                  <c:v>#N/A</c:v>
                </c:pt>
                <c:pt idx="133">
                  <c:v>#N/A</c:v>
                </c:pt>
              </c:numCache>
            </c:numRef>
          </c:yVal>
          <c:smooth val="0"/>
          <c:extLst>
            <c:ext xmlns:c16="http://schemas.microsoft.com/office/drawing/2014/chart" uri="{C3380CC4-5D6E-409C-BE32-E72D297353CC}">
              <c16:uniqueId val="{00000005-6E85-4B7E-B1C4-44A5E4455381}"/>
            </c:ext>
          </c:extLst>
        </c:ser>
        <c:dLbls>
          <c:showLegendKey val="0"/>
          <c:showVal val="0"/>
          <c:showCatName val="0"/>
          <c:showSerName val="0"/>
          <c:showPercent val="0"/>
          <c:showBubbleSize val="0"/>
        </c:dLbls>
        <c:axId val="687486248"/>
        <c:axId val="687487032"/>
      </c:scatterChart>
      <c:valAx>
        <c:axId val="687486248"/>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4302592153856885"/>
              <c:y val="0.92848026809148854"/>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7487032"/>
        <c:crosses val="autoZero"/>
        <c:crossBetween val="midCat"/>
        <c:majorUnit val="1"/>
      </c:valAx>
      <c:valAx>
        <c:axId val="68748703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7486248"/>
        <c:crosses val="autoZero"/>
        <c:crossBetween val="midCat"/>
        <c:majorUnit val="25"/>
      </c:valAx>
      <c:spPr>
        <a:noFill/>
        <a:ln>
          <a:solidFill>
            <a:schemeClr val="bg2"/>
          </a:solidFill>
        </a:ln>
      </c:spPr>
    </c:plotArea>
    <c:legend>
      <c:legendPos val="r"/>
      <c:layout>
        <c:manualLayout>
          <c:xMode val="edge"/>
          <c:yMode val="edge"/>
          <c:x val="0.11417404129793512"/>
          <c:y val="0.60434664416947992"/>
          <c:w val="0.83420353982300877"/>
          <c:h val="0.2129265091863517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0.14556963582677163"/>
          <c:w val="0.86002602799650041"/>
          <c:h val="0.71482509022309715"/>
        </c:manualLayout>
      </c:layout>
      <c:scatterChart>
        <c:scatterStyle val="lineMarker"/>
        <c:varyColors val="0"/>
        <c:ser>
          <c:idx val="0"/>
          <c:order val="0"/>
          <c:tx>
            <c:strRef>
              <c:f>Sheet1!$B$1</c:f>
              <c:strCache>
                <c:ptCount val="1"/>
                <c:pt idx="0">
                  <c:v>1994-2003 (N=7,324)</c:v>
                </c:pt>
              </c:strCache>
            </c:strRef>
          </c:tx>
          <c:spPr>
            <a:ln w="41275">
              <a:solidFill>
                <a:srgbClr val="00B0F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Sheet1!$B$2:$B$62</c:f>
              <c:numCache>
                <c:formatCode>General</c:formatCode>
                <c:ptCount val="61"/>
                <c:pt idx="0">
                  <c:v>100</c:v>
                </c:pt>
                <c:pt idx="1">
                  <c:v>100</c:v>
                </c:pt>
                <c:pt idx="2">
                  <c:v>99.385999999999996</c:v>
                </c:pt>
                <c:pt idx="3">
                  <c:v>98.197999999999993</c:v>
                </c:pt>
                <c:pt idx="4">
                  <c:v>97.087999999999994</c:v>
                </c:pt>
                <c:pt idx="5">
                  <c:v>95.391999999999996</c:v>
                </c:pt>
                <c:pt idx="6">
                  <c:v>84.025999999999996</c:v>
                </c:pt>
                <c:pt idx="7">
                  <c:v>66.328000000000003</c:v>
                </c:pt>
                <c:pt idx="8">
                  <c:v>64.334999999999994</c:v>
                </c:pt>
                <c:pt idx="9">
                  <c:v>63.414000000000001</c:v>
                </c:pt>
                <c:pt idx="10">
                  <c:v>63.183</c:v>
                </c:pt>
                <c:pt idx="11">
                  <c:v>63.02</c:v>
                </c:pt>
                <c:pt idx="12">
                  <c:v>62.868000000000002</c:v>
                </c:pt>
                <c:pt idx="13">
                  <c:v>62.773000000000003</c:v>
                </c:pt>
                <c:pt idx="14">
                  <c:v>62.633000000000003</c:v>
                </c:pt>
                <c:pt idx="15">
                  <c:v>62.402000000000001</c:v>
                </c:pt>
                <c:pt idx="16">
                  <c:v>61.802999999999997</c:v>
                </c:pt>
                <c:pt idx="17">
                  <c:v>60.94</c:v>
                </c:pt>
                <c:pt idx="18">
                  <c:v>58.55</c:v>
                </c:pt>
                <c:pt idx="19">
                  <c:v>54.801000000000002</c:v>
                </c:pt>
                <c:pt idx="20">
                  <c:v>54.148000000000003</c:v>
                </c:pt>
                <c:pt idx="21">
                  <c:v>53.795000000000002</c:v>
                </c:pt>
                <c:pt idx="22">
                  <c:v>53.57</c:v>
                </c:pt>
                <c:pt idx="23">
                  <c:v>53.433</c:v>
                </c:pt>
                <c:pt idx="24">
                  <c:v>53.377000000000002</c:v>
                </c:pt>
                <c:pt idx="25">
                  <c:v>53.377000000000002</c:v>
                </c:pt>
                <c:pt idx="26">
                  <c:v>53.280999999999999</c:v>
                </c:pt>
                <c:pt idx="27">
                  <c:v>53.183</c:v>
                </c:pt>
                <c:pt idx="28">
                  <c:v>52.972999999999999</c:v>
                </c:pt>
                <c:pt idx="29">
                  <c:v>52.761000000000003</c:v>
                </c:pt>
                <c:pt idx="30">
                  <c:v>51.564999999999998</c:v>
                </c:pt>
                <c:pt idx="31">
                  <c:v>50.017000000000003</c:v>
                </c:pt>
                <c:pt idx="32">
                  <c:v>49.561</c:v>
                </c:pt>
                <c:pt idx="33">
                  <c:v>49.329000000000001</c:v>
                </c:pt>
                <c:pt idx="34">
                  <c:v>49.094000000000001</c:v>
                </c:pt>
                <c:pt idx="35">
                  <c:v>49.094000000000001</c:v>
                </c:pt>
                <c:pt idx="36">
                  <c:v>49.094000000000001</c:v>
                </c:pt>
                <c:pt idx="37">
                  <c:v>49.094000000000001</c:v>
                </c:pt>
                <c:pt idx="38">
                  <c:v>49.094000000000001</c:v>
                </c:pt>
                <c:pt idx="39">
                  <c:v>48.883000000000003</c:v>
                </c:pt>
                <c:pt idx="40">
                  <c:v>48.883000000000003</c:v>
                </c:pt>
                <c:pt idx="41">
                  <c:v>48.662999999999997</c:v>
                </c:pt>
                <c:pt idx="42">
                  <c:v>47.993000000000002</c:v>
                </c:pt>
                <c:pt idx="43">
                  <c:v>46.642000000000003</c:v>
                </c:pt>
                <c:pt idx="44">
                  <c:v>46.642000000000003</c:v>
                </c:pt>
                <c:pt idx="45">
                  <c:v>46.642000000000003</c:v>
                </c:pt>
                <c:pt idx="46">
                  <c:v>46.642000000000003</c:v>
                </c:pt>
                <c:pt idx="47">
                  <c:v>46.642000000000003</c:v>
                </c:pt>
                <c:pt idx="48">
                  <c:v>46.642000000000003</c:v>
                </c:pt>
                <c:pt idx="49">
                  <c:v>46.289000000000001</c:v>
                </c:pt>
                <c:pt idx="50">
                  <c:v>46.289000000000001</c:v>
                </c:pt>
                <c:pt idx="51">
                  <c:v>45.886000000000003</c:v>
                </c:pt>
                <c:pt idx="52">
                  <c:v>45.886000000000003</c:v>
                </c:pt>
                <c:pt idx="53">
                  <c:v>45.475999999999999</c:v>
                </c:pt>
                <c:pt idx="54">
                  <c:v>45.475999999999999</c:v>
                </c:pt>
                <c:pt idx="55">
                  <c:v>45.046999999999997</c:v>
                </c:pt>
                <c:pt idx="56">
                  <c:v>45.046999999999997</c:v>
                </c:pt>
                <c:pt idx="57">
                  <c:v>45.046999999999997</c:v>
                </c:pt>
                <c:pt idx="58">
                  <c:v>45.046999999999997</c:v>
                </c:pt>
                <c:pt idx="59">
                  <c:v>45.046999999999997</c:v>
                </c:pt>
                <c:pt idx="60">
                  <c:v>45.046999999999997</c:v>
                </c:pt>
              </c:numCache>
            </c:numRef>
          </c:yVal>
          <c:smooth val="0"/>
          <c:extLst>
            <c:ext xmlns:c16="http://schemas.microsoft.com/office/drawing/2014/chart" uri="{C3380CC4-5D6E-409C-BE32-E72D297353CC}">
              <c16:uniqueId val="{00000000-4850-4810-B41E-8C64EA2F8162}"/>
            </c:ext>
          </c:extLst>
        </c:ser>
        <c:ser>
          <c:idx val="1"/>
          <c:order val="1"/>
          <c:tx>
            <c:strRef>
              <c:f>Sheet1!$C$1</c:f>
              <c:strCache>
                <c:ptCount val="1"/>
                <c:pt idx="0">
                  <c:v>2004-2008 (N=3,765)</c:v>
                </c:pt>
              </c:strCache>
            </c:strRef>
          </c:tx>
          <c:spPr>
            <a:ln w="41275">
              <a:solidFill>
                <a:srgbClr val="0099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Sheet1!$C$2:$C$62</c:f>
              <c:numCache>
                <c:formatCode>General</c:formatCode>
                <c:ptCount val="61"/>
                <c:pt idx="0">
                  <c:v>100</c:v>
                </c:pt>
                <c:pt idx="1">
                  <c:v>100</c:v>
                </c:pt>
                <c:pt idx="2">
                  <c:v>99.733999999999995</c:v>
                </c:pt>
                <c:pt idx="3">
                  <c:v>99.096999999999994</c:v>
                </c:pt>
                <c:pt idx="4">
                  <c:v>98.218000000000004</c:v>
                </c:pt>
                <c:pt idx="5">
                  <c:v>96.984999999999999</c:v>
                </c:pt>
                <c:pt idx="6">
                  <c:v>88.251000000000005</c:v>
                </c:pt>
                <c:pt idx="7">
                  <c:v>76.998000000000005</c:v>
                </c:pt>
                <c:pt idx="8">
                  <c:v>76.066999999999993</c:v>
                </c:pt>
                <c:pt idx="9">
                  <c:v>75.873000000000005</c:v>
                </c:pt>
                <c:pt idx="10">
                  <c:v>75.844999999999999</c:v>
                </c:pt>
                <c:pt idx="11">
                  <c:v>75.816999999999993</c:v>
                </c:pt>
                <c:pt idx="12">
                  <c:v>75.786000000000001</c:v>
                </c:pt>
                <c:pt idx="13">
                  <c:v>75.786000000000001</c:v>
                </c:pt>
                <c:pt idx="14">
                  <c:v>75.721999999999994</c:v>
                </c:pt>
                <c:pt idx="15">
                  <c:v>75.655000000000001</c:v>
                </c:pt>
                <c:pt idx="16">
                  <c:v>75.242999999999995</c:v>
                </c:pt>
                <c:pt idx="17">
                  <c:v>74.894999999999996</c:v>
                </c:pt>
                <c:pt idx="18">
                  <c:v>72.581999999999994</c:v>
                </c:pt>
                <c:pt idx="19">
                  <c:v>68.48</c:v>
                </c:pt>
                <c:pt idx="20">
                  <c:v>67.688999999999993</c:v>
                </c:pt>
                <c:pt idx="21">
                  <c:v>67.394000000000005</c:v>
                </c:pt>
                <c:pt idx="22">
                  <c:v>67.394000000000005</c:v>
                </c:pt>
                <c:pt idx="23">
                  <c:v>67.394000000000005</c:v>
                </c:pt>
                <c:pt idx="24">
                  <c:v>67.394000000000005</c:v>
                </c:pt>
                <c:pt idx="25">
                  <c:v>67.394000000000005</c:v>
                </c:pt>
                <c:pt idx="26">
                  <c:v>67.394000000000005</c:v>
                </c:pt>
                <c:pt idx="27">
                  <c:v>67.234999999999999</c:v>
                </c:pt>
                <c:pt idx="28">
                  <c:v>66.908000000000001</c:v>
                </c:pt>
                <c:pt idx="29">
                  <c:v>65.921999999999997</c:v>
                </c:pt>
                <c:pt idx="30">
                  <c:v>65.099999999999994</c:v>
                </c:pt>
                <c:pt idx="31">
                  <c:v>63.433999999999997</c:v>
                </c:pt>
                <c:pt idx="32">
                  <c:v>62.759</c:v>
                </c:pt>
                <c:pt idx="33">
                  <c:v>62.588000000000001</c:v>
                </c:pt>
                <c:pt idx="34">
                  <c:v>62.588000000000001</c:v>
                </c:pt>
                <c:pt idx="35">
                  <c:v>62.588000000000001</c:v>
                </c:pt>
                <c:pt idx="36">
                  <c:v>62.588000000000001</c:v>
                </c:pt>
                <c:pt idx="37">
                  <c:v>62.588000000000001</c:v>
                </c:pt>
                <c:pt idx="38">
                  <c:v>62.271999999999998</c:v>
                </c:pt>
                <c:pt idx="39">
                  <c:v>62.271999999999998</c:v>
                </c:pt>
                <c:pt idx="40">
                  <c:v>62.271999999999998</c:v>
                </c:pt>
                <c:pt idx="41">
                  <c:v>61.613</c:v>
                </c:pt>
                <c:pt idx="42">
                  <c:v>59.966000000000001</c:v>
                </c:pt>
                <c:pt idx="43">
                  <c:v>57.987000000000002</c:v>
                </c:pt>
                <c:pt idx="44">
                  <c:v>57.987000000000002</c:v>
                </c:pt>
                <c:pt idx="45">
                  <c:v>57.987000000000002</c:v>
                </c:pt>
                <c:pt idx="46">
                  <c:v>57.987000000000002</c:v>
                </c:pt>
                <c:pt idx="47">
                  <c:v>57.987000000000002</c:v>
                </c:pt>
                <c:pt idx="48">
                  <c:v>57.987000000000002</c:v>
                </c:pt>
                <c:pt idx="49">
                  <c:v>57.987000000000002</c:v>
                </c:pt>
                <c:pt idx="50">
                  <c:v>57.987000000000002</c:v>
                </c:pt>
                <c:pt idx="51">
                  <c:v>57.412999999999997</c:v>
                </c:pt>
                <c:pt idx="52">
                  <c:v>57.412999999999997</c:v>
                </c:pt>
                <c:pt idx="53">
                  <c:v>56.826999999999998</c:v>
                </c:pt>
                <c:pt idx="54">
                  <c:v>56.826999999999998</c:v>
                </c:pt>
                <c:pt idx="55">
                  <c:v>55.610999999999997</c:v>
                </c:pt>
                <c:pt idx="56">
                  <c:v>54.978999999999999</c:v>
                </c:pt>
                <c:pt idx="57">
                  <c:v>54.978999999999999</c:v>
                </c:pt>
                <c:pt idx="58">
                  <c:v>54.978999999999999</c:v>
                </c:pt>
                <c:pt idx="59">
                  <c:v>54.978999999999999</c:v>
                </c:pt>
                <c:pt idx="60">
                  <c:v>54.978999999999999</c:v>
                </c:pt>
              </c:numCache>
            </c:numRef>
          </c:yVal>
          <c:smooth val="0"/>
          <c:extLst>
            <c:ext xmlns:c16="http://schemas.microsoft.com/office/drawing/2014/chart" uri="{C3380CC4-5D6E-409C-BE32-E72D297353CC}">
              <c16:uniqueId val="{00000001-4850-4810-B41E-8C64EA2F8162}"/>
            </c:ext>
          </c:extLst>
        </c:ser>
        <c:ser>
          <c:idx val="2"/>
          <c:order val="2"/>
          <c:tx>
            <c:strRef>
              <c:f>Sheet1!$D$1</c:f>
              <c:strCache>
                <c:ptCount val="1"/>
                <c:pt idx="0">
                  <c:v>2009-06/2016 (N=5,805)</c:v>
                </c:pt>
              </c:strCache>
            </c:strRef>
          </c:tx>
          <c:spPr>
            <a:ln w="41275">
              <a:solidFill>
                <a:srgbClr val="FFC000"/>
              </a:solidFill>
            </a:ln>
          </c:spPr>
          <c:marker>
            <c:symbol val="none"/>
          </c:marker>
          <c:xVal>
            <c:numRef>
              <c:f>Sheet1!$A$2:$A$62</c:f>
              <c:numCache>
                <c:formatCode>General</c:formatCode>
                <c:ptCount val="61"/>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numCache>
            </c:numRef>
          </c:xVal>
          <c:yVal>
            <c:numRef>
              <c:f>Sheet1!$D$2:$D$62</c:f>
              <c:numCache>
                <c:formatCode>General</c:formatCode>
                <c:ptCount val="61"/>
                <c:pt idx="0">
                  <c:v>100</c:v>
                </c:pt>
                <c:pt idx="1">
                  <c:v>100</c:v>
                </c:pt>
                <c:pt idx="2">
                  <c:v>99.861999999999995</c:v>
                </c:pt>
                <c:pt idx="3">
                  <c:v>99.587000000000003</c:v>
                </c:pt>
                <c:pt idx="4">
                  <c:v>99.275000000000006</c:v>
                </c:pt>
                <c:pt idx="5">
                  <c:v>98.46</c:v>
                </c:pt>
                <c:pt idx="6">
                  <c:v>91.620999999999995</c:v>
                </c:pt>
                <c:pt idx="7">
                  <c:v>81.137</c:v>
                </c:pt>
                <c:pt idx="8">
                  <c:v>80.363</c:v>
                </c:pt>
                <c:pt idx="9">
                  <c:v>80.274000000000001</c:v>
                </c:pt>
                <c:pt idx="10">
                  <c:v>80.274000000000001</c:v>
                </c:pt>
                <c:pt idx="11">
                  <c:v>80.274000000000001</c:v>
                </c:pt>
                <c:pt idx="12">
                  <c:v>80.274000000000001</c:v>
                </c:pt>
                <c:pt idx="13">
                  <c:v>80.233999999999995</c:v>
                </c:pt>
                <c:pt idx="14">
                  <c:v>80.233999999999995</c:v>
                </c:pt>
                <c:pt idx="15">
                  <c:v>80.186999999999998</c:v>
                </c:pt>
                <c:pt idx="16">
                  <c:v>79.944000000000003</c:v>
                </c:pt>
                <c:pt idx="17">
                  <c:v>79.210999999999999</c:v>
                </c:pt>
                <c:pt idx="18">
                  <c:v>75.774000000000001</c:v>
                </c:pt>
                <c:pt idx="19">
                  <c:v>71.575999999999993</c:v>
                </c:pt>
                <c:pt idx="20">
                  <c:v>70.876999999999995</c:v>
                </c:pt>
                <c:pt idx="21">
                  <c:v>70.623999999999995</c:v>
                </c:pt>
                <c:pt idx="22">
                  <c:v>70.623999999999995</c:v>
                </c:pt>
                <c:pt idx="23">
                  <c:v>70.623999999999995</c:v>
                </c:pt>
                <c:pt idx="24">
                  <c:v>70.623999999999995</c:v>
                </c:pt>
                <c:pt idx="25">
                  <c:v>70.623999999999995</c:v>
                </c:pt>
                <c:pt idx="26">
                  <c:v>70.623999999999995</c:v>
                </c:pt>
                <c:pt idx="27">
                  <c:v>70.623999999999995</c:v>
                </c:pt>
                <c:pt idx="28">
                  <c:v>70.191999999999993</c:v>
                </c:pt>
                <c:pt idx="29">
                  <c:v>69.465999999999994</c:v>
                </c:pt>
                <c:pt idx="30">
                  <c:v>68.004000000000005</c:v>
                </c:pt>
                <c:pt idx="31">
                  <c:v>64.921999999999997</c:v>
                </c:pt>
                <c:pt idx="32">
                  <c:v>64.477999999999994</c:v>
                </c:pt>
                <c:pt idx="33">
                  <c:v>64.477999999999994</c:v>
                </c:pt>
                <c:pt idx="34">
                  <c:v>64.477999999999994</c:v>
                </c:pt>
                <c:pt idx="35">
                  <c:v>64.477999999999994</c:v>
                </c:pt>
                <c:pt idx="36">
                  <c:v>64.477999999999994</c:v>
                </c:pt>
                <c:pt idx="37">
                  <c:v>64.477999999999994</c:v>
                </c:pt>
                <c:pt idx="38">
                  <c:v>64.477999999999994</c:v>
                </c:pt>
                <c:pt idx="39">
                  <c:v>64.477999999999994</c:v>
                </c:pt>
                <c:pt idx="40">
                  <c:v>64.477999999999994</c:v>
                </c:pt>
                <c:pt idx="41">
                  <c:v>63.406999999999996</c:v>
                </c:pt>
                <c:pt idx="42">
                  <c:v>62.686</c:v>
                </c:pt>
                <c:pt idx="43">
                  <c:v>60.866</c:v>
                </c:pt>
                <c:pt idx="44">
                  <c:v>60.866</c:v>
                </c:pt>
                <c:pt idx="45">
                  <c:v>60.866</c:v>
                </c:pt>
                <c:pt idx="46">
                  <c:v>60.866</c:v>
                </c:pt>
                <c:pt idx="47">
                  <c:v>60.866</c:v>
                </c:pt>
                <c:pt idx="48">
                  <c:v>60.866</c:v>
                </c:pt>
                <c:pt idx="49">
                  <c:v>60.866</c:v>
                </c:pt>
                <c:pt idx="50">
                  <c:v>60.866</c:v>
                </c:pt>
                <c:pt idx="51">
                  <c:v>60.866</c:v>
                </c:pt>
                <c:pt idx="52">
                  <c:v>60.866</c:v>
                </c:pt>
                <c:pt idx="53">
                  <c:v>60.009</c:v>
                </c:pt>
                <c:pt idx="54">
                  <c:v>60.009</c:v>
                </c:pt>
                <c:pt idx="55">
                  <c:v>58.228999999999999</c:v>
                </c:pt>
                <c:pt idx="56">
                  <c:v>58.228999999999999</c:v>
                </c:pt>
                <c:pt idx="57">
                  <c:v>58.228999999999999</c:v>
                </c:pt>
                <c:pt idx="58">
                  <c:v>58.228999999999999</c:v>
                </c:pt>
                <c:pt idx="59">
                  <c:v>58.228999999999999</c:v>
                </c:pt>
                <c:pt idx="60">
                  <c:v>58.228999999999999</c:v>
                </c:pt>
              </c:numCache>
            </c:numRef>
          </c:yVal>
          <c:smooth val="0"/>
          <c:extLst>
            <c:ext xmlns:c16="http://schemas.microsoft.com/office/drawing/2014/chart" uri="{C3380CC4-5D6E-409C-BE32-E72D297353CC}">
              <c16:uniqueId val="{00000002-4850-4810-B41E-8C64EA2F8162}"/>
            </c:ext>
          </c:extLst>
        </c:ser>
        <c:dLbls>
          <c:showLegendKey val="0"/>
          <c:showVal val="0"/>
          <c:showCatName val="0"/>
          <c:showSerName val="0"/>
          <c:showPercent val="0"/>
          <c:showBubbleSize val="0"/>
        </c:dLbls>
        <c:axId val="684752024"/>
        <c:axId val="684752416"/>
      </c:scatterChart>
      <c:valAx>
        <c:axId val="684752024"/>
        <c:scaling>
          <c:orientation val="minMax"/>
          <c:max val="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9612326667131212"/>
              <c:y val="0.93312843959021263"/>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2416"/>
        <c:crosses val="autoZero"/>
        <c:crossBetween val="midCat"/>
        <c:majorUnit val="1"/>
      </c:valAx>
      <c:valAx>
        <c:axId val="684752416"/>
        <c:scaling>
          <c:orientation val="minMax"/>
          <c:max val="100"/>
          <c:min val="0"/>
        </c:scaling>
        <c:delete val="0"/>
        <c:axPos val="l"/>
        <c:majorGridlines>
          <c:spPr>
            <a:ln>
              <a:solidFill>
                <a:schemeClr val="bg2"/>
              </a:solidFill>
              <a:prstDash val="sysDash"/>
            </a:ln>
          </c:spPr>
        </c:majorGridlines>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2024"/>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1418135786124078"/>
          <c:y val="2.2721251640419975E-2"/>
          <c:w val="0.86021642607174098"/>
          <c:h val="0.1024384842519685"/>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801159935653211"/>
          <c:y val="0.20816872075773138"/>
          <c:w val="0.40533083566167133"/>
          <c:h val="0.54631547415268744"/>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8CBF-411A-94F4-9340FBA8D30F}"/>
              </c:ext>
            </c:extLst>
          </c:dPt>
          <c:dPt>
            <c:idx val="1"/>
            <c:bubble3D val="0"/>
            <c:spPr>
              <a:solidFill>
                <a:srgbClr val="008000"/>
              </a:solidFill>
              <a:ln>
                <a:solidFill>
                  <a:srgbClr val="000000"/>
                </a:solidFill>
              </a:ln>
            </c:spPr>
            <c:extLst>
              <c:ext xmlns:c16="http://schemas.microsoft.com/office/drawing/2014/chart" uri="{C3380CC4-5D6E-409C-BE32-E72D297353CC}">
                <c16:uniqueId val="{00000003-8CBF-411A-94F4-9340FBA8D30F}"/>
              </c:ext>
            </c:extLst>
          </c:dPt>
          <c:dPt>
            <c:idx val="2"/>
            <c:bubble3D val="0"/>
            <c:spPr>
              <a:solidFill>
                <a:srgbClr val="FF0000"/>
              </a:solidFill>
              <a:ln>
                <a:solidFill>
                  <a:srgbClr val="000000"/>
                </a:solidFill>
              </a:ln>
            </c:spPr>
            <c:extLst>
              <c:ext xmlns:c16="http://schemas.microsoft.com/office/drawing/2014/chart" uri="{C3380CC4-5D6E-409C-BE32-E72D297353CC}">
                <c16:uniqueId val="{00000005-8CBF-411A-94F4-9340FBA8D30F}"/>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8CBF-411A-94F4-9340FBA8D30F}"/>
              </c:ext>
            </c:extLst>
          </c:dPt>
          <c:dPt>
            <c:idx val="4"/>
            <c:bubble3D val="0"/>
            <c:spPr>
              <a:solidFill>
                <a:srgbClr val="00FFFF"/>
              </a:solidFill>
              <a:ln>
                <a:solidFill>
                  <a:srgbClr val="000000"/>
                </a:solidFill>
              </a:ln>
            </c:spPr>
            <c:extLst>
              <c:ext xmlns:c16="http://schemas.microsoft.com/office/drawing/2014/chart" uri="{C3380CC4-5D6E-409C-BE32-E72D297353CC}">
                <c16:uniqueId val="{00000009-8CBF-411A-94F4-9340FBA8D30F}"/>
              </c:ext>
            </c:extLst>
          </c:dPt>
          <c:dPt>
            <c:idx val="5"/>
            <c:bubble3D val="0"/>
            <c:spPr>
              <a:solidFill>
                <a:srgbClr val="FF00FF"/>
              </a:solidFill>
              <a:ln>
                <a:solidFill>
                  <a:srgbClr val="000000"/>
                </a:solidFill>
              </a:ln>
            </c:spPr>
            <c:extLst>
              <c:ext xmlns:c16="http://schemas.microsoft.com/office/drawing/2014/chart" uri="{C3380CC4-5D6E-409C-BE32-E72D297353CC}">
                <c16:uniqueId val="{0000000B-8CBF-411A-94F4-9340FBA8D30F}"/>
              </c:ext>
            </c:extLst>
          </c:dPt>
          <c:dPt>
            <c:idx val="6"/>
            <c:bubble3D val="0"/>
            <c:spPr>
              <a:solidFill>
                <a:srgbClr val="00FF00"/>
              </a:solidFill>
              <a:ln>
                <a:solidFill>
                  <a:srgbClr val="000000"/>
                </a:solidFill>
              </a:ln>
            </c:spPr>
            <c:extLst>
              <c:ext xmlns:c16="http://schemas.microsoft.com/office/drawing/2014/chart" uri="{C3380CC4-5D6E-409C-BE32-E72D297353CC}">
                <c16:uniqueId val="{0000000D-8CBF-411A-94F4-9340FBA8D30F}"/>
              </c:ext>
            </c:extLst>
          </c:dPt>
          <c:dPt>
            <c:idx val="7"/>
            <c:bubble3D val="0"/>
            <c:spPr>
              <a:solidFill>
                <a:srgbClr val="FFC000"/>
              </a:solidFill>
              <a:ln>
                <a:solidFill>
                  <a:srgbClr val="000000"/>
                </a:solidFill>
              </a:ln>
            </c:spPr>
            <c:extLst>
              <c:ext xmlns:c16="http://schemas.microsoft.com/office/drawing/2014/chart" uri="{C3380CC4-5D6E-409C-BE32-E72D297353CC}">
                <c16:uniqueId val="{0000000F-8CBF-411A-94F4-9340FBA8D30F}"/>
              </c:ext>
            </c:extLst>
          </c:dPt>
          <c:dLbls>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3.0008E-2</c:v>
                </c:pt>
                <c:pt idx="1">
                  <c:v>2.6587E-2</c:v>
                </c:pt>
                <c:pt idx="2">
                  <c:v>0.35449999999999998</c:v>
                </c:pt>
                <c:pt idx="3">
                  <c:v>0.48748000000000002</c:v>
                </c:pt>
                <c:pt idx="4">
                  <c:v>3.5242000000000002E-2</c:v>
                </c:pt>
                <c:pt idx="5">
                  <c:v>3.3946999999999998E-2</c:v>
                </c:pt>
                <c:pt idx="6">
                  <c:v>1.8761E-2</c:v>
                </c:pt>
                <c:pt idx="7">
                  <c:v>1.3475000000000001E-2</c:v>
                </c:pt>
              </c:numCache>
            </c:numRef>
          </c:val>
          <c:extLst>
            <c:ext xmlns:c16="http://schemas.microsoft.com/office/drawing/2014/chart" uri="{C3380CC4-5D6E-409C-BE32-E72D297353CC}">
              <c16:uniqueId val="{00000010-8CBF-411A-94F4-9340FBA8D30F}"/>
            </c:ext>
          </c:extLst>
        </c:ser>
        <c:dLbls>
          <c:dLblPos val="outEnd"/>
          <c:showLegendKey val="0"/>
          <c:showVal val="1"/>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1982-1991 (N=21,482)</c:v>
                </c:pt>
              </c:strCache>
            </c:strRef>
          </c:tx>
          <c:spPr>
            <a:ln w="41275">
              <a:solidFill>
                <a:srgbClr val="00B0F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88.203000000000003</c:v>
                </c:pt>
                <c:pt idx="2">
                  <c:v>84.99</c:v>
                </c:pt>
                <c:pt idx="3">
                  <c:v>83.132000000000005</c:v>
                </c:pt>
                <c:pt idx="4">
                  <c:v>82.134</c:v>
                </c:pt>
                <c:pt idx="5">
                  <c:v>81.292000000000002</c:v>
                </c:pt>
                <c:pt idx="6">
                  <c:v>80.58</c:v>
                </c:pt>
                <c:pt idx="7">
                  <c:v>79.915000000000006</c:v>
                </c:pt>
                <c:pt idx="8">
                  <c:v>79.259</c:v>
                </c:pt>
                <c:pt idx="9">
                  <c:v>78.692999999999998</c:v>
                </c:pt>
                <c:pt idx="10">
                  <c:v>78.203000000000003</c:v>
                </c:pt>
                <c:pt idx="11">
                  <c:v>77.75</c:v>
                </c:pt>
                <c:pt idx="12">
                  <c:v>77.353999999999999</c:v>
                </c:pt>
                <c:pt idx="13">
                  <c:v>73.221000000000004</c:v>
                </c:pt>
                <c:pt idx="14">
                  <c:v>69.811999999999998</c:v>
                </c:pt>
                <c:pt idx="15">
                  <c:v>66.48</c:v>
                </c:pt>
                <c:pt idx="16">
                  <c:v>63.179000000000002</c:v>
                </c:pt>
                <c:pt idx="17">
                  <c:v>59.530999999999999</c:v>
                </c:pt>
                <c:pt idx="18">
                  <c:v>55.707999999999998</c:v>
                </c:pt>
                <c:pt idx="19">
                  <c:v>51.975999999999999</c:v>
                </c:pt>
                <c:pt idx="20">
                  <c:v>48.530999999999999</c:v>
                </c:pt>
                <c:pt idx="21">
                  <c:v>44.960999999999999</c:v>
                </c:pt>
                <c:pt idx="22">
                  <c:v>41.643999999999998</c:v>
                </c:pt>
                <c:pt idx="23">
                  <c:v>38.183999999999997</c:v>
                </c:pt>
                <c:pt idx="24">
                  <c:v>35.14</c:v>
                </c:pt>
                <c:pt idx="25">
                  <c:v>32.125</c:v>
                </c:pt>
                <c:pt idx="26">
                  <c:v>29.239000000000001</c:v>
                </c:pt>
                <c:pt idx="27">
                  <c:v>26.146000000000001</c:v>
                </c:pt>
                <c:pt idx="28">
                  <c:v>23.774000000000001</c:v>
                </c:pt>
                <c:pt idx="29">
                  <c:v>21.356999999999999</c:v>
                </c:pt>
                <c:pt idx="30">
                  <c:v>19.161999999999999</c:v>
                </c:pt>
                <c:pt idx="31">
                  <c:v>17.183</c:v>
                </c:pt>
                <c:pt idx="32">
                  <c:v>15.561</c:v>
                </c:pt>
                <c:pt idx="33">
                  <c:v>13.818</c:v>
                </c:pt>
                <c:pt idx="34">
                  <c:v>12.228999999999999</c:v>
                </c:pt>
                <c:pt idx="35">
                  <c:v>10.917999999999999</c:v>
                </c:pt>
                <c:pt idx="36">
                  <c:v>9.5760000000000005</c:v>
                </c:pt>
                <c:pt idx="37">
                  <c:v>8.49</c:v>
                </c:pt>
                <c:pt idx="38">
                  <c:v>7.46</c:v>
                </c:pt>
                <c:pt idx="39">
                  <c:v>6.3840000000000003</c:v>
                </c:pt>
                <c:pt idx="40">
                  <c:v>5.41</c:v>
                </c:pt>
                <c:pt idx="41">
                  <c:v>4.8029999999999999</c:v>
                </c:pt>
              </c:numCache>
            </c:numRef>
          </c:yVal>
          <c:smooth val="0"/>
          <c:extLst>
            <c:ext xmlns:c16="http://schemas.microsoft.com/office/drawing/2014/chart" uri="{C3380CC4-5D6E-409C-BE32-E72D297353CC}">
              <c16:uniqueId val="{00000000-1169-45CC-B74B-A90650AA147B}"/>
            </c:ext>
          </c:extLst>
        </c:ser>
        <c:ser>
          <c:idx val="1"/>
          <c:order val="1"/>
          <c:tx>
            <c:strRef>
              <c:f>Sheet1!$C$1</c:f>
              <c:strCache>
                <c:ptCount val="1"/>
                <c:pt idx="0">
                  <c:v>1992-2001 (N=40,097)</c:v>
                </c:pt>
              </c:strCache>
            </c:strRef>
          </c:tx>
          <c:spPr>
            <a:ln w="41275">
              <a:solidFill>
                <a:srgbClr val="0099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89.608000000000004</c:v>
                </c:pt>
                <c:pt idx="2">
                  <c:v>87.111999999999995</c:v>
                </c:pt>
                <c:pt idx="3">
                  <c:v>85.872</c:v>
                </c:pt>
                <c:pt idx="4">
                  <c:v>85.075999999999993</c:v>
                </c:pt>
                <c:pt idx="5">
                  <c:v>84.350999999999999</c:v>
                </c:pt>
                <c:pt idx="6">
                  <c:v>83.747</c:v>
                </c:pt>
                <c:pt idx="7">
                  <c:v>83.201999999999998</c:v>
                </c:pt>
                <c:pt idx="8">
                  <c:v>82.668000000000006</c:v>
                </c:pt>
                <c:pt idx="9">
                  <c:v>82.152000000000001</c:v>
                </c:pt>
                <c:pt idx="10">
                  <c:v>81.688999999999993</c:v>
                </c:pt>
                <c:pt idx="11">
                  <c:v>81.343999999999994</c:v>
                </c:pt>
                <c:pt idx="12">
                  <c:v>80.930999999999997</c:v>
                </c:pt>
                <c:pt idx="13">
                  <c:v>77.352000000000004</c:v>
                </c:pt>
                <c:pt idx="14">
                  <c:v>74.534999999999997</c:v>
                </c:pt>
                <c:pt idx="15">
                  <c:v>71.741</c:v>
                </c:pt>
                <c:pt idx="16">
                  <c:v>68.753</c:v>
                </c:pt>
                <c:pt idx="17">
                  <c:v>65.61</c:v>
                </c:pt>
                <c:pt idx="18">
                  <c:v>62.290999999999997</c:v>
                </c:pt>
                <c:pt idx="19">
                  <c:v>58.808999999999997</c:v>
                </c:pt>
                <c:pt idx="20">
                  <c:v>55.244999999999997</c:v>
                </c:pt>
                <c:pt idx="21">
                  <c:v>51.767000000000003</c:v>
                </c:pt>
                <c:pt idx="22">
                  <c:v>48.137</c:v>
                </c:pt>
                <c:pt idx="23">
                  <c:v>44.651000000000003</c:v>
                </c:pt>
                <c:pt idx="24">
                  <c:v>41.149000000000001</c:v>
                </c:pt>
                <c:pt idx="25">
                  <c:v>37.893999999999998</c:v>
                </c:pt>
                <c:pt idx="26">
                  <c:v>34.5</c:v>
                </c:pt>
                <c:pt idx="27">
                  <c:v>31.297999999999998</c:v>
                </c:pt>
                <c:pt idx="28">
                  <c:v>28.308</c:v>
                </c:pt>
                <c:pt idx="29">
                  <c:v>25.474</c:v>
                </c:pt>
                <c:pt idx="30">
                  <c:v>22.67</c:v>
                </c:pt>
                <c:pt idx="31">
                  <c:v>20.023</c:v>
                </c:pt>
                <c:pt idx="32">
                  <c:v>17.788</c:v>
                </c:pt>
                <c:pt idx="33">
                  <c:v>15.885</c:v>
                </c:pt>
                <c:pt idx="34">
                  <c:v>14.195</c:v>
                </c:pt>
                <c:pt idx="35">
                  <c:v>12.048999999999999</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1-1169-45CC-B74B-A90650AA147B}"/>
            </c:ext>
          </c:extLst>
        </c:ser>
        <c:ser>
          <c:idx val="2"/>
          <c:order val="2"/>
          <c:tx>
            <c:strRef>
              <c:f>Sheet1!$D$1</c:f>
              <c:strCache>
                <c:ptCount val="1"/>
                <c:pt idx="0">
                  <c:v>2002-2008 (N=26,046)</c:v>
                </c:pt>
              </c:strCache>
            </c:strRef>
          </c:tx>
          <c:spPr>
            <a:ln w="41275">
              <a:solidFill>
                <a:srgbClr val="FF000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Sheet1!$D$2:$D$43</c:f>
              <c:numCache>
                <c:formatCode>General</c:formatCode>
                <c:ptCount val="42"/>
                <c:pt idx="0">
                  <c:v>100</c:v>
                </c:pt>
                <c:pt idx="1">
                  <c:v>91.123000000000005</c:v>
                </c:pt>
                <c:pt idx="2">
                  <c:v>89.138000000000005</c:v>
                </c:pt>
                <c:pt idx="3">
                  <c:v>88.025999999999996</c:v>
                </c:pt>
                <c:pt idx="4">
                  <c:v>87.222999999999999</c:v>
                </c:pt>
                <c:pt idx="5">
                  <c:v>86.522000000000006</c:v>
                </c:pt>
                <c:pt idx="6">
                  <c:v>85.988</c:v>
                </c:pt>
                <c:pt idx="7">
                  <c:v>85.445999999999998</c:v>
                </c:pt>
                <c:pt idx="8">
                  <c:v>84.936000000000007</c:v>
                </c:pt>
                <c:pt idx="9">
                  <c:v>84.555000000000007</c:v>
                </c:pt>
                <c:pt idx="10">
                  <c:v>84.165999999999997</c:v>
                </c:pt>
                <c:pt idx="11">
                  <c:v>83.772000000000006</c:v>
                </c:pt>
                <c:pt idx="12">
                  <c:v>83.41</c:v>
                </c:pt>
                <c:pt idx="13">
                  <c:v>80.147000000000006</c:v>
                </c:pt>
                <c:pt idx="14">
                  <c:v>77.45</c:v>
                </c:pt>
                <c:pt idx="15">
                  <c:v>74.765000000000001</c:v>
                </c:pt>
                <c:pt idx="16">
                  <c:v>72.126000000000005</c:v>
                </c:pt>
                <c:pt idx="17">
                  <c:v>69.402000000000001</c:v>
                </c:pt>
                <c:pt idx="18">
                  <c:v>66.718999999999994</c:v>
                </c:pt>
                <c:pt idx="19">
                  <c:v>63.886000000000003</c:v>
                </c:pt>
                <c:pt idx="20">
                  <c:v>60.857999999999997</c:v>
                </c:pt>
                <c:pt idx="21">
                  <c:v>57.843000000000004</c:v>
                </c:pt>
                <c:pt idx="22">
                  <c:v>54.435000000000002</c:v>
                </c:pt>
                <c:pt idx="23">
                  <c:v>51.261000000000003</c:v>
                </c:pt>
                <c:pt idx="24">
                  <c:v>47.884</c:v>
                </c:pt>
                <c:pt idx="25">
                  <c:v>44.902000000000001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2-1169-45CC-B74B-A90650AA147B}"/>
            </c:ext>
          </c:extLst>
        </c:ser>
        <c:ser>
          <c:idx val="3"/>
          <c:order val="3"/>
          <c:tx>
            <c:strRef>
              <c:f>Sheet1!$E$1</c:f>
              <c:strCache>
                <c:ptCount val="1"/>
                <c:pt idx="0">
                  <c:v>2009-6/2016 (N=30,824)</c:v>
                </c:pt>
              </c:strCache>
            </c:strRef>
          </c:tx>
          <c:spPr>
            <a:ln w="41275">
              <a:solidFill>
                <a:srgbClr val="CC99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Sheet1!$E$2:$E$43</c:f>
              <c:numCache>
                <c:formatCode>General</c:formatCode>
                <c:ptCount val="42"/>
                <c:pt idx="0">
                  <c:v>100</c:v>
                </c:pt>
                <c:pt idx="1">
                  <c:v>92.603999999999999</c:v>
                </c:pt>
                <c:pt idx="2">
                  <c:v>90.748999999999995</c:v>
                </c:pt>
                <c:pt idx="3">
                  <c:v>89.552999999999997</c:v>
                </c:pt>
                <c:pt idx="4">
                  <c:v>88.728999999999999</c:v>
                </c:pt>
                <c:pt idx="5">
                  <c:v>88.161000000000001</c:v>
                </c:pt>
                <c:pt idx="6">
                  <c:v>87.625</c:v>
                </c:pt>
                <c:pt idx="7">
                  <c:v>87.23</c:v>
                </c:pt>
                <c:pt idx="8">
                  <c:v>86.789000000000001</c:v>
                </c:pt>
                <c:pt idx="9">
                  <c:v>86.400999999999996</c:v>
                </c:pt>
                <c:pt idx="10">
                  <c:v>86.034999999999997</c:v>
                </c:pt>
                <c:pt idx="11">
                  <c:v>85.760999999999996</c:v>
                </c:pt>
                <c:pt idx="12">
                  <c:v>85.412999999999997</c:v>
                </c:pt>
                <c:pt idx="13">
                  <c:v>82.177999999999997</c:v>
                </c:pt>
                <c:pt idx="14">
                  <c:v>79.587000000000003</c:v>
                </c:pt>
                <c:pt idx="15">
                  <c:v>77.114999999999995</c:v>
                </c:pt>
                <c:pt idx="16">
                  <c:v>74.594999999999999</c:v>
                </c:pt>
                <c:pt idx="17">
                  <c:v>71.781000000000006</c:v>
                </c:pt>
                <c:pt idx="18">
                  <c:v>68.317999999999998</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3-1169-45CC-B74B-A90650AA147B}"/>
            </c:ext>
          </c:extLst>
        </c:ser>
        <c:dLbls>
          <c:showLegendKey val="0"/>
          <c:showVal val="0"/>
          <c:showCatName val="0"/>
          <c:showSerName val="0"/>
          <c:showPercent val="0"/>
          <c:showBubbleSize val="0"/>
        </c:dLbls>
        <c:axId val="684752808"/>
        <c:axId val="684753200"/>
      </c:scatterChart>
      <c:valAx>
        <c:axId val="684752808"/>
        <c:scaling>
          <c:orientation val="minMax"/>
          <c:max val="2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200"/>
        <c:crosses val="autoZero"/>
        <c:crossBetween val="midCat"/>
        <c:majorUnit val="1"/>
      </c:valAx>
      <c:valAx>
        <c:axId val="6847532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2808"/>
        <c:crosses val="autoZero"/>
        <c:crossBetween val="midCat"/>
        <c:majorUnit val="25"/>
      </c:valAx>
      <c:spPr>
        <a:noFill/>
        <a:ln>
          <a:solidFill>
            <a:schemeClr val="bg2"/>
          </a:solidFill>
        </a:ln>
      </c:spPr>
    </c:plotArea>
    <c:legend>
      <c:legendPos val="r"/>
      <c:layout>
        <c:manualLayout>
          <c:xMode val="edge"/>
          <c:yMode val="edge"/>
          <c:x val="0.65339233038348088"/>
          <c:y val="6.4601508144815231E-2"/>
          <c:w val="0.30078914361368547"/>
          <c:h val="0.25644044494438195"/>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25870135798235E-2"/>
          <c:y val="3.1249894166454999E-2"/>
          <c:w val="0.89863859408878533"/>
          <c:h val="0.81644145288290582"/>
        </c:manualLayout>
      </c:layout>
      <c:scatterChart>
        <c:scatterStyle val="lineMarker"/>
        <c:varyColors val="0"/>
        <c:ser>
          <c:idx val="0"/>
          <c:order val="0"/>
          <c:tx>
            <c:strRef>
              <c:f>Sheet1!$B$1</c:f>
              <c:strCache>
                <c:ptCount val="1"/>
                <c:pt idx="0">
                  <c:v>1982-1991 (N=16,209)</c:v>
                </c:pt>
              </c:strCache>
            </c:strRef>
          </c:tx>
          <c:spPr>
            <a:ln w="41275">
              <a:solidFill>
                <a:srgbClr val="00B0F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94.658000000000001</c:v>
                </c:pt>
                <c:pt idx="3">
                  <c:v>90.25</c:v>
                </c:pt>
                <c:pt idx="4">
                  <c:v>85.941999999999993</c:v>
                </c:pt>
                <c:pt idx="5">
                  <c:v>81.674999999999997</c:v>
                </c:pt>
                <c:pt idx="6">
                  <c:v>76.959000000000003</c:v>
                </c:pt>
                <c:pt idx="7">
                  <c:v>72.018000000000001</c:v>
                </c:pt>
                <c:pt idx="8">
                  <c:v>67.191999999999993</c:v>
                </c:pt>
                <c:pt idx="9">
                  <c:v>62.738</c:v>
                </c:pt>
                <c:pt idx="10">
                  <c:v>58.124000000000002</c:v>
                </c:pt>
                <c:pt idx="11">
                  <c:v>53.835999999999999</c:v>
                </c:pt>
                <c:pt idx="12">
                  <c:v>49.363</c:v>
                </c:pt>
                <c:pt idx="13">
                  <c:v>45.427999999999997</c:v>
                </c:pt>
                <c:pt idx="14">
                  <c:v>41.53</c:v>
                </c:pt>
                <c:pt idx="15">
                  <c:v>37.798999999999999</c:v>
                </c:pt>
                <c:pt idx="16">
                  <c:v>33.799999999999997</c:v>
                </c:pt>
                <c:pt idx="17">
                  <c:v>30.734000000000002</c:v>
                </c:pt>
                <c:pt idx="18">
                  <c:v>27.609000000000002</c:v>
                </c:pt>
                <c:pt idx="19">
                  <c:v>24.771999999999998</c:v>
                </c:pt>
                <c:pt idx="20">
                  <c:v>22.213999999999999</c:v>
                </c:pt>
                <c:pt idx="21">
                  <c:v>20.116</c:v>
                </c:pt>
                <c:pt idx="22">
                  <c:v>17.864000000000001</c:v>
                </c:pt>
                <c:pt idx="23">
                  <c:v>15.81</c:v>
                </c:pt>
                <c:pt idx="24">
                  <c:v>14.114000000000001</c:v>
                </c:pt>
                <c:pt idx="25">
                  <c:v>12.38</c:v>
                </c:pt>
                <c:pt idx="26">
                  <c:v>10.975</c:v>
                </c:pt>
                <c:pt idx="27">
                  <c:v>9.6440000000000001</c:v>
                </c:pt>
                <c:pt idx="28">
                  <c:v>8.2530000000000001</c:v>
                </c:pt>
                <c:pt idx="29">
                  <c:v>6.9939999999999998</c:v>
                </c:pt>
                <c:pt idx="30">
                  <c:v>6.2089999999999996</c:v>
                </c:pt>
              </c:numCache>
            </c:numRef>
          </c:yVal>
          <c:smooth val="0"/>
          <c:extLst>
            <c:ext xmlns:c16="http://schemas.microsoft.com/office/drawing/2014/chart" uri="{C3380CC4-5D6E-409C-BE32-E72D297353CC}">
              <c16:uniqueId val="{00000000-8328-4852-88C6-D5FC8E51B22D}"/>
            </c:ext>
          </c:extLst>
        </c:ser>
        <c:ser>
          <c:idx val="1"/>
          <c:order val="1"/>
          <c:tx>
            <c:strRef>
              <c:f>Sheet1!$C$1</c:f>
              <c:strCache>
                <c:ptCount val="1"/>
                <c:pt idx="0">
                  <c:v>1992-2001 (N=31,548)</c:v>
                </c:pt>
              </c:strCache>
            </c:strRef>
          </c:tx>
          <c:spPr>
            <a:ln w="41275">
              <a:solidFill>
                <a:srgbClr val="0099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100</c:v>
                </c:pt>
                <c:pt idx="2">
                  <c:v>95.578000000000003</c:v>
                </c:pt>
                <c:pt idx="3">
                  <c:v>92.096999999999994</c:v>
                </c:pt>
                <c:pt idx="4">
                  <c:v>88.644000000000005</c:v>
                </c:pt>
                <c:pt idx="5">
                  <c:v>84.953000000000003</c:v>
                </c:pt>
                <c:pt idx="6">
                  <c:v>81.069000000000003</c:v>
                </c:pt>
                <c:pt idx="7">
                  <c:v>76.968000000000004</c:v>
                </c:pt>
                <c:pt idx="8">
                  <c:v>72.665999999999997</c:v>
                </c:pt>
                <c:pt idx="9">
                  <c:v>68.262</c:v>
                </c:pt>
                <c:pt idx="10">
                  <c:v>63.963999999999999</c:v>
                </c:pt>
                <c:pt idx="11">
                  <c:v>59.478999999999999</c:v>
                </c:pt>
                <c:pt idx="12">
                  <c:v>55.171999999999997</c:v>
                </c:pt>
                <c:pt idx="13">
                  <c:v>50.844999999999999</c:v>
                </c:pt>
                <c:pt idx="14">
                  <c:v>46.823</c:v>
                </c:pt>
                <c:pt idx="15">
                  <c:v>42.628999999999998</c:v>
                </c:pt>
                <c:pt idx="16">
                  <c:v>38.671999999999997</c:v>
                </c:pt>
                <c:pt idx="17">
                  <c:v>34.978999999999999</c:v>
                </c:pt>
                <c:pt idx="18">
                  <c:v>31.475999999999999</c:v>
                </c:pt>
                <c:pt idx="19">
                  <c:v>28.012</c:v>
                </c:pt>
                <c:pt idx="20">
                  <c:v>24.741</c:v>
                </c:pt>
                <c:pt idx="21">
                  <c:v>21.978999999999999</c:v>
                </c:pt>
                <c:pt idx="22">
                  <c:v>19.628</c:v>
                </c:pt>
                <c:pt idx="23">
                  <c:v>17.539000000000001</c:v>
                </c:pt>
                <c:pt idx="24">
                  <c:v>14.887</c:v>
                </c:pt>
                <c:pt idx="25">
                  <c:v>#N/A</c:v>
                </c:pt>
                <c:pt idx="26">
                  <c:v>#N/A</c:v>
                </c:pt>
                <c:pt idx="27">
                  <c:v>#N/A</c:v>
                </c:pt>
                <c:pt idx="28">
                  <c:v>#N/A</c:v>
                </c:pt>
                <c:pt idx="29">
                  <c:v>#N/A</c:v>
                </c:pt>
                <c:pt idx="30">
                  <c:v>#N/A</c:v>
                </c:pt>
              </c:numCache>
            </c:numRef>
          </c:yVal>
          <c:smooth val="0"/>
          <c:extLst>
            <c:ext xmlns:c16="http://schemas.microsoft.com/office/drawing/2014/chart" uri="{C3380CC4-5D6E-409C-BE32-E72D297353CC}">
              <c16:uniqueId val="{00000001-8328-4852-88C6-D5FC8E51B22D}"/>
            </c:ext>
          </c:extLst>
        </c:ser>
        <c:ser>
          <c:idx val="2"/>
          <c:order val="2"/>
          <c:tx>
            <c:strRef>
              <c:f>Sheet1!$D$1</c:f>
              <c:strCache>
                <c:ptCount val="1"/>
                <c:pt idx="0">
                  <c:v>2002-2008 (N=21,134)</c:v>
                </c:pt>
              </c:strCache>
            </c:strRef>
          </c:tx>
          <c:spPr>
            <a:ln w="4127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100</c:v>
                </c:pt>
                <c:pt idx="1">
                  <c:v>100</c:v>
                </c:pt>
                <c:pt idx="2">
                  <c:v>96.087999999999994</c:v>
                </c:pt>
                <c:pt idx="3">
                  <c:v>92.853999999999999</c:v>
                </c:pt>
                <c:pt idx="4">
                  <c:v>89.635000000000005</c:v>
                </c:pt>
                <c:pt idx="5">
                  <c:v>86.471000000000004</c:v>
                </c:pt>
                <c:pt idx="6">
                  <c:v>83.206000000000003</c:v>
                </c:pt>
                <c:pt idx="7">
                  <c:v>79.988</c:v>
                </c:pt>
                <c:pt idx="8">
                  <c:v>76.591999999999999</c:v>
                </c:pt>
                <c:pt idx="9">
                  <c:v>72.962999999999994</c:v>
                </c:pt>
                <c:pt idx="10">
                  <c:v>69.346999999999994</c:v>
                </c:pt>
                <c:pt idx="11">
                  <c:v>65.262</c:v>
                </c:pt>
                <c:pt idx="12">
                  <c:v>61.457000000000001</c:v>
                </c:pt>
                <c:pt idx="13">
                  <c:v>57.408000000000001</c:v>
                </c:pt>
                <c:pt idx="14">
                  <c:v>53.832000000000001</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numCache>
            </c:numRef>
          </c:yVal>
          <c:smooth val="0"/>
          <c:extLst>
            <c:ext xmlns:c16="http://schemas.microsoft.com/office/drawing/2014/chart" uri="{C3380CC4-5D6E-409C-BE32-E72D297353CC}">
              <c16:uniqueId val="{00000002-8328-4852-88C6-D5FC8E51B22D}"/>
            </c:ext>
          </c:extLst>
        </c:ser>
        <c:ser>
          <c:idx val="3"/>
          <c:order val="3"/>
          <c:tx>
            <c:strRef>
              <c:f>Sheet1!$E$1</c:f>
              <c:strCache>
                <c:ptCount val="1"/>
                <c:pt idx="0">
                  <c:v>2009-6/2016 (N=23,631)</c:v>
                </c:pt>
              </c:strCache>
            </c:strRef>
          </c:tx>
          <c:spPr>
            <a:ln w="41275">
              <a:solidFill>
                <a:srgbClr val="CC99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100</c:v>
                </c:pt>
                <c:pt idx="1">
                  <c:v>100</c:v>
                </c:pt>
                <c:pt idx="2">
                  <c:v>96.212999999999994</c:v>
                </c:pt>
                <c:pt idx="3">
                  <c:v>93.18</c:v>
                </c:pt>
                <c:pt idx="4">
                  <c:v>90.284999999999997</c:v>
                </c:pt>
                <c:pt idx="5">
                  <c:v>87.334000000000003</c:v>
                </c:pt>
                <c:pt idx="6">
                  <c:v>84.04</c:v>
                </c:pt>
                <c:pt idx="7">
                  <c:v>79.984999999999999</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numCache>
            </c:numRef>
          </c:yVal>
          <c:smooth val="0"/>
          <c:extLst>
            <c:ext xmlns:c16="http://schemas.microsoft.com/office/drawing/2014/chart" uri="{C3380CC4-5D6E-409C-BE32-E72D297353CC}">
              <c16:uniqueId val="{00000003-8328-4852-88C6-D5FC8E51B22D}"/>
            </c:ext>
          </c:extLst>
        </c:ser>
        <c:dLbls>
          <c:showLegendKey val="0"/>
          <c:showVal val="0"/>
          <c:showCatName val="0"/>
          <c:showSerName val="0"/>
          <c:showPercent val="0"/>
          <c:showBubbleSize val="0"/>
        </c:dLbls>
        <c:axId val="684757512"/>
        <c:axId val="684755160"/>
      </c:scatterChart>
      <c:valAx>
        <c:axId val="684757512"/>
        <c:scaling>
          <c:orientation val="minMax"/>
          <c:max val="2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5160"/>
        <c:crosses val="autoZero"/>
        <c:crossBetween val="midCat"/>
        <c:majorUnit val="1"/>
      </c:valAx>
      <c:valAx>
        <c:axId val="6847551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512"/>
        <c:crosses val="autoZero"/>
        <c:crossBetween val="midCat"/>
        <c:majorUnit val="25"/>
      </c:valAx>
      <c:spPr>
        <a:noFill/>
        <a:ln>
          <a:solidFill>
            <a:schemeClr val="bg2"/>
          </a:solidFill>
        </a:ln>
      </c:spPr>
    </c:plotArea>
    <c:legend>
      <c:legendPos val="r"/>
      <c:layout>
        <c:manualLayout>
          <c:xMode val="edge"/>
          <c:yMode val="edge"/>
          <c:x val="0.67645247061508618"/>
          <c:y val="5.9139784946236562E-2"/>
          <c:w val="0.28014017606206332"/>
          <c:h val="0.2310066886800440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818150963888133E-2"/>
          <c:y val="6.2019180294770847E-2"/>
          <c:w val="0.89031066159833472"/>
          <c:h val="0.7984928326266908"/>
        </c:manualLayout>
      </c:layout>
      <c:scatterChart>
        <c:scatterStyle val="lineMarker"/>
        <c:varyColors val="0"/>
        <c:ser>
          <c:idx val="0"/>
          <c:order val="0"/>
          <c:tx>
            <c:strRef>
              <c:f>Sheet1!$B$1</c:f>
              <c:strCache>
                <c:ptCount val="1"/>
                <c:pt idx="0">
                  <c:v>CHD (N=2,498)</c:v>
                </c:pt>
              </c:strCache>
            </c:strRef>
          </c:tx>
          <c:spPr>
            <a:ln w="41275">
              <a:solidFill>
                <a:srgbClr val="FFC0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90.701999999999998</c:v>
                </c:pt>
                <c:pt idx="2">
                  <c:v>87.316999999999993</c:v>
                </c:pt>
                <c:pt idx="3">
                  <c:v>85.701999999999998</c:v>
                </c:pt>
                <c:pt idx="4">
                  <c:v>84.488</c:v>
                </c:pt>
                <c:pt idx="5">
                  <c:v>83.555000000000007</c:v>
                </c:pt>
                <c:pt idx="6">
                  <c:v>82.903999999999996</c:v>
                </c:pt>
                <c:pt idx="7">
                  <c:v>82.293000000000006</c:v>
                </c:pt>
                <c:pt idx="8">
                  <c:v>82.007000000000005</c:v>
                </c:pt>
                <c:pt idx="9">
                  <c:v>81.721000000000004</c:v>
                </c:pt>
                <c:pt idx="10">
                  <c:v>81.475999999999999</c:v>
                </c:pt>
                <c:pt idx="11">
                  <c:v>81.149000000000001</c:v>
                </c:pt>
                <c:pt idx="12">
                  <c:v>80.944999999999993</c:v>
                </c:pt>
                <c:pt idx="13">
                  <c:v>80.863</c:v>
                </c:pt>
                <c:pt idx="14">
                  <c:v>80.658000000000001</c:v>
                </c:pt>
                <c:pt idx="15">
                  <c:v>80.412000000000006</c:v>
                </c:pt>
                <c:pt idx="16">
                  <c:v>80.165999999999997</c:v>
                </c:pt>
                <c:pt idx="17">
                  <c:v>80.084000000000003</c:v>
                </c:pt>
                <c:pt idx="18">
                  <c:v>80.001999999999995</c:v>
                </c:pt>
                <c:pt idx="19">
                  <c:v>79.960999999999999</c:v>
                </c:pt>
                <c:pt idx="20">
                  <c:v>79.878</c:v>
                </c:pt>
                <c:pt idx="21">
                  <c:v>79.796000000000006</c:v>
                </c:pt>
                <c:pt idx="22">
                  <c:v>79.754999999999995</c:v>
                </c:pt>
                <c:pt idx="23">
                  <c:v>79.713999999999999</c:v>
                </c:pt>
                <c:pt idx="24">
                  <c:v>79.549000000000007</c:v>
                </c:pt>
                <c:pt idx="25">
                  <c:v>79.466999999999999</c:v>
                </c:pt>
                <c:pt idx="26">
                  <c:v>79.385000000000005</c:v>
                </c:pt>
                <c:pt idx="27">
                  <c:v>79.302000000000007</c:v>
                </c:pt>
                <c:pt idx="28">
                  <c:v>79.260999999999996</c:v>
                </c:pt>
                <c:pt idx="29">
                  <c:v>79.179000000000002</c:v>
                </c:pt>
                <c:pt idx="30">
                  <c:v>79.013999999999996</c:v>
                </c:pt>
                <c:pt idx="31">
                  <c:v>78.930999999999997</c:v>
                </c:pt>
                <c:pt idx="32">
                  <c:v>78.724999999999994</c:v>
                </c:pt>
                <c:pt idx="33">
                  <c:v>78.724999999999994</c:v>
                </c:pt>
                <c:pt idx="34">
                  <c:v>78.724999999999994</c:v>
                </c:pt>
                <c:pt idx="35">
                  <c:v>78.641999999999996</c:v>
                </c:pt>
                <c:pt idx="36">
                  <c:v>78.599999999999994</c:v>
                </c:pt>
                <c:pt idx="37">
                  <c:v>78.518000000000001</c:v>
                </c:pt>
                <c:pt idx="38">
                  <c:v>78.393000000000001</c:v>
                </c:pt>
                <c:pt idx="39">
                  <c:v>78.352000000000004</c:v>
                </c:pt>
                <c:pt idx="40">
                  <c:v>78.352000000000004</c:v>
                </c:pt>
                <c:pt idx="41">
                  <c:v>78.269000000000005</c:v>
                </c:pt>
                <c:pt idx="42">
                  <c:v>78.227000000000004</c:v>
                </c:pt>
                <c:pt idx="43">
                  <c:v>78.227000000000004</c:v>
                </c:pt>
                <c:pt idx="44">
                  <c:v>78.144000000000005</c:v>
                </c:pt>
                <c:pt idx="45">
                  <c:v>78.019000000000005</c:v>
                </c:pt>
                <c:pt idx="46">
                  <c:v>77.977999999999994</c:v>
                </c:pt>
                <c:pt idx="47">
                  <c:v>77.894000000000005</c:v>
                </c:pt>
                <c:pt idx="48">
                  <c:v>77.768000000000001</c:v>
                </c:pt>
              </c:numCache>
            </c:numRef>
          </c:yVal>
          <c:smooth val="0"/>
          <c:extLst>
            <c:ext xmlns:c16="http://schemas.microsoft.com/office/drawing/2014/chart" uri="{C3380CC4-5D6E-409C-BE32-E72D297353CC}">
              <c16:uniqueId val="{00000000-3FE5-4FBD-BD11-6079D6AEED9A}"/>
            </c:ext>
          </c:extLst>
        </c:ser>
        <c:ser>
          <c:idx val="1"/>
          <c:order val="1"/>
          <c:tx>
            <c:strRef>
              <c:f>Sheet1!$C$1</c:f>
              <c:strCache>
                <c:ptCount val="1"/>
                <c:pt idx="0">
                  <c:v>ICM (N=46,401)</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94.457999999999998</c:v>
                </c:pt>
                <c:pt idx="2">
                  <c:v>92.605999999999995</c:v>
                </c:pt>
                <c:pt idx="3">
                  <c:v>91.44</c:v>
                </c:pt>
                <c:pt idx="4">
                  <c:v>90.391000000000005</c:v>
                </c:pt>
                <c:pt idx="5">
                  <c:v>89.51</c:v>
                </c:pt>
                <c:pt idx="6">
                  <c:v>88.974999999999994</c:v>
                </c:pt>
                <c:pt idx="7">
                  <c:v>88.453000000000003</c:v>
                </c:pt>
                <c:pt idx="8">
                  <c:v>87.991</c:v>
                </c:pt>
                <c:pt idx="9">
                  <c:v>87.518000000000001</c:v>
                </c:pt>
                <c:pt idx="10">
                  <c:v>87.156000000000006</c:v>
                </c:pt>
                <c:pt idx="11">
                  <c:v>86.93</c:v>
                </c:pt>
                <c:pt idx="12">
                  <c:v>86.625</c:v>
                </c:pt>
                <c:pt idx="13">
                  <c:v>86.394999999999996</c:v>
                </c:pt>
                <c:pt idx="14">
                  <c:v>86.134</c:v>
                </c:pt>
                <c:pt idx="15">
                  <c:v>85.914000000000001</c:v>
                </c:pt>
                <c:pt idx="16">
                  <c:v>85.695999999999998</c:v>
                </c:pt>
                <c:pt idx="17">
                  <c:v>85.513999999999996</c:v>
                </c:pt>
                <c:pt idx="18">
                  <c:v>85.344999999999999</c:v>
                </c:pt>
                <c:pt idx="19">
                  <c:v>85.171000000000006</c:v>
                </c:pt>
                <c:pt idx="20">
                  <c:v>85.001000000000005</c:v>
                </c:pt>
                <c:pt idx="21">
                  <c:v>84.838999999999999</c:v>
                </c:pt>
                <c:pt idx="22">
                  <c:v>84.715000000000003</c:v>
                </c:pt>
                <c:pt idx="23">
                  <c:v>84.563000000000002</c:v>
                </c:pt>
                <c:pt idx="24">
                  <c:v>84.394000000000005</c:v>
                </c:pt>
                <c:pt idx="25">
                  <c:v>84.242000000000004</c:v>
                </c:pt>
                <c:pt idx="26">
                  <c:v>84.073999999999998</c:v>
                </c:pt>
                <c:pt idx="27">
                  <c:v>83.926000000000002</c:v>
                </c:pt>
                <c:pt idx="28">
                  <c:v>83.754000000000005</c:v>
                </c:pt>
                <c:pt idx="29">
                  <c:v>83.635000000000005</c:v>
                </c:pt>
                <c:pt idx="30">
                  <c:v>83.489000000000004</c:v>
                </c:pt>
                <c:pt idx="31">
                  <c:v>83.366</c:v>
                </c:pt>
                <c:pt idx="32">
                  <c:v>83.245999999999995</c:v>
                </c:pt>
                <c:pt idx="33">
                  <c:v>83.111000000000004</c:v>
                </c:pt>
                <c:pt idx="34">
                  <c:v>82.998999999999995</c:v>
                </c:pt>
                <c:pt idx="35">
                  <c:v>82.894999999999996</c:v>
                </c:pt>
                <c:pt idx="36">
                  <c:v>82.786000000000001</c:v>
                </c:pt>
                <c:pt idx="37">
                  <c:v>82.682000000000002</c:v>
                </c:pt>
                <c:pt idx="38">
                  <c:v>82.596000000000004</c:v>
                </c:pt>
                <c:pt idx="39">
                  <c:v>82.495999999999995</c:v>
                </c:pt>
                <c:pt idx="40">
                  <c:v>82.363</c:v>
                </c:pt>
                <c:pt idx="41">
                  <c:v>82.313999999999993</c:v>
                </c:pt>
                <c:pt idx="42">
                  <c:v>82.218999999999994</c:v>
                </c:pt>
                <c:pt idx="43">
                  <c:v>82.105999999999995</c:v>
                </c:pt>
                <c:pt idx="44">
                  <c:v>82.03</c:v>
                </c:pt>
                <c:pt idx="45">
                  <c:v>81.935000000000002</c:v>
                </c:pt>
                <c:pt idx="46">
                  <c:v>81.855000000000004</c:v>
                </c:pt>
                <c:pt idx="47">
                  <c:v>81.777000000000001</c:v>
                </c:pt>
                <c:pt idx="48">
                  <c:v>81.643000000000001</c:v>
                </c:pt>
              </c:numCache>
            </c:numRef>
          </c:yVal>
          <c:smooth val="0"/>
          <c:extLst>
            <c:ext xmlns:c16="http://schemas.microsoft.com/office/drawing/2014/chart" uri="{C3380CC4-5D6E-409C-BE32-E72D297353CC}">
              <c16:uniqueId val="{00000001-3FE5-4FBD-BD11-6079D6AEED9A}"/>
            </c:ext>
          </c:extLst>
        </c:ser>
        <c:ser>
          <c:idx val="2"/>
          <c:order val="2"/>
          <c:tx>
            <c:strRef>
              <c:f>Sheet1!$D$1</c:f>
              <c:strCache>
                <c:ptCount val="1"/>
                <c:pt idx="0">
                  <c:v>NICM (N=51,825)</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95.778999999999996</c:v>
                </c:pt>
                <c:pt idx="2">
                  <c:v>94.046000000000006</c:v>
                </c:pt>
                <c:pt idx="3">
                  <c:v>93.097999999999999</c:v>
                </c:pt>
                <c:pt idx="4">
                  <c:v>92.122</c:v>
                </c:pt>
                <c:pt idx="5">
                  <c:v>91.343999999999994</c:v>
                </c:pt>
                <c:pt idx="6">
                  <c:v>90.843000000000004</c:v>
                </c:pt>
                <c:pt idx="7">
                  <c:v>90.304000000000002</c:v>
                </c:pt>
                <c:pt idx="8">
                  <c:v>89.923000000000002</c:v>
                </c:pt>
                <c:pt idx="9">
                  <c:v>89.549000000000007</c:v>
                </c:pt>
                <c:pt idx="10">
                  <c:v>89.218999999999994</c:v>
                </c:pt>
                <c:pt idx="11">
                  <c:v>88.995000000000005</c:v>
                </c:pt>
                <c:pt idx="12">
                  <c:v>88.713999999999999</c:v>
                </c:pt>
                <c:pt idx="13">
                  <c:v>88.543999999999997</c:v>
                </c:pt>
                <c:pt idx="14">
                  <c:v>88.349000000000004</c:v>
                </c:pt>
                <c:pt idx="15">
                  <c:v>88.147000000000006</c:v>
                </c:pt>
                <c:pt idx="16">
                  <c:v>87.98</c:v>
                </c:pt>
                <c:pt idx="17">
                  <c:v>87.789000000000001</c:v>
                </c:pt>
                <c:pt idx="18">
                  <c:v>87.623999999999995</c:v>
                </c:pt>
                <c:pt idx="19">
                  <c:v>87.472999999999999</c:v>
                </c:pt>
                <c:pt idx="20">
                  <c:v>87.305999999999997</c:v>
                </c:pt>
                <c:pt idx="21">
                  <c:v>87.171000000000006</c:v>
                </c:pt>
                <c:pt idx="22">
                  <c:v>86.992000000000004</c:v>
                </c:pt>
                <c:pt idx="23">
                  <c:v>86.843000000000004</c:v>
                </c:pt>
                <c:pt idx="24">
                  <c:v>86.721000000000004</c:v>
                </c:pt>
                <c:pt idx="25">
                  <c:v>86.578000000000003</c:v>
                </c:pt>
                <c:pt idx="26">
                  <c:v>86.47</c:v>
                </c:pt>
                <c:pt idx="27">
                  <c:v>86.364000000000004</c:v>
                </c:pt>
                <c:pt idx="28">
                  <c:v>86.256</c:v>
                </c:pt>
                <c:pt idx="29">
                  <c:v>86.132999999999996</c:v>
                </c:pt>
                <c:pt idx="30">
                  <c:v>85.977000000000004</c:v>
                </c:pt>
                <c:pt idx="31">
                  <c:v>85.855000000000004</c:v>
                </c:pt>
                <c:pt idx="32">
                  <c:v>85.718999999999994</c:v>
                </c:pt>
                <c:pt idx="33">
                  <c:v>85.575000000000003</c:v>
                </c:pt>
                <c:pt idx="34">
                  <c:v>85.435000000000002</c:v>
                </c:pt>
                <c:pt idx="35">
                  <c:v>85.340999999999994</c:v>
                </c:pt>
                <c:pt idx="36">
                  <c:v>85.259</c:v>
                </c:pt>
                <c:pt idx="37">
                  <c:v>85.11</c:v>
                </c:pt>
                <c:pt idx="38">
                  <c:v>84.994</c:v>
                </c:pt>
                <c:pt idx="39">
                  <c:v>84.92</c:v>
                </c:pt>
                <c:pt idx="40">
                  <c:v>84.816000000000003</c:v>
                </c:pt>
                <c:pt idx="41">
                  <c:v>84.739000000000004</c:v>
                </c:pt>
                <c:pt idx="42">
                  <c:v>84.611000000000004</c:v>
                </c:pt>
                <c:pt idx="43">
                  <c:v>84.546000000000006</c:v>
                </c:pt>
                <c:pt idx="44">
                  <c:v>84.447999999999993</c:v>
                </c:pt>
                <c:pt idx="45">
                  <c:v>84.322999999999993</c:v>
                </c:pt>
                <c:pt idx="46">
                  <c:v>84.21</c:v>
                </c:pt>
                <c:pt idx="47">
                  <c:v>84.156999999999996</c:v>
                </c:pt>
                <c:pt idx="48">
                  <c:v>84.073999999999998</c:v>
                </c:pt>
              </c:numCache>
            </c:numRef>
          </c:yVal>
          <c:smooth val="0"/>
          <c:extLst>
            <c:ext xmlns:c16="http://schemas.microsoft.com/office/drawing/2014/chart" uri="{C3380CC4-5D6E-409C-BE32-E72D297353CC}">
              <c16:uniqueId val="{00000002-3FE5-4FBD-BD11-6079D6AEED9A}"/>
            </c:ext>
          </c:extLst>
        </c:ser>
        <c:ser>
          <c:idx val="3"/>
          <c:order val="3"/>
          <c:tx>
            <c:strRef>
              <c:f>Sheet1!$E$1</c:f>
              <c:strCache>
                <c:ptCount val="1"/>
                <c:pt idx="0">
                  <c:v>Retransplant (N=3,153)</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88.028999999999996</c:v>
                </c:pt>
                <c:pt idx="2">
                  <c:v>84.929000000000002</c:v>
                </c:pt>
                <c:pt idx="3">
                  <c:v>82.745000000000005</c:v>
                </c:pt>
                <c:pt idx="4">
                  <c:v>81.037000000000006</c:v>
                </c:pt>
                <c:pt idx="5">
                  <c:v>79.613</c:v>
                </c:pt>
                <c:pt idx="6">
                  <c:v>79.03</c:v>
                </c:pt>
                <c:pt idx="7">
                  <c:v>78.316000000000003</c:v>
                </c:pt>
                <c:pt idx="8">
                  <c:v>77.536000000000001</c:v>
                </c:pt>
                <c:pt idx="9">
                  <c:v>76.918999999999997</c:v>
                </c:pt>
                <c:pt idx="10">
                  <c:v>76.364999999999995</c:v>
                </c:pt>
                <c:pt idx="11">
                  <c:v>75.811999999999998</c:v>
                </c:pt>
                <c:pt idx="12">
                  <c:v>75.519000000000005</c:v>
                </c:pt>
                <c:pt idx="13">
                  <c:v>75.257000000000005</c:v>
                </c:pt>
                <c:pt idx="14">
                  <c:v>75.061999999999998</c:v>
                </c:pt>
                <c:pt idx="15">
                  <c:v>74.572000000000003</c:v>
                </c:pt>
                <c:pt idx="16">
                  <c:v>74.375</c:v>
                </c:pt>
                <c:pt idx="17">
                  <c:v>74.179000000000002</c:v>
                </c:pt>
                <c:pt idx="18">
                  <c:v>73.852000000000004</c:v>
                </c:pt>
                <c:pt idx="19">
                  <c:v>73.459999999999994</c:v>
                </c:pt>
                <c:pt idx="20">
                  <c:v>73.230999999999995</c:v>
                </c:pt>
                <c:pt idx="21">
                  <c:v>73.001999999999995</c:v>
                </c:pt>
                <c:pt idx="22">
                  <c:v>72.805000000000007</c:v>
                </c:pt>
                <c:pt idx="23">
                  <c:v>72.575999999999993</c:v>
                </c:pt>
                <c:pt idx="24">
                  <c:v>72.313999999999993</c:v>
                </c:pt>
                <c:pt idx="25">
                  <c:v>72.182000000000002</c:v>
                </c:pt>
                <c:pt idx="26">
                  <c:v>72.051000000000002</c:v>
                </c:pt>
                <c:pt idx="27">
                  <c:v>71.92</c:v>
                </c:pt>
                <c:pt idx="28">
                  <c:v>71.787999999999997</c:v>
                </c:pt>
                <c:pt idx="29">
                  <c:v>71.623999999999995</c:v>
                </c:pt>
                <c:pt idx="30">
                  <c:v>71.361000000000004</c:v>
                </c:pt>
                <c:pt idx="31">
                  <c:v>71.228999999999999</c:v>
                </c:pt>
                <c:pt idx="32">
                  <c:v>71.031999999999996</c:v>
                </c:pt>
                <c:pt idx="33">
                  <c:v>70.900000000000006</c:v>
                </c:pt>
                <c:pt idx="34">
                  <c:v>70.734999999999999</c:v>
                </c:pt>
                <c:pt idx="35">
                  <c:v>70.537000000000006</c:v>
                </c:pt>
                <c:pt idx="36">
                  <c:v>70.405000000000001</c:v>
                </c:pt>
                <c:pt idx="37">
                  <c:v>70.206999999999994</c:v>
                </c:pt>
                <c:pt idx="38">
                  <c:v>70.108000000000004</c:v>
                </c:pt>
                <c:pt idx="39">
                  <c:v>70.042000000000002</c:v>
                </c:pt>
                <c:pt idx="40">
                  <c:v>69.942999999999998</c:v>
                </c:pt>
                <c:pt idx="41">
                  <c:v>69.777000000000001</c:v>
                </c:pt>
                <c:pt idx="42">
                  <c:v>69.710999999999999</c:v>
                </c:pt>
                <c:pt idx="43">
                  <c:v>69.644000000000005</c:v>
                </c:pt>
                <c:pt idx="44">
                  <c:v>69.477999999999994</c:v>
                </c:pt>
                <c:pt idx="45">
                  <c:v>69.278000000000006</c:v>
                </c:pt>
                <c:pt idx="46">
                  <c:v>69.144999999999996</c:v>
                </c:pt>
                <c:pt idx="47">
                  <c:v>69.045000000000002</c:v>
                </c:pt>
                <c:pt idx="48">
                  <c:v>68.944999999999993</c:v>
                </c:pt>
              </c:numCache>
            </c:numRef>
          </c:yVal>
          <c:smooth val="0"/>
          <c:extLst>
            <c:ext xmlns:c16="http://schemas.microsoft.com/office/drawing/2014/chart" uri="{C3380CC4-5D6E-409C-BE32-E72D297353CC}">
              <c16:uniqueId val="{00000003-3FE5-4FBD-BD11-6079D6AEED9A}"/>
            </c:ext>
          </c:extLst>
        </c:ser>
        <c:ser>
          <c:idx val="4"/>
          <c:order val="4"/>
          <c:tx>
            <c:strRef>
              <c:f>Sheet1!$F$1</c:f>
              <c:strCache>
                <c:ptCount val="1"/>
                <c:pt idx="0">
                  <c:v>VCM (N=4,099)</c:v>
                </c:pt>
              </c:strCache>
            </c:strRef>
          </c:tx>
          <c:spPr>
            <a:ln w="41275">
              <a:solidFill>
                <a:srgbClr val="00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92.278999999999996</c:v>
                </c:pt>
                <c:pt idx="2">
                  <c:v>89.703000000000003</c:v>
                </c:pt>
                <c:pt idx="3">
                  <c:v>88.055000000000007</c:v>
                </c:pt>
                <c:pt idx="4">
                  <c:v>86.55</c:v>
                </c:pt>
                <c:pt idx="5">
                  <c:v>85.486999999999995</c:v>
                </c:pt>
                <c:pt idx="6">
                  <c:v>84.966999999999999</c:v>
                </c:pt>
                <c:pt idx="7">
                  <c:v>84.296999999999997</c:v>
                </c:pt>
                <c:pt idx="8">
                  <c:v>83.85</c:v>
                </c:pt>
                <c:pt idx="9">
                  <c:v>83.403000000000006</c:v>
                </c:pt>
                <c:pt idx="10">
                  <c:v>82.93</c:v>
                </c:pt>
                <c:pt idx="11">
                  <c:v>82.656999999999996</c:v>
                </c:pt>
                <c:pt idx="12">
                  <c:v>82.308999999999997</c:v>
                </c:pt>
                <c:pt idx="13">
                  <c:v>81.885999999999996</c:v>
                </c:pt>
                <c:pt idx="14">
                  <c:v>81.637</c:v>
                </c:pt>
                <c:pt idx="15">
                  <c:v>81.486999999999995</c:v>
                </c:pt>
                <c:pt idx="16">
                  <c:v>81.287999999999997</c:v>
                </c:pt>
                <c:pt idx="17">
                  <c:v>81.113</c:v>
                </c:pt>
                <c:pt idx="18">
                  <c:v>80.914000000000001</c:v>
                </c:pt>
                <c:pt idx="19">
                  <c:v>80.763999999999996</c:v>
                </c:pt>
                <c:pt idx="20">
                  <c:v>80.465000000000003</c:v>
                </c:pt>
                <c:pt idx="21">
                  <c:v>80.39</c:v>
                </c:pt>
                <c:pt idx="22">
                  <c:v>80.19</c:v>
                </c:pt>
                <c:pt idx="23">
                  <c:v>80.064999999999998</c:v>
                </c:pt>
                <c:pt idx="24">
                  <c:v>80.064999999999998</c:v>
                </c:pt>
                <c:pt idx="25">
                  <c:v>79.89</c:v>
                </c:pt>
                <c:pt idx="26">
                  <c:v>79.864999999999995</c:v>
                </c:pt>
                <c:pt idx="27">
                  <c:v>79.84</c:v>
                </c:pt>
                <c:pt idx="28">
                  <c:v>79.84</c:v>
                </c:pt>
                <c:pt idx="29">
                  <c:v>79.665000000000006</c:v>
                </c:pt>
                <c:pt idx="30">
                  <c:v>79.59</c:v>
                </c:pt>
                <c:pt idx="31">
                  <c:v>79.415000000000006</c:v>
                </c:pt>
                <c:pt idx="32">
                  <c:v>79.239999999999995</c:v>
                </c:pt>
                <c:pt idx="33">
                  <c:v>79.14</c:v>
                </c:pt>
                <c:pt idx="34">
                  <c:v>79.013999999999996</c:v>
                </c:pt>
                <c:pt idx="35">
                  <c:v>78.738</c:v>
                </c:pt>
                <c:pt idx="36">
                  <c:v>78.712999999999994</c:v>
                </c:pt>
                <c:pt idx="37">
                  <c:v>78.587999999999994</c:v>
                </c:pt>
                <c:pt idx="38">
                  <c:v>78.512</c:v>
                </c:pt>
                <c:pt idx="39">
                  <c:v>78.387</c:v>
                </c:pt>
                <c:pt idx="40">
                  <c:v>78.286000000000001</c:v>
                </c:pt>
                <c:pt idx="41">
                  <c:v>78.186000000000007</c:v>
                </c:pt>
                <c:pt idx="42">
                  <c:v>78.06</c:v>
                </c:pt>
                <c:pt idx="43">
                  <c:v>77.983999999999995</c:v>
                </c:pt>
                <c:pt idx="44">
                  <c:v>77.933999999999997</c:v>
                </c:pt>
                <c:pt idx="45">
                  <c:v>77.884</c:v>
                </c:pt>
                <c:pt idx="46">
                  <c:v>77.808000000000007</c:v>
                </c:pt>
                <c:pt idx="47">
                  <c:v>77.682000000000002</c:v>
                </c:pt>
                <c:pt idx="48">
                  <c:v>77.656000000000006</c:v>
                </c:pt>
              </c:numCache>
            </c:numRef>
          </c:yVal>
          <c:smooth val="0"/>
          <c:extLst>
            <c:ext xmlns:c16="http://schemas.microsoft.com/office/drawing/2014/chart" uri="{C3380CC4-5D6E-409C-BE32-E72D297353CC}">
              <c16:uniqueId val="{00000004-3FE5-4FBD-BD11-6079D6AEED9A}"/>
            </c:ext>
          </c:extLst>
        </c:ser>
        <c:dLbls>
          <c:showLegendKey val="0"/>
          <c:showVal val="0"/>
          <c:showCatName val="0"/>
          <c:showSerName val="0"/>
          <c:showPercent val="0"/>
          <c:showBubbleSize val="0"/>
        </c:dLbls>
        <c:axId val="684756336"/>
        <c:axId val="684759080"/>
      </c:scatterChart>
      <c:valAx>
        <c:axId val="684756336"/>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Months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9080"/>
        <c:crosses val="autoZero"/>
        <c:crossBetween val="midCat"/>
        <c:majorUnit val="1"/>
      </c:valAx>
      <c:valAx>
        <c:axId val="6847590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manualLayout>
              <c:xMode val="edge"/>
              <c:yMode val="edge"/>
              <c:x val="7.0159064168703062E-3"/>
              <c:y val="0.3275283666464769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336"/>
        <c:crosses val="autoZero"/>
        <c:crossBetween val="midCat"/>
        <c:majorUnit val="25"/>
      </c:valAx>
      <c:spPr>
        <a:noFill/>
        <a:ln>
          <a:solidFill>
            <a:schemeClr val="bg2"/>
          </a:solidFill>
        </a:ln>
      </c:spPr>
    </c:plotArea>
    <c:legend>
      <c:legendPos val="r"/>
      <c:layout>
        <c:manualLayout>
          <c:xMode val="edge"/>
          <c:yMode val="edge"/>
          <c:x val="0.10286338130147527"/>
          <c:y val="0.67584776902887134"/>
          <c:w val="0.85258145533532437"/>
          <c:h val="0.1574855643044619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9.0224308499901248E-2"/>
          <c:w val="0.89360381390380494"/>
          <c:h val="0.78567231980617802"/>
        </c:manualLayout>
      </c:layout>
      <c:scatterChart>
        <c:scatterStyle val="lineMarker"/>
        <c:varyColors val="0"/>
        <c:ser>
          <c:idx val="0"/>
          <c:order val="0"/>
          <c:tx>
            <c:strRef>
              <c:f>Sheet1!$B$1</c:f>
              <c:strCache>
                <c:ptCount val="1"/>
                <c:pt idx="0">
                  <c:v>CHD (N=2,498)</c:v>
                </c:pt>
              </c:strCache>
            </c:strRef>
          </c:tx>
          <c:spPr>
            <a:ln w="41275">
              <a:solidFill>
                <a:srgbClr val="FFC000"/>
              </a:solidFill>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Sheet1!$B$2:$B$79</c:f>
              <c:numCache>
                <c:formatCode>General</c:formatCode>
                <c:ptCount val="78"/>
                <c:pt idx="0">
                  <c:v>100</c:v>
                </c:pt>
                <c:pt idx="1">
                  <c:v>90.701999999999998</c:v>
                </c:pt>
                <c:pt idx="2">
                  <c:v>87.316999999999993</c:v>
                </c:pt>
                <c:pt idx="3">
                  <c:v>85.701999999999998</c:v>
                </c:pt>
                <c:pt idx="4">
                  <c:v>84.488</c:v>
                </c:pt>
                <c:pt idx="5">
                  <c:v>83.555000000000007</c:v>
                </c:pt>
                <c:pt idx="6">
                  <c:v>82.903999999999996</c:v>
                </c:pt>
                <c:pt idx="7">
                  <c:v>82.293000000000006</c:v>
                </c:pt>
                <c:pt idx="8">
                  <c:v>82.007000000000005</c:v>
                </c:pt>
                <c:pt idx="9">
                  <c:v>81.721000000000004</c:v>
                </c:pt>
                <c:pt idx="10">
                  <c:v>81.475999999999999</c:v>
                </c:pt>
                <c:pt idx="11">
                  <c:v>81.149000000000001</c:v>
                </c:pt>
                <c:pt idx="12">
                  <c:v>80.944999999999993</c:v>
                </c:pt>
                <c:pt idx="13">
                  <c:v>80.863</c:v>
                </c:pt>
                <c:pt idx="14">
                  <c:v>80.658000000000001</c:v>
                </c:pt>
                <c:pt idx="15">
                  <c:v>80.412000000000006</c:v>
                </c:pt>
                <c:pt idx="16">
                  <c:v>80.165999999999997</c:v>
                </c:pt>
                <c:pt idx="17">
                  <c:v>80.084000000000003</c:v>
                </c:pt>
                <c:pt idx="18">
                  <c:v>80.001999999999995</c:v>
                </c:pt>
                <c:pt idx="19">
                  <c:v>79.960999999999999</c:v>
                </c:pt>
                <c:pt idx="20">
                  <c:v>79.878</c:v>
                </c:pt>
                <c:pt idx="21">
                  <c:v>79.796000000000006</c:v>
                </c:pt>
                <c:pt idx="22">
                  <c:v>79.754999999999995</c:v>
                </c:pt>
                <c:pt idx="23">
                  <c:v>79.713999999999999</c:v>
                </c:pt>
                <c:pt idx="24">
                  <c:v>79.549000000000007</c:v>
                </c:pt>
                <c:pt idx="25">
                  <c:v>79.466999999999999</c:v>
                </c:pt>
                <c:pt idx="26">
                  <c:v>79.385000000000005</c:v>
                </c:pt>
                <c:pt idx="27">
                  <c:v>79.302000000000007</c:v>
                </c:pt>
                <c:pt idx="28">
                  <c:v>79.260999999999996</c:v>
                </c:pt>
                <c:pt idx="29">
                  <c:v>79.179000000000002</c:v>
                </c:pt>
                <c:pt idx="30">
                  <c:v>79.013999999999996</c:v>
                </c:pt>
                <c:pt idx="31">
                  <c:v>78.930999999999997</c:v>
                </c:pt>
                <c:pt idx="32">
                  <c:v>78.724999999999994</c:v>
                </c:pt>
                <c:pt idx="33">
                  <c:v>78.724999999999994</c:v>
                </c:pt>
                <c:pt idx="34">
                  <c:v>78.724999999999994</c:v>
                </c:pt>
                <c:pt idx="35">
                  <c:v>78.641999999999996</c:v>
                </c:pt>
                <c:pt idx="36">
                  <c:v>78.599999999999994</c:v>
                </c:pt>
                <c:pt idx="37">
                  <c:v>78.518000000000001</c:v>
                </c:pt>
                <c:pt idx="38">
                  <c:v>78.393000000000001</c:v>
                </c:pt>
                <c:pt idx="39">
                  <c:v>78.352000000000004</c:v>
                </c:pt>
                <c:pt idx="40">
                  <c:v>78.352000000000004</c:v>
                </c:pt>
                <c:pt idx="41">
                  <c:v>78.269000000000005</c:v>
                </c:pt>
                <c:pt idx="42">
                  <c:v>78.227000000000004</c:v>
                </c:pt>
                <c:pt idx="43">
                  <c:v>78.227000000000004</c:v>
                </c:pt>
                <c:pt idx="44">
                  <c:v>78.144000000000005</c:v>
                </c:pt>
                <c:pt idx="45">
                  <c:v>78.019000000000005</c:v>
                </c:pt>
                <c:pt idx="46">
                  <c:v>77.977999999999994</c:v>
                </c:pt>
                <c:pt idx="47">
                  <c:v>77.894000000000005</c:v>
                </c:pt>
                <c:pt idx="48">
                  <c:v>77.768000000000001</c:v>
                </c:pt>
                <c:pt idx="49">
                  <c:v>75.200999999999993</c:v>
                </c:pt>
                <c:pt idx="50">
                  <c:v>73.236000000000004</c:v>
                </c:pt>
                <c:pt idx="51">
                  <c:v>70.602999999999994</c:v>
                </c:pt>
                <c:pt idx="52">
                  <c:v>69.182000000000002</c:v>
                </c:pt>
                <c:pt idx="53">
                  <c:v>67.569999999999993</c:v>
                </c:pt>
                <c:pt idx="54">
                  <c:v>65.481999999999999</c:v>
                </c:pt>
                <c:pt idx="55">
                  <c:v>64.191999999999993</c:v>
                </c:pt>
                <c:pt idx="56">
                  <c:v>62.036000000000001</c:v>
                </c:pt>
                <c:pt idx="57">
                  <c:v>60.552</c:v>
                </c:pt>
                <c:pt idx="58">
                  <c:v>58.256</c:v>
                </c:pt>
                <c:pt idx="59">
                  <c:v>56.228999999999999</c:v>
                </c:pt>
                <c:pt idx="60">
                  <c:v>54.56</c:v>
                </c:pt>
                <c:pt idx="61">
                  <c:v>52.433999999999997</c:v>
                </c:pt>
                <c:pt idx="62">
                  <c:v>50.613999999999997</c:v>
                </c:pt>
                <c:pt idx="63">
                  <c:v>47.222999999999999</c:v>
                </c:pt>
                <c:pt idx="64">
                  <c:v>45.177</c:v>
                </c:pt>
                <c:pt idx="65">
                  <c:v>42.838000000000001</c:v>
                </c:pt>
                <c:pt idx="66">
                  <c:v>40.570999999999998</c:v>
                </c:pt>
                <c:pt idx="67">
                  <c:v>38.914000000000001</c:v>
                </c:pt>
                <c:pt idx="68">
                  <c:v>37.042999999999999</c:v>
                </c:pt>
                <c:pt idx="69">
                  <c:v>34.526000000000003</c:v>
                </c:pt>
                <c:pt idx="70">
                  <c:v>32.706000000000003</c:v>
                </c:pt>
                <c:pt idx="71">
                  <c:v>29.585000000000001</c:v>
                </c:pt>
                <c:pt idx="72">
                  <c:v>27.707999999999998</c:v>
                </c:pt>
                <c:pt idx="73">
                  <c:v>22.501000000000001</c:v>
                </c:pt>
                <c:pt idx="74">
                  <c:v>21.43</c:v>
                </c:pt>
                <c:pt idx="75">
                  <c:v>21.43</c:v>
                </c:pt>
                <c:pt idx="76">
                  <c:v>#N/A</c:v>
                </c:pt>
                <c:pt idx="77">
                  <c:v>#N/A</c:v>
                </c:pt>
              </c:numCache>
            </c:numRef>
          </c:yVal>
          <c:smooth val="0"/>
          <c:extLst>
            <c:ext xmlns:c16="http://schemas.microsoft.com/office/drawing/2014/chart" uri="{C3380CC4-5D6E-409C-BE32-E72D297353CC}">
              <c16:uniqueId val="{00000000-0214-4E1E-91A6-2CF44FEF41F4}"/>
            </c:ext>
          </c:extLst>
        </c:ser>
        <c:ser>
          <c:idx val="1"/>
          <c:order val="1"/>
          <c:tx>
            <c:strRef>
              <c:f>Sheet1!$C$1</c:f>
              <c:strCache>
                <c:ptCount val="1"/>
                <c:pt idx="0">
                  <c:v>ICM (N=46,401)</c:v>
                </c:pt>
              </c:strCache>
            </c:strRef>
          </c:tx>
          <c:spPr>
            <a:ln w="41275">
              <a:solidFill>
                <a:srgbClr val="FF0000"/>
              </a:solidFill>
              <a:prstDash val="solid"/>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Sheet1!$C$2:$C$79</c:f>
              <c:numCache>
                <c:formatCode>General</c:formatCode>
                <c:ptCount val="78"/>
                <c:pt idx="0">
                  <c:v>100</c:v>
                </c:pt>
                <c:pt idx="1">
                  <c:v>94.457999999999998</c:v>
                </c:pt>
                <c:pt idx="2">
                  <c:v>92.605999999999995</c:v>
                </c:pt>
                <c:pt idx="3">
                  <c:v>91.44</c:v>
                </c:pt>
                <c:pt idx="4">
                  <c:v>90.391000000000005</c:v>
                </c:pt>
                <c:pt idx="5">
                  <c:v>89.51</c:v>
                </c:pt>
                <c:pt idx="6">
                  <c:v>88.974999999999994</c:v>
                </c:pt>
                <c:pt idx="7">
                  <c:v>88.453000000000003</c:v>
                </c:pt>
                <c:pt idx="8">
                  <c:v>87.991</c:v>
                </c:pt>
                <c:pt idx="9">
                  <c:v>87.518000000000001</c:v>
                </c:pt>
                <c:pt idx="10">
                  <c:v>87.156000000000006</c:v>
                </c:pt>
                <c:pt idx="11">
                  <c:v>86.93</c:v>
                </c:pt>
                <c:pt idx="12">
                  <c:v>86.625</c:v>
                </c:pt>
                <c:pt idx="13">
                  <c:v>86.394999999999996</c:v>
                </c:pt>
                <c:pt idx="14">
                  <c:v>86.134</c:v>
                </c:pt>
                <c:pt idx="15">
                  <c:v>85.914000000000001</c:v>
                </c:pt>
                <c:pt idx="16">
                  <c:v>85.695999999999998</c:v>
                </c:pt>
                <c:pt idx="17">
                  <c:v>85.513999999999996</c:v>
                </c:pt>
                <c:pt idx="18">
                  <c:v>85.344999999999999</c:v>
                </c:pt>
                <c:pt idx="19">
                  <c:v>85.171000000000006</c:v>
                </c:pt>
                <c:pt idx="20">
                  <c:v>85.001000000000005</c:v>
                </c:pt>
                <c:pt idx="21">
                  <c:v>84.838999999999999</c:v>
                </c:pt>
                <c:pt idx="22">
                  <c:v>84.715000000000003</c:v>
                </c:pt>
                <c:pt idx="23">
                  <c:v>84.563000000000002</c:v>
                </c:pt>
                <c:pt idx="24">
                  <c:v>84.394000000000005</c:v>
                </c:pt>
                <c:pt idx="25">
                  <c:v>84.242000000000004</c:v>
                </c:pt>
                <c:pt idx="26">
                  <c:v>84.073999999999998</c:v>
                </c:pt>
                <c:pt idx="27">
                  <c:v>83.926000000000002</c:v>
                </c:pt>
                <c:pt idx="28">
                  <c:v>83.754000000000005</c:v>
                </c:pt>
                <c:pt idx="29">
                  <c:v>83.635000000000005</c:v>
                </c:pt>
                <c:pt idx="30">
                  <c:v>83.489000000000004</c:v>
                </c:pt>
                <c:pt idx="31">
                  <c:v>83.366</c:v>
                </c:pt>
                <c:pt idx="32">
                  <c:v>83.245999999999995</c:v>
                </c:pt>
                <c:pt idx="33">
                  <c:v>83.111000000000004</c:v>
                </c:pt>
                <c:pt idx="34">
                  <c:v>82.998999999999995</c:v>
                </c:pt>
                <c:pt idx="35">
                  <c:v>82.894999999999996</c:v>
                </c:pt>
                <c:pt idx="36">
                  <c:v>82.786000000000001</c:v>
                </c:pt>
                <c:pt idx="37">
                  <c:v>82.682000000000002</c:v>
                </c:pt>
                <c:pt idx="38">
                  <c:v>82.596000000000004</c:v>
                </c:pt>
                <c:pt idx="39">
                  <c:v>82.495999999999995</c:v>
                </c:pt>
                <c:pt idx="40">
                  <c:v>82.363</c:v>
                </c:pt>
                <c:pt idx="41">
                  <c:v>82.313999999999993</c:v>
                </c:pt>
                <c:pt idx="42">
                  <c:v>82.218999999999994</c:v>
                </c:pt>
                <c:pt idx="43">
                  <c:v>82.105999999999995</c:v>
                </c:pt>
                <c:pt idx="44">
                  <c:v>82.03</c:v>
                </c:pt>
                <c:pt idx="45">
                  <c:v>81.935000000000002</c:v>
                </c:pt>
                <c:pt idx="46">
                  <c:v>81.855000000000004</c:v>
                </c:pt>
                <c:pt idx="47">
                  <c:v>81.777000000000001</c:v>
                </c:pt>
                <c:pt idx="48">
                  <c:v>81.643000000000001</c:v>
                </c:pt>
                <c:pt idx="49">
                  <c:v>77.986000000000004</c:v>
                </c:pt>
                <c:pt idx="50">
                  <c:v>74.900999999999996</c:v>
                </c:pt>
                <c:pt idx="51">
                  <c:v>71.872</c:v>
                </c:pt>
                <c:pt idx="52">
                  <c:v>68.685000000000002</c:v>
                </c:pt>
                <c:pt idx="53">
                  <c:v>64.915999999999997</c:v>
                </c:pt>
                <c:pt idx="54">
                  <c:v>61.015999999999998</c:v>
                </c:pt>
                <c:pt idx="55">
                  <c:v>56.978000000000002</c:v>
                </c:pt>
                <c:pt idx="56">
                  <c:v>52.902000000000001</c:v>
                </c:pt>
                <c:pt idx="57">
                  <c:v>48.767000000000003</c:v>
                </c:pt>
                <c:pt idx="58">
                  <c:v>44.634999999999998</c:v>
                </c:pt>
                <c:pt idx="59">
                  <c:v>40.609000000000002</c:v>
                </c:pt>
                <c:pt idx="60">
                  <c:v>36.789000000000001</c:v>
                </c:pt>
                <c:pt idx="61">
                  <c:v>33.255000000000003</c:v>
                </c:pt>
                <c:pt idx="62">
                  <c:v>29.646000000000001</c:v>
                </c:pt>
                <c:pt idx="63">
                  <c:v>25.978999999999999</c:v>
                </c:pt>
                <c:pt idx="64">
                  <c:v>22.776</c:v>
                </c:pt>
                <c:pt idx="65">
                  <c:v>20.102</c:v>
                </c:pt>
                <c:pt idx="66">
                  <c:v>17.48</c:v>
                </c:pt>
                <c:pt idx="67">
                  <c:v>15.099</c:v>
                </c:pt>
                <c:pt idx="68">
                  <c:v>12.965999999999999</c:v>
                </c:pt>
                <c:pt idx="69">
                  <c:v>11.069000000000001</c:v>
                </c:pt>
                <c:pt idx="70">
                  <c:v>9.49</c:v>
                </c:pt>
                <c:pt idx="71">
                  <c:v>8.1259999999999994</c:v>
                </c:pt>
                <c:pt idx="72">
                  <c:v>6.91</c:v>
                </c:pt>
                <c:pt idx="73">
                  <c:v>5.9909999999999997</c:v>
                </c:pt>
                <c:pt idx="74">
                  <c:v>5.2089999999999996</c:v>
                </c:pt>
                <c:pt idx="75">
                  <c:v>4.266</c:v>
                </c:pt>
                <c:pt idx="76">
                  <c:v>3.5379999999999998</c:v>
                </c:pt>
                <c:pt idx="77">
                  <c:v>2.911</c:v>
                </c:pt>
              </c:numCache>
            </c:numRef>
          </c:yVal>
          <c:smooth val="0"/>
          <c:extLst>
            <c:ext xmlns:c16="http://schemas.microsoft.com/office/drawing/2014/chart" uri="{C3380CC4-5D6E-409C-BE32-E72D297353CC}">
              <c16:uniqueId val="{00000001-0214-4E1E-91A6-2CF44FEF41F4}"/>
            </c:ext>
          </c:extLst>
        </c:ser>
        <c:ser>
          <c:idx val="2"/>
          <c:order val="2"/>
          <c:tx>
            <c:strRef>
              <c:f>Sheet1!$D$1</c:f>
              <c:strCache>
                <c:ptCount val="1"/>
                <c:pt idx="0">
                  <c:v>NICM (N=51,825)</c:v>
                </c:pt>
              </c:strCache>
            </c:strRef>
          </c:tx>
          <c:spPr>
            <a:ln w="41275">
              <a:solidFill>
                <a:srgbClr val="0066FF"/>
              </a:solidFill>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Sheet1!$D$2:$D$79</c:f>
              <c:numCache>
                <c:formatCode>General</c:formatCode>
                <c:ptCount val="78"/>
                <c:pt idx="0">
                  <c:v>100</c:v>
                </c:pt>
                <c:pt idx="1">
                  <c:v>95.778999999999996</c:v>
                </c:pt>
                <c:pt idx="2">
                  <c:v>94.046000000000006</c:v>
                </c:pt>
                <c:pt idx="3">
                  <c:v>93.097999999999999</c:v>
                </c:pt>
                <c:pt idx="4">
                  <c:v>92.122</c:v>
                </c:pt>
                <c:pt idx="5">
                  <c:v>91.343999999999994</c:v>
                </c:pt>
                <c:pt idx="6">
                  <c:v>90.843000000000004</c:v>
                </c:pt>
                <c:pt idx="7">
                  <c:v>90.304000000000002</c:v>
                </c:pt>
                <c:pt idx="8">
                  <c:v>89.923000000000002</c:v>
                </c:pt>
                <c:pt idx="9">
                  <c:v>89.549000000000007</c:v>
                </c:pt>
                <c:pt idx="10">
                  <c:v>89.218999999999994</c:v>
                </c:pt>
                <c:pt idx="11">
                  <c:v>88.995000000000005</c:v>
                </c:pt>
                <c:pt idx="12">
                  <c:v>88.713999999999999</c:v>
                </c:pt>
                <c:pt idx="13">
                  <c:v>88.543999999999997</c:v>
                </c:pt>
                <c:pt idx="14">
                  <c:v>88.349000000000004</c:v>
                </c:pt>
                <c:pt idx="15">
                  <c:v>88.147000000000006</c:v>
                </c:pt>
                <c:pt idx="16">
                  <c:v>87.98</c:v>
                </c:pt>
                <c:pt idx="17">
                  <c:v>87.789000000000001</c:v>
                </c:pt>
                <c:pt idx="18">
                  <c:v>87.623999999999995</c:v>
                </c:pt>
                <c:pt idx="19">
                  <c:v>87.472999999999999</c:v>
                </c:pt>
                <c:pt idx="20">
                  <c:v>87.305999999999997</c:v>
                </c:pt>
                <c:pt idx="21">
                  <c:v>87.171000000000006</c:v>
                </c:pt>
                <c:pt idx="22">
                  <c:v>86.992000000000004</c:v>
                </c:pt>
                <c:pt idx="23">
                  <c:v>86.843000000000004</c:v>
                </c:pt>
                <c:pt idx="24">
                  <c:v>86.721000000000004</c:v>
                </c:pt>
                <c:pt idx="25">
                  <c:v>86.578000000000003</c:v>
                </c:pt>
                <c:pt idx="26">
                  <c:v>86.47</c:v>
                </c:pt>
                <c:pt idx="27">
                  <c:v>86.364000000000004</c:v>
                </c:pt>
                <c:pt idx="28">
                  <c:v>86.256</c:v>
                </c:pt>
                <c:pt idx="29">
                  <c:v>86.132999999999996</c:v>
                </c:pt>
                <c:pt idx="30">
                  <c:v>85.977000000000004</c:v>
                </c:pt>
                <c:pt idx="31">
                  <c:v>85.855000000000004</c:v>
                </c:pt>
                <c:pt idx="32">
                  <c:v>85.718999999999994</c:v>
                </c:pt>
                <c:pt idx="33">
                  <c:v>85.575000000000003</c:v>
                </c:pt>
                <c:pt idx="34">
                  <c:v>85.435000000000002</c:v>
                </c:pt>
                <c:pt idx="35">
                  <c:v>85.340999999999994</c:v>
                </c:pt>
                <c:pt idx="36">
                  <c:v>85.259</c:v>
                </c:pt>
                <c:pt idx="37">
                  <c:v>85.11</c:v>
                </c:pt>
                <c:pt idx="38">
                  <c:v>84.994</c:v>
                </c:pt>
                <c:pt idx="39">
                  <c:v>84.92</c:v>
                </c:pt>
                <c:pt idx="40">
                  <c:v>84.816000000000003</c:v>
                </c:pt>
                <c:pt idx="41">
                  <c:v>84.739000000000004</c:v>
                </c:pt>
                <c:pt idx="42">
                  <c:v>84.611000000000004</c:v>
                </c:pt>
                <c:pt idx="43">
                  <c:v>84.546000000000006</c:v>
                </c:pt>
                <c:pt idx="44">
                  <c:v>84.447999999999993</c:v>
                </c:pt>
                <c:pt idx="45">
                  <c:v>84.322999999999993</c:v>
                </c:pt>
                <c:pt idx="46">
                  <c:v>84.21</c:v>
                </c:pt>
                <c:pt idx="47">
                  <c:v>84.156999999999996</c:v>
                </c:pt>
                <c:pt idx="48">
                  <c:v>84.073999999999998</c:v>
                </c:pt>
                <c:pt idx="49">
                  <c:v>80.516000000000005</c:v>
                </c:pt>
                <c:pt idx="50">
                  <c:v>77.747</c:v>
                </c:pt>
                <c:pt idx="51">
                  <c:v>74.951999999999998</c:v>
                </c:pt>
                <c:pt idx="52">
                  <c:v>72.075999999999993</c:v>
                </c:pt>
                <c:pt idx="53">
                  <c:v>69.218000000000004</c:v>
                </c:pt>
                <c:pt idx="54">
                  <c:v>66.251000000000005</c:v>
                </c:pt>
                <c:pt idx="55">
                  <c:v>63.162999999999997</c:v>
                </c:pt>
                <c:pt idx="56">
                  <c:v>60.076000000000001</c:v>
                </c:pt>
                <c:pt idx="57">
                  <c:v>56.875</c:v>
                </c:pt>
                <c:pt idx="58">
                  <c:v>53.503</c:v>
                </c:pt>
                <c:pt idx="59">
                  <c:v>50.197000000000003</c:v>
                </c:pt>
                <c:pt idx="60">
                  <c:v>46.738999999999997</c:v>
                </c:pt>
                <c:pt idx="61">
                  <c:v>43.472999999999999</c:v>
                </c:pt>
                <c:pt idx="62">
                  <c:v>40.057000000000002</c:v>
                </c:pt>
                <c:pt idx="63">
                  <c:v>36.680999999999997</c:v>
                </c:pt>
                <c:pt idx="64">
                  <c:v>33.780999999999999</c:v>
                </c:pt>
                <c:pt idx="65">
                  <c:v>30.555</c:v>
                </c:pt>
                <c:pt idx="66">
                  <c:v>27.606000000000002</c:v>
                </c:pt>
                <c:pt idx="67">
                  <c:v>24.87</c:v>
                </c:pt>
                <c:pt idx="68">
                  <c:v>22.748000000000001</c:v>
                </c:pt>
                <c:pt idx="69">
                  <c:v>20.533000000000001</c:v>
                </c:pt>
                <c:pt idx="70">
                  <c:v>18.544</c:v>
                </c:pt>
                <c:pt idx="71">
                  <c:v>16.538</c:v>
                </c:pt>
                <c:pt idx="72">
                  <c:v>14.544</c:v>
                </c:pt>
                <c:pt idx="73">
                  <c:v>13.037000000000001</c:v>
                </c:pt>
                <c:pt idx="74">
                  <c:v>11.554</c:v>
                </c:pt>
                <c:pt idx="75">
                  <c:v>10.005000000000001</c:v>
                </c:pt>
                <c:pt idx="76">
                  <c:v>8.5169999999999995</c:v>
                </c:pt>
                <c:pt idx="77">
                  <c:v>7.968</c:v>
                </c:pt>
              </c:numCache>
            </c:numRef>
          </c:yVal>
          <c:smooth val="0"/>
          <c:extLst>
            <c:ext xmlns:c16="http://schemas.microsoft.com/office/drawing/2014/chart" uri="{C3380CC4-5D6E-409C-BE32-E72D297353CC}">
              <c16:uniqueId val="{00000002-0214-4E1E-91A6-2CF44FEF41F4}"/>
            </c:ext>
          </c:extLst>
        </c:ser>
        <c:ser>
          <c:idx val="3"/>
          <c:order val="3"/>
          <c:tx>
            <c:strRef>
              <c:f>Sheet1!$E$1</c:f>
              <c:strCache>
                <c:ptCount val="1"/>
                <c:pt idx="0">
                  <c:v>Retransplant (N=3,153)</c:v>
                </c:pt>
              </c:strCache>
            </c:strRef>
          </c:tx>
          <c:spPr>
            <a:ln w="41275">
              <a:solidFill>
                <a:srgbClr val="FF00FF"/>
              </a:solidFill>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Sheet1!$E$2:$E$79</c:f>
              <c:numCache>
                <c:formatCode>General</c:formatCode>
                <c:ptCount val="78"/>
                <c:pt idx="0">
                  <c:v>100</c:v>
                </c:pt>
                <c:pt idx="1">
                  <c:v>88.028999999999996</c:v>
                </c:pt>
                <c:pt idx="2">
                  <c:v>84.929000000000002</c:v>
                </c:pt>
                <c:pt idx="3">
                  <c:v>82.745000000000005</c:v>
                </c:pt>
                <c:pt idx="4">
                  <c:v>81.037000000000006</c:v>
                </c:pt>
                <c:pt idx="5">
                  <c:v>79.613</c:v>
                </c:pt>
                <c:pt idx="6">
                  <c:v>79.03</c:v>
                </c:pt>
                <c:pt idx="7">
                  <c:v>78.316000000000003</c:v>
                </c:pt>
                <c:pt idx="8">
                  <c:v>77.536000000000001</c:v>
                </c:pt>
                <c:pt idx="9">
                  <c:v>76.918999999999997</c:v>
                </c:pt>
                <c:pt idx="10">
                  <c:v>76.364999999999995</c:v>
                </c:pt>
                <c:pt idx="11">
                  <c:v>75.811999999999998</c:v>
                </c:pt>
                <c:pt idx="12">
                  <c:v>75.519000000000005</c:v>
                </c:pt>
                <c:pt idx="13">
                  <c:v>75.257000000000005</c:v>
                </c:pt>
                <c:pt idx="14">
                  <c:v>75.061999999999998</c:v>
                </c:pt>
                <c:pt idx="15">
                  <c:v>74.572000000000003</c:v>
                </c:pt>
                <c:pt idx="16">
                  <c:v>74.375</c:v>
                </c:pt>
                <c:pt idx="17">
                  <c:v>74.179000000000002</c:v>
                </c:pt>
                <c:pt idx="18">
                  <c:v>73.852000000000004</c:v>
                </c:pt>
                <c:pt idx="19">
                  <c:v>73.459999999999994</c:v>
                </c:pt>
                <c:pt idx="20">
                  <c:v>73.230999999999995</c:v>
                </c:pt>
                <c:pt idx="21">
                  <c:v>73.001999999999995</c:v>
                </c:pt>
                <c:pt idx="22">
                  <c:v>72.805000000000007</c:v>
                </c:pt>
                <c:pt idx="23">
                  <c:v>72.575999999999993</c:v>
                </c:pt>
                <c:pt idx="24">
                  <c:v>72.313999999999993</c:v>
                </c:pt>
                <c:pt idx="25">
                  <c:v>72.182000000000002</c:v>
                </c:pt>
                <c:pt idx="26">
                  <c:v>72.051000000000002</c:v>
                </c:pt>
                <c:pt idx="27">
                  <c:v>71.92</c:v>
                </c:pt>
                <c:pt idx="28">
                  <c:v>71.787999999999997</c:v>
                </c:pt>
                <c:pt idx="29">
                  <c:v>71.623999999999995</c:v>
                </c:pt>
                <c:pt idx="30">
                  <c:v>71.361000000000004</c:v>
                </c:pt>
                <c:pt idx="31">
                  <c:v>71.228999999999999</c:v>
                </c:pt>
                <c:pt idx="32">
                  <c:v>71.031999999999996</c:v>
                </c:pt>
                <c:pt idx="33">
                  <c:v>70.900000000000006</c:v>
                </c:pt>
                <c:pt idx="34">
                  <c:v>70.734999999999999</c:v>
                </c:pt>
                <c:pt idx="35">
                  <c:v>70.537000000000006</c:v>
                </c:pt>
                <c:pt idx="36">
                  <c:v>70.405000000000001</c:v>
                </c:pt>
                <c:pt idx="37">
                  <c:v>70.206999999999994</c:v>
                </c:pt>
                <c:pt idx="38">
                  <c:v>70.108000000000004</c:v>
                </c:pt>
                <c:pt idx="39">
                  <c:v>70.042000000000002</c:v>
                </c:pt>
                <c:pt idx="40">
                  <c:v>69.942999999999998</c:v>
                </c:pt>
                <c:pt idx="41">
                  <c:v>69.777000000000001</c:v>
                </c:pt>
                <c:pt idx="42">
                  <c:v>69.710999999999999</c:v>
                </c:pt>
                <c:pt idx="43">
                  <c:v>69.644000000000005</c:v>
                </c:pt>
                <c:pt idx="44">
                  <c:v>69.477999999999994</c:v>
                </c:pt>
                <c:pt idx="45">
                  <c:v>69.278000000000006</c:v>
                </c:pt>
                <c:pt idx="46">
                  <c:v>69.144999999999996</c:v>
                </c:pt>
                <c:pt idx="47">
                  <c:v>69.045000000000002</c:v>
                </c:pt>
                <c:pt idx="48">
                  <c:v>68.944999999999993</c:v>
                </c:pt>
                <c:pt idx="49">
                  <c:v>65.054000000000002</c:v>
                </c:pt>
                <c:pt idx="50">
                  <c:v>61.396000000000001</c:v>
                </c:pt>
                <c:pt idx="51">
                  <c:v>58.51</c:v>
                </c:pt>
                <c:pt idx="52">
                  <c:v>54.847000000000001</c:v>
                </c:pt>
                <c:pt idx="53">
                  <c:v>52.305999999999997</c:v>
                </c:pt>
                <c:pt idx="54">
                  <c:v>48.481999999999999</c:v>
                </c:pt>
                <c:pt idx="55">
                  <c:v>45.296999999999997</c:v>
                </c:pt>
                <c:pt idx="56">
                  <c:v>41.677</c:v>
                </c:pt>
                <c:pt idx="57">
                  <c:v>38.737000000000002</c:v>
                </c:pt>
                <c:pt idx="58">
                  <c:v>36.292999999999999</c:v>
                </c:pt>
                <c:pt idx="59">
                  <c:v>33.072000000000003</c:v>
                </c:pt>
                <c:pt idx="60">
                  <c:v>30.562999999999999</c:v>
                </c:pt>
                <c:pt idx="61">
                  <c:v>27.77</c:v>
                </c:pt>
                <c:pt idx="62">
                  <c:v>24.821999999999999</c:v>
                </c:pt>
                <c:pt idx="63">
                  <c:v>22.716000000000001</c:v>
                </c:pt>
                <c:pt idx="64">
                  <c:v>20.457000000000001</c:v>
                </c:pt>
                <c:pt idx="65">
                  <c:v>19.298999999999999</c:v>
                </c:pt>
                <c:pt idx="66">
                  <c:v>17.292000000000002</c:v>
                </c:pt>
                <c:pt idx="67">
                  <c:v>15.644</c:v>
                </c:pt>
                <c:pt idx="68">
                  <c:v>13.403</c:v>
                </c:pt>
                <c:pt idx="69">
                  <c:v>12.339</c:v>
                </c:pt>
                <c:pt idx="70">
                  <c:v>10.221</c:v>
                </c:pt>
                <c:pt idx="71">
                  <c:v>9.1989999999999998</c:v>
                </c:pt>
                <c:pt idx="72">
                  <c:v>8.6579999999999995</c:v>
                </c:pt>
                <c:pt idx="73">
                  <c:v>#N/A</c:v>
                </c:pt>
                <c:pt idx="74">
                  <c:v>#N/A</c:v>
                </c:pt>
                <c:pt idx="75">
                  <c:v>#N/A</c:v>
                </c:pt>
                <c:pt idx="76">
                  <c:v>#N/A</c:v>
                </c:pt>
                <c:pt idx="77">
                  <c:v>#N/A</c:v>
                </c:pt>
              </c:numCache>
            </c:numRef>
          </c:yVal>
          <c:smooth val="0"/>
          <c:extLst>
            <c:ext xmlns:c16="http://schemas.microsoft.com/office/drawing/2014/chart" uri="{C3380CC4-5D6E-409C-BE32-E72D297353CC}">
              <c16:uniqueId val="{00000003-0214-4E1E-91A6-2CF44FEF41F4}"/>
            </c:ext>
          </c:extLst>
        </c:ser>
        <c:ser>
          <c:idx val="4"/>
          <c:order val="4"/>
          <c:tx>
            <c:strRef>
              <c:f>Sheet1!$F$1</c:f>
              <c:strCache>
                <c:ptCount val="1"/>
                <c:pt idx="0">
                  <c:v>VCM (N=4,099)</c:v>
                </c:pt>
              </c:strCache>
            </c:strRef>
          </c:tx>
          <c:spPr>
            <a:ln w="41275">
              <a:solidFill>
                <a:srgbClr val="009900"/>
              </a:solidFill>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Sheet1!$F$2:$F$79</c:f>
              <c:numCache>
                <c:formatCode>General</c:formatCode>
                <c:ptCount val="78"/>
                <c:pt idx="0">
                  <c:v>100</c:v>
                </c:pt>
                <c:pt idx="1">
                  <c:v>92.278999999999996</c:v>
                </c:pt>
                <c:pt idx="2">
                  <c:v>89.703000000000003</c:v>
                </c:pt>
                <c:pt idx="3">
                  <c:v>88.055000000000007</c:v>
                </c:pt>
                <c:pt idx="4">
                  <c:v>86.55</c:v>
                </c:pt>
                <c:pt idx="5">
                  <c:v>85.486999999999995</c:v>
                </c:pt>
                <c:pt idx="6">
                  <c:v>84.966999999999999</c:v>
                </c:pt>
                <c:pt idx="7">
                  <c:v>84.296999999999997</c:v>
                </c:pt>
                <c:pt idx="8">
                  <c:v>83.85</c:v>
                </c:pt>
                <c:pt idx="9">
                  <c:v>83.403000000000006</c:v>
                </c:pt>
                <c:pt idx="10">
                  <c:v>82.93</c:v>
                </c:pt>
                <c:pt idx="11">
                  <c:v>82.656999999999996</c:v>
                </c:pt>
                <c:pt idx="12">
                  <c:v>82.308999999999997</c:v>
                </c:pt>
                <c:pt idx="13">
                  <c:v>81.885999999999996</c:v>
                </c:pt>
                <c:pt idx="14">
                  <c:v>81.637</c:v>
                </c:pt>
                <c:pt idx="15">
                  <c:v>81.486999999999995</c:v>
                </c:pt>
                <c:pt idx="16">
                  <c:v>81.287999999999997</c:v>
                </c:pt>
                <c:pt idx="17">
                  <c:v>81.113</c:v>
                </c:pt>
                <c:pt idx="18">
                  <c:v>80.914000000000001</c:v>
                </c:pt>
                <c:pt idx="19">
                  <c:v>80.763999999999996</c:v>
                </c:pt>
                <c:pt idx="20">
                  <c:v>80.465000000000003</c:v>
                </c:pt>
                <c:pt idx="21">
                  <c:v>80.39</c:v>
                </c:pt>
                <c:pt idx="22">
                  <c:v>80.19</c:v>
                </c:pt>
                <c:pt idx="23">
                  <c:v>80.064999999999998</c:v>
                </c:pt>
                <c:pt idx="24">
                  <c:v>80.064999999999998</c:v>
                </c:pt>
                <c:pt idx="25">
                  <c:v>79.89</c:v>
                </c:pt>
                <c:pt idx="26">
                  <c:v>79.864999999999995</c:v>
                </c:pt>
                <c:pt idx="27">
                  <c:v>79.84</c:v>
                </c:pt>
                <c:pt idx="28">
                  <c:v>79.84</c:v>
                </c:pt>
                <c:pt idx="29">
                  <c:v>79.665000000000006</c:v>
                </c:pt>
                <c:pt idx="30">
                  <c:v>79.59</c:v>
                </c:pt>
                <c:pt idx="31">
                  <c:v>79.415000000000006</c:v>
                </c:pt>
                <c:pt idx="32">
                  <c:v>79.239999999999995</c:v>
                </c:pt>
                <c:pt idx="33">
                  <c:v>79.14</c:v>
                </c:pt>
                <c:pt idx="34">
                  <c:v>79.013999999999996</c:v>
                </c:pt>
                <c:pt idx="35">
                  <c:v>78.738</c:v>
                </c:pt>
                <c:pt idx="36">
                  <c:v>78.712999999999994</c:v>
                </c:pt>
                <c:pt idx="37">
                  <c:v>78.587999999999994</c:v>
                </c:pt>
                <c:pt idx="38">
                  <c:v>78.512</c:v>
                </c:pt>
                <c:pt idx="39">
                  <c:v>78.387</c:v>
                </c:pt>
                <c:pt idx="40">
                  <c:v>78.286000000000001</c:v>
                </c:pt>
                <c:pt idx="41">
                  <c:v>78.186000000000007</c:v>
                </c:pt>
                <c:pt idx="42">
                  <c:v>78.06</c:v>
                </c:pt>
                <c:pt idx="43">
                  <c:v>77.983999999999995</c:v>
                </c:pt>
                <c:pt idx="44">
                  <c:v>77.933999999999997</c:v>
                </c:pt>
                <c:pt idx="45">
                  <c:v>77.884</c:v>
                </c:pt>
                <c:pt idx="46">
                  <c:v>77.808000000000007</c:v>
                </c:pt>
                <c:pt idx="47">
                  <c:v>77.682000000000002</c:v>
                </c:pt>
                <c:pt idx="48">
                  <c:v>77.656000000000006</c:v>
                </c:pt>
                <c:pt idx="49">
                  <c:v>74.849000000000004</c:v>
                </c:pt>
                <c:pt idx="50">
                  <c:v>72.06</c:v>
                </c:pt>
                <c:pt idx="51">
                  <c:v>69.456000000000003</c:v>
                </c:pt>
                <c:pt idx="52">
                  <c:v>67.396000000000001</c:v>
                </c:pt>
                <c:pt idx="53">
                  <c:v>65.356999999999999</c:v>
                </c:pt>
                <c:pt idx="54">
                  <c:v>62.454999999999998</c:v>
                </c:pt>
                <c:pt idx="55">
                  <c:v>59.534999999999997</c:v>
                </c:pt>
                <c:pt idx="56">
                  <c:v>56.494</c:v>
                </c:pt>
                <c:pt idx="57">
                  <c:v>54.006999999999998</c:v>
                </c:pt>
                <c:pt idx="58">
                  <c:v>50.816000000000003</c:v>
                </c:pt>
                <c:pt idx="59">
                  <c:v>47.475999999999999</c:v>
                </c:pt>
                <c:pt idx="60">
                  <c:v>44.576999999999998</c:v>
                </c:pt>
                <c:pt idx="61">
                  <c:v>40.896000000000001</c:v>
                </c:pt>
                <c:pt idx="62">
                  <c:v>37.203000000000003</c:v>
                </c:pt>
                <c:pt idx="63">
                  <c:v>34.192999999999998</c:v>
                </c:pt>
                <c:pt idx="64">
                  <c:v>31.044</c:v>
                </c:pt>
                <c:pt idx="65">
                  <c:v>27.731999999999999</c:v>
                </c:pt>
                <c:pt idx="66">
                  <c:v>24.686</c:v>
                </c:pt>
                <c:pt idx="67">
                  <c:v>22.004999999999999</c:v>
                </c:pt>
                <c:pt idx="68">
                  <c:v>20.212</c:v>
                </c:pt>
                <c:pt idx="69">
                  <c:v>18.039000000000001</c:v>
                </c:pt>
                <c:pt idx="70">
                  <c:v>15.839</c:v>
                </c:pt>
                <c:pt idx="71">
                  <c:v>14.412000000000001</c:v>
                </c:pt>
                <c:pt idx="72">
                  <c:v>13.545999999999999</c:v>
                </c:pt>
                <c:pt idx="73">
                  <c:v>11.621</c:v>
                </c:pt>
                <c:pt idx="74">
                  <c:v>10.259</c:v>
                </c:pt>
                <c:pt idx="75">
                  <c:v>9.0579999999999998</c:v>
                </c:pt>
                <c:pt idx="76">
                  <c:v>7.8040000000000003</c:v>
                </c:pt>
                <c:pt idx="77">
                  <c:v>#N/A</c:v>
                </c:pt>
              </c:numCache>
            </c:numRef>
          </c:yVal>
          <c:smooth val="0"/>
          <c:extLst>
            <c:ext xmlns:c16="http://schemas.microsoft.com/office/drawing/2014/chart" uri="{C3380CC4-5D6E-409C-BE32-E72D297353CC}">
              <c16:uniqueId val="{00000004-0214-4E1E-91A6-2CF44FEF41F4}"/>
            </c:ext>
          </c:extLst>
        </c:ser>
        <c:dLbls>
          <c:showLegendKey val="0"/>
          <c:showVal val="0"/>
          <c:showCatName val="0"/>
          <c:showSerName val="0"/>
          <c:showPercent val="0"/>
          <c:showBubbleSize val="0"/>
        </c:dLbls>
        <c:axId val="686552568"/>
        <c:axId val="686552960"/>
      </c:scatterChart>
      <c:valAx>
        <c:axId val="686552568"/>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8132272052949904"/>
              <c:y val="0.93949464970724816"/>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6552960"/>
        <c:crosses val="autoZero"/>
        <c:crossBetween val="midCat"/>
        <c:majorUnit val="1"/>
      </c:valAx>
      <c:valAx>
        <c:axId val="68655296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2568"/>
        <c:crosses val="autoZero"/>
        <c:crossBetween val="midCat"/>
        <c:majorUnit val="25"/>
      </c:valAx>
      <c:spPr>
        <a:noFill/>
        <a:ln>
          <a:solidFill>
            <a:schemeClr val="bg2"/>
          </a:solidFill>
        </a:ln>
      </c:spPr>
    </c:plotArea>
    <c:legend>
      <c:legendPos val="r"/>
      <c:layout>
        <c:manualLayout>
          <c:xMode val="edge"/>
          <c:yMode val="edge"/>
          <c:x val="0.14896755162241912"/>
          <c:y val="2.96939228750253E-2"/>
          <c:w val="0.78941903457719964"/>
          <c:h val="0.1816313345447203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06"/>
          <c:h val="0.80105693519079368"/>
        </c:manualLayout>
      </c:layout>
      <c:scatterChart>
        <c:scatterStyle val="lineMarker"/>
        <c:varyColors val="0"/>
        <c:ser>
          <c:idx val="0"/>
          <c:order val="0"/>
          <c:tx>
            <c:strRef>
              <c:f>Sheet1!$B$1</c:f>
              <c:strCache>
                <c:ptCount val="1"/>
                <c:pt idx="0">
                  <c:v>CHD (N=1,846)</c:v>
                </c:pt>
              </c:strCache>
            </c:strRef>
          </c:tx>
          <c:spPr>
            <a:ln w="41275">
              <a:solidFill>
                <a:srgbClr val="FFC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96.698999999999998</c:v>
                </c:pt>
                <c:pt idx="3">
                  <c:v>94.171999999999997</c:v>
                </c:pt>
                <c:pt idx="4">
                  <c:v>90.787000000000006</c:v>
                </c:pt>
                <c:pt idx="5">
                  <c:v>88.959000000000003</c:v>
                </c:pt>
                <c:pt idx="6">
                  <c:v>86.887</c:v>
                </c:pt>
                <c:pt idx="7">
                  <c:v>84.200999999999993</c:v>
                </c:pt>
                <c:pt idx="8">
                  <c:v>82.543000000000006</c:v>
                </c:pt>
                <c:pt idx="9">
                  <c:v>79.771000000000001</c:v>
                </c:pt>
                <c:pt idx="10">
                  <c:v>77.861999999999995</c:v>
                </c:pt>
                <c:pt idx="11">
                  <c:v>74.909000000000006</c:v>
                </c:pt>
                <c:pt idx="12">
                  <c:v>72.302999999999997</c:v>
                </c:pt>
                <c:pt idx="13">
                  <c:v>70.156999999999996</c:v>
                </c:pt>
                <c:pt idx="14">
                  <c:v>67.423000000000002</c:v>
                </c:pt>
                <c:pt idx="15">
                  <c:v>65.081999999999994</c:v>
                </c:pt>
                <c:pt idx="16">
                  <c:v>60.722999999999999</c:v>
                </c:pt>
                <c:pt idx="17">
                  <c:v>58.091000000000001</c:v>
                </c:pt>
                <c:pt idx="18">
                  <c:v>55.085000000000001</c:v>
                </c:pt>
                <c:pt idx="19">
                  <c:v>52.168999999999997</c:v>
                </c:pt>
                <c:pt idx="20">
                  <c:v>50.039000000000001</c:v>
                </c:pt>
                <c:pt idx="21">
                  <c:v>47.631999999999998</c:v>
                </c:pt>
                <c:pt idx="22">
                  <c:v>44.396000000000001</c:v>
                </c:pt>
                <c:pt idx="23">
                  <c:v>42.055999999999997</c:v>
                </c:pt>
                <c:pt idx="24">
                  <c:v>38.042999999999999</c:v>
                </c:pt>
                <c:pt idx="25">
                  <c:v>35.628999999999998</c:v>
                </c:pt>
                <c:pt idx="26">
                  <c:v>28.934000000000001</c:v>
                </c:pt>
                <c:pt idx="27">
                  <c:v>27.556000000000001</c:v>
                </c:pt>
                <c:pt idx="28">
                  <c:v>27.556000000000001</c:v>
                </c:pt>
                <c:pt idx="29">
                  <c:v>#N/A</c:v>
                </c:pt>
                <c:pt idx="30">
                  <c:v>#N/A</c:v>
                </c:pt>
              </c:numCache>
            </c:numRef>
          </c:yVal>
          <c:smooth val="0"/>
          <c:extLst>
            <c:ext xmlns:c16="http://schemas.microsoft.com/office/drawing/2014/chart" uri="{C3380CC4-5D6E-409C-BE32-E72D297353CC}">
              <c16:uniqueId val="{00000000-4991-49F6-AC5C-D47455E0C026}"/>
            </c:ext>
          </c:extLst>
        </c:ser>
        <c:ser>
          <c:idx val="1"/>
          <c:order val="1"/>
          <c:tx>
            <c:strRef>
              <c:f>Sheet1!$C$1</c:f>
              <c:strCache>
                <c:ptCount val="1"/>
                <c:pt idx="0">
                  <c:v>ICM (N=36,450)</c:v>
                </c:pt>
              </c:strCache>
            </c:strRef>
          </c:tx>
          <c:spPr>
            <a:ln w="4127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100</c:v>
                </c:pt>
                <c:pt idx="2">
                  <c:v>95.521000000000001</c:v>
                </c:pt>
                <c:pt idx="3">
                  <c:v>91.742000000000004</c:v>
                </c:pt>
                <c:pt idx="4">
                  <c:v>88.031999999999996</c:v>
                </c:pt>
                <c:pt idx="5">
                  <c:v>84.129000000000005</c:v>
                </c:pt>
                <c:pt idx="6">
                  <c:v>79.512</c:v>
                </c:pt>
                <c:pt idx="7">
                  <c:v>74.734999999999999</c:v>
                </c:pt>
                <c:pt idx="8">
                  <c:v>69.790000000000006</c:v>
                </c:pt>
                <c:pt idx="9">
                  <c:v>64.796999999999997</c:v>
                </c:pt>
                <c:pt idx="10">
                  <c:v>59.731999999999999</c:v>
                </c:pt>
                <c:pt idx="11">
                  <c:v>54.670999999999999</c:v>
                </c:pt>
                <c:pt idx="12">
                  <c:v>49.74</c:v>
                </c:pt>
                <c:pt idx="13">
                  <c:v>45.061</c:v>
                </c:pt>
                <c:pt idx="14">
                  <c:v>40.732999999999997</c:v>
                </c:pt>
                <c:pt idx="15">
                  <c:v>36.311999999999998</c:v>
                </c:pt>
                <c:pt idx="16">
                  <c:v>31.82</c:v>
                </c:pt>
                <c:pt idx="17">
                  <c:v>27.896999999999998</c:v>
                </c:pt>
                <c:pt idx="18">
                  <c:v>24.622</c:v>
                </c:pt>
                <c:pt idx="19">
                  <c:v>21.41</c:v>
                </c:pt>
                <c:pt idx="20">
                  <c:v>18.494</c:v>
                </c:pt>
                <c:pt idx="21">
                  <c:v>15.881</c:v>
                </c:pt>
                <c:pt idx="22">
                  <c:v>13.558</c:v>
                </c:pt>
                <c:pt idx="23">
                  <c:v>11.624000000000001</c:v>
                </c:pt>
                <c:pt idx="24">
                  <c:v>9.9529999999999994</c:v>
                </c:pt>
                <c:pt idx="25">
                  <c:v>8.4640000000000004</c:v>
                </c:pt>
                <c:pt idx="26">
                  <c:v>7.3380000000000001</c:v>
                </c:pt>
                <c:pt idx="27">
                  <c:v>6.3810000000000002</c:v>
                </c:pt>
                <c:pt idx="28">
                  <c:v>5.2249999999999996</c:v>
                </c:pt>
                <c:pt idx="29">
                  <c:v>4.3339999999999996</c:v>
                </c:pt>
                <c:pt idx="30">
                  <c:v>3.5659999999999998</c:v>
                </c:pt>
              </c:numCache>
            </c:numRef>
          </c:yVal>
          <c:smooth val="0"/>
          <c:extLst>
            <c:ext xmlns:c16="http://schemas.microsoft.com/office/drawing/2014/chart" uri="{C3380CC4-5D6E-409C-BE32-E72D297353CC}">
              <c16:uniqueId val="{00000001-4991-49F6-AC5C-D47455E0C026}"/>
            </c:ext>
          </c:extLst>
        </c:ser>
        <c:ser>
          <c:idx val="2"/>
          <c:order val="2"/>
          <c:tx>
            <c:strRef>
              <c:f>Sheet1!$D$1</c:f>
              <c:strCache>
                <c:ptCount val="1"/>
                <c:pt idx="0">
                  <c:v>NICM (N=41,220)</c:v>
                </c:pt>
              </c:strCache>
            </c:strRef>
          </c:tx>
          <c:spPr>
            <a:ln w="41275">
              <a:solidFill>
                <a:srgbClr val="00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100</c:v>
                </c:pt>
                <c:pt idx="1">
                  <c:v>100</c:v>
                </c:pt>
                <c:pt idx="2">
                  <c:v>95.768000000000001</c:v>
                </c:pt>
                <c:pt idx="3">
                  <c:v>92.474000000000004</c:v>
                </c:pt>
                <c:pt idx="4">
                  <c:v>89.15</c:v>
                </c:pt>
                <c:pt idx="5">
                  <c:v>85.728999999999999</c:v>
                </c:pt>
                <c:pt idx="6">
                  <c:v>82.33</c:v>
                </c:pt>
                <c:pt idx="7">
                  <c:v>78.8</c:v>
                </c:pt>
                <c:pt idx="8">
                  <c:v>75.128</c:v>
                </c:pt>
                <c:pt idx="9">
                  <c:v>71.454999999999998</c:v>
                </c:pt>
                <c:pt idx="10">
                  <c:v>67.649000000000001</c:v>
                </c:pt>
                <c:pt idx="11">
                  <c:v>63.637999999999998</c:v>
                </c:pt>
                <c:pt idx="12">
                  <c:v>59.704999999999998</c:v>
                </c:pt>
                <c:pt idx="13">
                  <c:v>55.593000000000004</c:v>
                </c:pt>
                <c:pt idx="14">
                  <c:v>51.707999999999998</c:v>
                </c:pt>
                <c:pt idx="15">
                  <c:v>47.645000000000003</c:v>
                </c:pt>
                <c:pt idx="16">
                  <c:v>43.628999999999998</c:v>
                </c:pt>
                <c:pt idx="17">
                  <c:v>40.18</c:v>
                </c:pt>
                <c:pt idx="18">
                  <c:v>36.343000000000004</c:v>
                </c:pt>
                <c:pt idx="19">
                  <c:v>32.835000000000001</c:v>
                </c:pt>
                <c:pt idx="20">
                  <c:v>29.581</c:v>
                </c:pt>
                <c:pt idx="21">
                  <c:v>27.058</c:v>
                </c:pt>
                <c:pt idx="22">
                  <c:v>24.422000000000001</c:v>
                </c:pt>
                <c:pt idx="23">
                  <c:v>22.056999999999999</c:v>
                </c:pt>
                <c:pt idx="24">
                  <c:v>19.670999999999999</c:v>
                </c:pt>
                <c:pt idx="25">
                  <c:v>17.298999999999999</c:v>
                </c:pt>
                <c:pt idx="26">
                  <c:v>15.507</c:v>
                </c:pt>
                <c:pt idx="27">
                  <c:v>13.742000000000001</c:v>
                </c:pt>
                <c:pt idx="28">
                  <c:v>11.9</c:v>
                </c:pt>
                <c:pt idx="29">
                  <c:v>10.130000000000001</c:v>
                </c:pt>
                <c:pt idx="30">
                  <c:v>9.4779999999999998</c:v>
                </c:pt>
              </c:numCache>
            </c:numRef>
          </c:yVal>
          <c:smooth val="0"/>
          <c:extLst>
            <c:ext xmlns:c16="http://schemas.microsoft.com/office/drawing/2014/chart" uri="{C3380CC4-5D6E-409C-BE32-E72D297353CC}">
              <c16:uniqueId val="{00000002-4991-49F6-AC5C-D47455E0C026}"/>
            </c:ext>
          </c:extLst>
        </c:ser>
        <c:ser>
          <c:idx val="3"/>
          <c:order val="3"/>
          <c:tx>
            <c:strRef>
              <c:f>Sheet1!$E$1</c:f>
              <c:strCache>
                <c:ptCount val="1"/>
                <c:pt idx="0">
                  <c:v>Retransplant (N=2,055)</c:v>
                </c:pt>
              </c:strCache>
            </c:strRef>
          </c:tx>
          <c:spPr>
            <a:ln w="41275">
              <a:solidFill>
                <a:srgbClr val="FF00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100</c:v>
                </c:pt>
                <c:pt idx="1">
                  <c:v>100</c:v>
                </c:pt>
                <c:pt idx="2">
                  <c:v>94.356999999999999</c:v>
                </c:pt>
                <c:pt idx="3">
                  <c:v>89.052000000000007</c:v>
                </c:pt>
                <c:pt idx="4">
                  <c:v>84.864999999999995</c:v>
                </c:pt>
                <c:pt idx="5">
                  <c:v>79.552000000000007</c:v>
                </c:pt>
                <c:pt idx="6">
                  <c:v>75.867000000000004</c:v>
                </c:pt>
                <c:pt idx="7">
                  <c:v>70.319999999999993</c:v>
                </c:pt>
                <c:pt idx="8">
                  <c:v>65.700999999999993</c:v>
                </c:pt>
                <c:pt idx="9">
                  <c:v>60.45</c:v>
                </c:pt>
                <c:pt idx="10">
                  <c:v>56.186</c:v>
                </c:pt>
                <c:pt idx="11">
                  <c:v>52.640999999999998</c:v>
                </c:pt>
                <c:pt idx="12">
                  <c:v>47.969000000000001</c:v>
                </c:pt>
                <c:pt idx="13">
                  <c:v>44.33</c:v>
                </c:pt>
                <c:pt idx="14">
                  <c:v>40.279000000000003</c:v>
                </c:pt>
                <c:pt idx="15">
                  <c:v>36.003</c:v>
                </c:pt>
                <c:pt idx="16">
                  <c:v>32.948</c:v>
                </c:pt>
                <c:pt idx="17">
                  <c:v>29.672000000000001</c:v>
                </c:pt>
                <c:pt idx="18">
                  <c:v>27.991</c:v>
                </c:pt>
                <c:pt idx="19">
                  <c:v>25.081</c:v>
                </c:pt>
                <c:pt idx="20">
                  <c:v>22.690999999999999</c:v>
                </c:pt>
                <c:pt idx="21">
                  <c:v>19.440999999999999</c:v>
                </c:pt>
                <c:pt idx="22">
                  <c:v>17.898</c:v>
                </c:pt>
                <c:pt idx="23">
                  <c:v>14.824999999999999</c:v>
                </c:pt>
                <c:pt idx="24">
                  <c:v>13.342000000000001</c:v>
                </c:pt>
                <c:pt idx="25">
                  <c:v>12.557</c:v>
                </c:pt>
                <c:pt idx="26">
                  <c:v>#N/A</c:v>
                </c:pt>
                <c:pt idx="27">
                  <c:v>#N/A</c:v>
                </c:pt>
                <c:pt idx="28">
                  <c:v>#N/A</c:v>
                </c:pt>
                <c:pt idx="29">
                  <c:v>#N/A</c:v>
                </c:pt>
                <c:pt idx="30">
                  <c:v>#N/A</c:v>
                </c:pt>
              </c:numCache>
            </c:numRef>
          </c:yVal>
          <c:smooth val="0"/>
          <c:extLst>
            <c:ext xmlns:c16="http://schemas.microsoft.com/office/drawing/2014/chart" uri="{C3380CC4-5D6E-409C-BE32-E72D297353CC}">
              <c16:uniqueId val="{00000003-4991-49F6-AC5C-D47455E0C026}"/>
            </c:ext>
          </c:extLst>
        </c:ser>
        <c:ser>
          <c:idx val="4"/>
          <c:order val="4"/>
          <c:tx>
            <c:strRef>
              <c:f>Sheet1!$F$1</c:f>
              <c:strCache>
                <c:ptCount val="1"/>
                <c:pt idx="0">
                  <c:v>VCM (N=3,058)</c:v>
                </c:pt>
              </c:strCache>
            </c:strRef>
          </c:tx>
          <c:spPr>
            <a:ln w="41275">
              <a:solidFill>
                <a:srgbClr val="0099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Sheet1!$F$2:$F$32</c:f>
              <c:numCache>
                <c:formatCode>General</c:formatCode>
                <c:ptCount val="31"/>
                <c:pt idx="0">
                  <c:v>100</c:v>
                </c:pt>
                <c:pt idx="1">
                  <c:v>100</c:v>
                </c:pt>
                <c:pt idx="2">
                  <c:v>96.385000000000005</c:v>
                </c:pt>
                <c:pt idx="3">
                  <c:v>92.793999999999997</c:v>
                </c:pt>
                <c:pt idx="4">
                  <c:v>89.441000000000003</c:v>
                </c:pt>
                <c:pt idx="5">
                  <c:v>86.787000000000006</c:v>
                </c:pt>
                <c:pt idx="6">
                  <c:v>84.162000000000006</c:v>
                </c:pt>
                <c:pt idx="7">
                  <c:v>80.424999999999997</c:v>
                </c:pt>
                <c:pt idx="8">
                  <c:v>76.664000000000001</c:v>
                </c:pt>
                <c:pt idx="9">
                  <c:v>72.748999999999995</c:v>
                </c:pt>
                <c:pt idx="10">
                  <c:v>69.546000000000006</c:v>
                </c:pt>
                <c:pt idx="11">
                  <c:v>65.436999999999998</c:v>
                </c:pt>
                <c:pt idx="12">
                  <c:v>61.136000000000003</c:v>
                </c:pt>
                <c:pt idx="13">
                  <c:v>57.402000000000001</c:v>
                </c:pt>
                <c:pt idx="14">
                  <c:v>52.661999999999999</c:v>
                </c:pt>
                <c:pt idx="15">
                  <c:v>47.906999999999996</c:v>
                </c:pt>
                <c:pt idx="16">
                  <c:v>44.030999999999999</c:v>
                </c:pt>
                <c:pt idx="17">
                  <c:v>39.976999999999997</c:v>
                </c:pt>
                <c:pt idx="18">
                  <c:v>35.710999999999999</c:v>
                </c:pt>
                <c:pt idx="19">
                  <c:v>31.789000000000001</c:v>
                </c:pt>
                <c:pt idx="20">
                  <c:v>28.335999999999999</c:v>
                </c:pt>
                <c:pt idx="21">
                  <c:v>26.027999999999999</c:v>
                </c:pt>
                <c:pt idx="22">
                  <c:v>23.228999999999999</c:v>
                </c:pt>
                <c:pt idx="23">
                  <c:v>20.396999999999998</c:v>
                </c:pt>
                <c:pt idx="24">
                  <c:v>18.558</c:v>
                </c:pt>
                <c:pt idx="25">
                  <c:v>17.443000000000001</c:v>
                </c:pt>
                <c:pt idx="26">
                  <c:v>14.965</c:v>
                </c:pt>
                <c:pt idx="27">
                  <c:v>13.211</c:v>
                </c:pt>
                <c:pt idx="28">
                  <c:v>11.664</c:v>
                </c:pt>
                <c:pt idx="29">
                  <c:v>10.048999999999999</c:v>
                </c:pt>
                <c:pt idx="30">
                  <c:v>#N/A</c:v>
                </c:pt>
              </c:numCache>
            </c:numRef>
          </c:yVal>
          <c:smooth val="0"/>
          <c:extLst>
            <c:ext xmlns:c16="http://schemas.microsoft.com/office/drawing/2014/chart" uri="{C3380CC4-5D6E-409C-BE32-E72D297353CC}">
              <c16:uniqueId val="{00000004-4991-49F6-AC5C-D47455E0C026}"/>
            </c:ext>
          </c:extLst>
        </c:ser>
        <c:dLbls>
          <c:showLegendKey val="0"/>
          <c:showVal val="0"/>
          <c:showCatName val="0"/>
          <c:showSerName val="0"/>
          <c:showPercent val="0"/>
          <c:showBubbleSize val="0"/>
        </c:dLbls>
        <c:axId val="686555312"/>
        <c:axId val="686555704"/>
      </c:scatterChart>
      <c:valAx>
        <c:axId val="68655531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6555704"/>
        <c:crosses val="autoZero"/>
        <c:crossBetween val="midCat"/>
        <c:majorUnit val="1"/>
      </c:valAx>
      <c:valAx>
        <c:axId val="68655570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5312"/>
        <c:crosses val="autoZero"/>
        <c:crossBetween val="midCat"/>
        <c:majorUnit val="25"/>
      </c:valAx>
      <c:spPr>
        <a:noFill/>
        <a:ln>
          <a:solidFill>
            <a:schemeClr val="bg2"/>
          </a:solidFill>
        </a:ln>
      </c:spPr>
    </c:plotArea>
    <c:legend>
      <c:legendPos val="r"/>
      <c:layout>
        <c:manualLayout>
          <c:xMode val="edge"/>
          <c:yMode val="edge"/>
          <c:x val="9.1596675415573051E-2"/>
          <c:y val="0.64251443569553801"/>
          <c:w val="0.57833501581533076"/>
          <c:h val="0.18825479507369272"/>
        </c:manualLayout>
      </c:layout>
      <c:overlay val="1"/>
      <c:spPr>
        <a:solidFill>
          <a:schemeClr val="tx1"/>
        </a:solid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795899839687938E-2"/>
          <c:y val="0.13609982850607605"/>
          <c:w val="0.27313582523270508"/>
          <c:h val="0.66782752159479941"/>
        </c:manualLayout>
      </c:layout>
      <c:scatterChart>
        <c:scatterStyle val="lineMarker"/>
        <c:varyColors val="0"/>
        <c:ser>
          <c:idx val="0"/>
          <c:order val="0"/>
          <c:tx>
            <c:strRef>
              <c:f>Sheet1!$B$1</c:f>
              <c:strCache>
                <c:ptCount val="1"/>
                <c:pt idx="0">
                  <c:v>CHD (N=2,498)</c:v>
                </c:pt>
              </c:strCache>
            </c:strRef>
          </c:tx>
          <c:spPr>
            <a:ln w="41275">
              <a:solidFill>
                <a:srgbClr val="FFC0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90.701999999999998</c:v>
                </c:pt>
                <c:pt idx="2">
                  <c:v>87.316999999999993</c:v>
                </c:pt>
                <c:pt idx="3">
                  <c:v>85.701999999999998</c:v>
                </c:pt>
                <c:pt idx="4">
                  <c:v>84.488</c:v>
                </c:pt>
                <c:pt idx="5">
                  <c:v>83.555000000000007</c:v>
                </c:pt>
                <c:pt idx="6">
                  <c:v>82.903999999999996</c:v>
                </c:pt>
                <c:pt idx="7">
                  <c:v>82.293000000000006</c:v>
                </c:pt>
                <c:pt idx="8">
                  <c:v>82.007000000000005</c:v>
                </c:pt>
                <c:pt idx="9">
                  <c:v>81.721000000000004</c:v>
                </c:pt>
                <c:pt idx="10">
                  <c:v>81.475999999999999</c:v>
                </c:pt>
                <c:pt idx="11">
                  <c:v>81.149000000000001</c:v>
                </c:pt>
                <c:pt idx="12">
                  <c:v>80.944999999999993</c:v>
                </c:pt>
                <c:pt idx="13">
                  <c:v>80.863</c:v>
                </c:pt>
                <c:pt idx="14">
                  <c:v>80.658000000000001</c:v>
                </c:pt>
                <c:pt idx="15">
                  <c:v>80.412000000000006</c:v>
                </c:pt>
                <c:pt idx="16">
                  <c:v>80.165999999999997</c:v>
                </c:pt>
                <c:pt idx="17">
                  <c:v>80.084000000000003</c:v>
                </c:pt>
                <c:pt idx="18">
                  <c:v>80.001999999999995</c:v>
                </c:pt>
                <c:pt idx="19">
                  <c:v>79.960999999999999</c:v>
                </c:pt>
                <c:pt idx="20">
                  <c:v>79.878</c:v>
                </c:pt>
                <c:pt idx="21">
                  <c:v>79.796000000000006</c:v>
                </c:pt>
                <c:pt idx="22">
                  <c:v>79.754999999999995</c:v>
                </c:pt>
                <c:pt idx="23">
                  <c:v>79.713999999999999</c:v>
                </c:pt>
                <c:pt idx="24">
                  <c:v>79.549000000000007</c:v>
                </c:pt>
                <c:pt idx="25">
                  <c:v>79.466999999999999</c:v>
                </c:pt>
                <c:pt idx="26">
                  <c:v>79.385000000000005</c:v>
                </c:pt>
                <c:pt idx="27">
                  <c:v>79.302000000000007</c:v>
                </c:pt>
                <c:pt idx="28">
                  <c:v>79.260999999999996</c:v>
                </c:pt>
                <c:pt idx="29">
                  <c:v>79.179000000000002</c:v>
                </c:pt>
                <c:pt idx="30">
                  <c:v>79.013999999999996</c:v>
                </c:pt>
                <c:pt idx="31">
                  <c:v>78.930999999999997</c:v>
                </c:pt>
                <c:pt idx="32">
                  <c:v>78.724999999999994</c:v>
                </c:pt>
                <c:pt idx="33">
                  <c:v>78.724999999999994</c:v>
                </c:pt>
                <c:pt idx="34">
                  <c:v>78.724999999999994</c:v>
                </c:pt>
                <c:pt idx="35">
                  <c:v>78.641999999999996</c:v>
                </c:pt>
                <c:pt idx="36">
                  <c:v>78.599999999999994</c:v>
                </c:pt>
                <c:pt idx="37">
                  <c:v>78.518000000000001</c:v>
                </c:pt>
                <c:pt idx="38">
                  <c:v>78.393000000000001</c:v>
                </c:pt>
                <c:pt idx="39">
                  <c:v>78.352000000000004</c:v>
                </c:pt>
                <c:pt idx="40">
                  <c:v>78.352000000000004</c:v>
                </c:pt>
                <c:pt idx="41">
                  <c:v>78.269000000000005</c:v>
                </c:pt>
                <c:pt idx="42">
                  <c:v>78.227000000000004</c:v>
                </c:pt>
                <c:pt idx="43">
                  <c:v>78.227000000000004</c:v>
                </c:pt>
                <c:pt idx="44">
                  <c:v>78.144000000000005</c:v>
                </c:pt>
                <c:pt idx="45">
                  <c:v>78.019000000000005</c:v>
                </c:pt>
                <c:pt idx="46">
                  <c:v>77.977999999999994</c:v>
                </c:pt>
                <c:pt idx="47">
                  <c:v>77.894000000000005</c:v>
                </c:pt>
                <c:pt idx="48">
                  <c:v>77.768000000000001</c:v>
                </c:pt>
              </c:numCache>
            </c:numRef>
          </c:yVal>
          <c:smooth val="0"/>
          <c:extLst>
            <c:ext xmlns:c16="http://schemas.microsoft.com/office/drawing/2014/chart" uri="{C3380CC4-5D6E-409C-BE32-E72D297353CC}">
              <c16:uniqueId val="{00000000-3C86-4D46-BFF5-212196AD95C3}"/>
            </c:ext>
          </c:extLst>
        </c:ser>
        <c:ser>
          <c:idx val="1"/>
          <c:order val="1"/>
          <c:tx>
            <c:strRef>
              <c:f>Sheet1!$C$1</c:f>
              <c:strCache>
                <c:ptCount val="1"/>
                <c:pt idx="0">
                  <c:v>ICM (N=46,401)</c:v>
                </c:pt>
              </c:strCache>
            </c:strRef>
          </c:tx>
          <c:spPr>
            <a:ln w="41275">
              <a:solidFill>
                <a:srgbClr val="FF0000"/>
              </a:solidFill>
              <a:prstDash val="solid"/>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94.457999999999998</c:v>
                </c:pt>
                <c:pt idx="2">
                  <c:v>92.605999999999995</c:v>
                </c:pt>
                <c:pt idx="3">
                  <c:v>91.44</c:v>
                </c:pt>
                <c:pt idx="4">
                  <c:v>90.391000000000005</c:v>
                </c:pt>
                <c:pt idx="5">
                  <c:v>89.51</c:v>
                </c:pt>
                <c:pt idx="6">
                  <c:v>88.974999999999994</c:v>
                </c:pt>
                <c:pt idx="7">
                  <c:v>88.453000000000003</c:v>
                </c:pt>
                <c:pt idx="8">
                  <c:v>87.991</c:v>
                </c:pt>
                <c:pt idx="9">
                  <c:v>87.518000000000001</c:v>
                </c:pt>
                <c:pt idx="10">
                  <c:v>87.156000000000006</c:v>
                </c:pt>
                <c:pt idx="11">
                  <c:v>86.93</c:v>
                </c:pt>
                <c:pt idx="12">
                  <c:v>86.625</c:v>
                </c:pt>
                <c:pt idx="13">
                  <c:v>86.394999999999996</c:v>
                </c:pt>
                <c:pt idx="14">
                  <c:v>86.134</c:v>
                </c:pt>
                <c:pt idx="15">
                  <c:v>85.914000000000001</c:v>
                </c:pt>
                <c:pt idx="16">
                  <c:v>85.695999999999998</c:v>
                </c:pt>
                <c:pt idx="17">
                  <c:v>85.513999999999996</c:v>
                </c:pt>
                <c:pt idx="18">
                  <c:v>85.344999999999999</c:v>
                </c:pt>
                <c:pt idx="19">
                  <c:v>85.171000000000006</c:v>
                </c:pt>
                <c:pt idx="20">
                  <c:v>85.001000000000005</c:v>
                </c:pt>
                <c:pt idx="21">
                  <c:v>84.838999999999999</c:v>
                </c:pt>
                <c:pt idx="22">
                  <c:v>84.715000000000003</c:v>
                </c:pt>
                <c:pt idx="23">
                  <c:v>84.563000000000002</c:v>
                </c:pt>
                <c:pt idx="24">
                  <c:v>84.394000000000005</c:v>
                </c:pt>
                <c:pt idx="25">
                  <c:v>84.242000000000004</c:v>
                </c:pt>
                <c:pt idx="26">
                  <c:v>84.073999999999998</c:v>
                </c:pt>
                <c:pt idx="27">
                  <c:v>83.926000000000002</c:v>
                </c:pt>
                <c:pt idx="28">
                  <c:v>83.754000000000005</c:v>
                </c:pt>
                <c:pt idx="29">
                  <c:v>83.635000000000005</c:v>
                </c:pt>
                <c:pt idx="30">
                  <c:v>83.489000000000004</c:v>
                </c:pt>
                <c:pt idx="31">
                  <c:v>83.366</c:v>
                </c:pt>
                <c:pt idx="32">
                  <c:v>83.245999999999995</c:v>
                </c:pt>
                <c:pt idx="33">
                  <c:v>83.111000000000004</c:v>
                </c:pt>
                <c:pt idx="34">
                  <c:v>82.998999999999995</c:v>
                </c:pt>
                <c:pt idx="35">
                  <c:v>82.894999999999996</c:v>
                </c:pt>
                <c:pt idx="36">
                  <c:v>82.786000000000001</c:v>
                </c:pt>
                <c:pt idx="37">
                  <c:v>82.682000000000002</c:v>
                </c:pt>
                <c:pt idx="38">
                  <c:v>82.596000000000004</c:v>
                </c:pt>
                <c:pt idx="39">
                  <c:v>82.495999999999995</c:v>
                </c:pt>
                <c:pt idx="40">
                  <c:v>82.363</c:v>
                </c:pt>
                <c:pt idx="41">
                  <c:v>82.313999999999993</c:v>
                </c:pt>
                <c:pt idx="42">
                  <c:v>82.218999999999994</c:v>
                </c:pt>
                <c:pt idx="43">
                  <c:v>82.105999999999995</c:v>
                </c:pt>
                <c:pt idx="44">
                  <c:v>82.03</c:v>
                </c:pt>
                <c:pt idx="45">
                  <c:v>81.935000000000002</c:v>
                </c:pt>
                <c:pt idx="46">
                  <c:v>81.855000000000004</c:v>
                </c:pt>
                <c:pt idx="47">
                  <c:v>81.777000000000001</c:v>
                </c:pt>
                <c:pt idx="48">
                  <c:v>81.643000000000001</c:v>
                </c:pt>
              </c:numCache>
            </c:numRef>
          </c:yVal>
          <c:smooth val="0"/>
          <c:extLst>
            <c:ext xmlns:c16="http://schemas.microsoft.com/office/drawing/2014/chart" uri="{C3380CC4-5D6E-409C-BE32-E72D297353CC}">
              <c16:uniqueId val="{00000001-3C86-4D46-BFF5-212196AD95C3}"/>
            </c:ext>
          </c:extLst>
        </c:ser>
        <c:ser>
          <c:idx val="2"/>
          <c:order val="2"/>
          <c:tx>
            <c:strRef>
              <c:f>Sheet1!$D$1</c:f>
              <c:strCache>
                <c:ptCount val="1"/>
                <c:pt idx="0">
                  <c:v>NICM (N=51,825)</c:v>
                </c:pt>
              </c:strCache>
            </c:strRef>
          </c:tx>
          <c:spPr>
            <a:ln w="41275">
              <a:solidFill>
                <a:srgbClr val="0066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95.778999999999996</c:v>
                </c:pt>
                <c:pt idx="2">
                  <c:v>94.046000000000006</c:v>
                </c:pt>
                <c:pt idx="3">
                  <c:v>93.097999999999999</c:v>
                </c:pt>
                <c:pt idx="4">
                  <c:v>92.122</c:v>
                </c:pt>
                <c:pt idx="5">
                  <c:v>91.343999999999994</c:v>
                </c:pt>
                <c:pt idx="6">
                  <c:v>90.843000000000004</c:v>
                </c:pt>
                <c:pt idx="7">
                  <c:v>90.304000000000002</c:v>
                </c:pt>
                <c:pt idx="8">
                  <c:v>89.923000000000002</c:v>
                </c:pt>
                <c:pt idx="9">
                  <c:v>89.549000000000007</c:v>
                </c:pt>
                <c:pt idx="10">
                  <c:v>89.218999999999994</c:v>
                </c:pt>
                <c:pt idx="11">
                  <c:v>88.995000000000005</c:v>
                </c:pt>
                <c:pt idx="12">
                  <c:v>88.713999999999999</c:v>
                </c:pt>
                <c:pt idx="13">
                  <c:v>88.543999999999997</c:v>
                </c:pt>
                <c:pt idx="14">
                  <c:v>88.349000000000004</c:v>
                </c:pt>
                <c:pt idx="15">
                  <c:v>88.147000000000006</c:v>
                </c:pt>
                <c:pt idx="16">
                  <c:v>87.98</c:v>
                </c:pt>
                <c:pt idx="17">
                  <c:v>87.789000000000001</c:v>
                </c:pt>
                <c:pt idx="18">
                  <c:v>87.623999999999995</c:v>
                </c:pt>
                <c:pt idx="19">
                  <c:v>87.472999999999999</c:v>
                </c:pt>
                <c:pt idx="20">
                  <c:v>87.305999999999997</c:v>
                </c:pt>
                <c:pt idx="21">
                  <c:v>87.171000000000006</c:v>
                </c:pt>
                <c:pt idx="22">
                  <c:v>86.992000000000004</c:v>
                </c:pt>
                <c:pt idx="23">
                  <c:v>86.843000000000004</c:v>
                </c:pt>
                <c:pt idx="24">
                  <c:v>86.721000000000004</c:v>
                </c:pt>
                <c:pt idx="25">
                  <c:v>86.578000000000003</c:v>
                </c:pt>
                <c:pt idx="26">
                  <c:v>86.47</c:v>
                </c:pt>
                <c:pt idx="27">
                  <c:v>86.364000000000004</c:v>
                </c:pt>
                <c:pt idx="28">
                  <c:v>86.256</c:v>
                </c:pt>
                <c:pt idx="29">
                  <c:v>86.132999999999996</c:v>
                </c:pt>
                <c:pt idx="30">
                  <c:v>85.977000000000004</c:v>
                </c:pt>
                <c:pt idx="31">
                  <c:v>85.855000000000004</c:v>
                </c:pt>
                <c:pt idx="32">
                  <c:v>85.718999999999994</c:v>
                </c:pt>
                <c:pt idx="33">
                  <c:v>85.575000000000003</c:v>
                </c:pt>
                <c:pt idx="34">
                  <c:v>85.435000000000002</c:v>
                </c:pt>
                <c:pt idx="35">
                  <c:v>85.340999999999994</c:v>
                </c:pt>
                <c:pt idx="36">
                  <c:v>85.259</c:v>
                </c:pt>
                <c:pt idx="37">
                  <c:v>85.11</c:v>
                </c:pt>
                <c:pt idx="38">
                  <c:v>84.994</c:v>
                </c:pt>
                <c:pt idx="39">
                  <c:v>84.92</c:v>
                </c:pt>
                <c:pt idx="40">
                  <c:v>84.816000000000003</c:v>
                </c:pt>
                <c:pt idx="41">
                  <c:v>84.739000000000004</c:v>
                </c:pt>
                <c:pt idx="42">
                  <c:v>84.611000000000004</c:v>
                </c:pt>
                <c:pt idx="43">
                  <c:v>84.546000000000006</c:v>
                </c:pt>
                <c:pt idx="44">
                  <c:v>84.447999999999993</c:v>
                </c:pt>
                <c:pt idx="45">
                  <c:v>84.322999999999993</c:v>
                </c:pt>
                <c:pt idx="46">
                  <c:v>84.21</c:v>
                </c:pt>
                <c:pt idx="47">
                  <c:v>84.156999999999996</c:v>
                </c:pt>
                <c:pt idx="48">
                  <c:v>84.073999999999998</c:v>
                </c:pt>
              </c:numCache>
            </c:numRef>
          </c:yVal>
          <c:smooth val="0"/>
          <c:extLst>
            <c:ext xmlns:c16="http://schemas.microsoft.com/office/drawing/2014/chart" uri="{C3380CC4-5D6E-409C-BE32-E72D297353CC}">
              <c16:uniqueId val="{00000002-3C86-4D46-BFF5-212196AD95C3}"/>
            </c:ext>
          </c:extLst>
        </c:ser>
        <c:ser>
          <c:idx val="3"/>
          <c:order val="3"/>
          <c:tx>
            <c:strRef>
              <c:f>Sheet1!$E$1</c:f>
              <c:strCache>
                <c:ptCount val="1"/>
                <c:pt idx="0">
                  <c:v>Retransplant (N=3,153)</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88.028999999999996</c:v>
                </c:pt>
                <c:pt idx="2">
                  <c:v>84.929000000000002</c:v>
                </c:pt>
                <c:pt idx="3">
                  <c:v>82.745000000000005</c:v>
                </c:pt>
                <c:pt idx="4">
                  <c:v>81.037000000000006</c:v>
                </c:pt>
                <c:pt idx="5">
                  <c:v>79.613</c:v>
                </c:pt>
                <c:pt idx="6">
                  <c:v>79.03</c:v>
                </c:pt>
                <c:pt idx="7">
                  <c:v>78.316000000000003</c:v>
                </c:pt>
                <c:pt idx="8">
                  <c:v>77.536000000000001</c:v>
                </c:pt>
                <c:pt idx="9">
                  <c:v>76.918999999999997</c:v>
                </c:pt>
                <c:pt idx="10">
                  <c:v>76.364999999999995</c:v>
                </c:pt>
                <c:pt idx="11">
                  <c:v>75.811999999999998</c:v>
                </c:pt>
                <c:pt idx="12">
                  <c:v>75.519000000000005</c:v>
                </c:pt>
                <c:pt idx="13">
                  <c:v>75.257000000000005</c:v>
                </c:pt>
                <c:pt idx="14">
                  <c:v>75.061999999999998</c:v>
                </c:pt>
                <c:pt idx="15">
                  <c:v>74.572000000000003</c:v>
                </c:pt>
                <c:pt idx="16">
                  <c:v>74.375</c:v>
                </c:pt>
                <c:pt idx="17">
                  <c:v>74.179000000000002</c:v>
                </c:pt>
                <c:pt idx="18">
                  <c:v>73.852000000000004</c:v>
                </c:pt>
                <c:pt idx="19">
                  <c:v>73.459999999999994</c:v>
                </c:pt>
                <c:pt idx="20">
                  <c:v>73.230999999999995</c:v>
                </c:pt>
                <c:pt idx="21">
                  <c:v>73.001999999999995</c:v>
                </c:pt>
                <c:pt idx="22">
                  <c:v>72.805000000000007</c:v>
                </c:pt>
                <c:pt idx="23">
                  <c:v>72.575999999999993</c:v>
                </c:pt>
                <c:pt idx="24">
                  <c:v>72.313999999999993</c:v>
                </c:pt>
                <c:pt idx="25">
                  <c:v>72.182000000000002</c:v>
                </c:pt>
                <c:pt idx="26">
                  <c:v>72.051000000000002</c:v>
                </c:pt>
                <c:pt idx="27">
                  <c:v>71.92</c:v>
                </c:pt>
                <c:pt idx="28">
                  <c:v>71.787999999999997</c:v>
                </c:pt>
                <c:pt idx="29">
                  <c:v>71.623999999999995</c:v>
                </c:pt>
                <c:pt idx="30">
                  <c:v>71.361000000000004</c:v>
                </c:pt>
                <c:pt idx="31">
                  <c:v>71.228999999999999</c:v>
                </c:pt>
                <c:pt idx="32">
                  <c:v>71.031999999999996</c:v>
                </c:pt>
                <c:pt idx="33">
                  <c:v>70.900000000000006</c:v>
                </c:pt>
                <c:pt idx="34">
                  <c:v>70.734999999999999</c:v>
                </c:pt>
                <c:pt idx="35">
                  <c:v>70.537000000000006</c:v>
                </c:pt>
                <c:pt idx="36">
                  <c:v>70.405000000000001</c:v>
                </c:pt>
                <c:pt idx="37">
                  <c:v>70.206999999999994</c:v>
                </c:pt>
                <c:pt idx="38">
                  <c:v>70.108000000000004</c:v>
                </c:pt>
                <c:pt idx="39">
                  <c:v>70.042000000000002</c:v>
                </c:pt>
                <c:pt idx="40">
                  <c:v>69.942999999999998</c:v>
                </c:pt>
                <c:pt idx="41">
                  <c:v>69.777000000000001</c:v>
                </c:pt>
                <c:pt idx="42">
                  <c:v>69.710999999999999</c:v>
                </c:pt>
                <c:pt idx="43">
                  <c:v>69.644000000000005</c:v>
                </c:pt>
                <c:pt idx="44">
                  <c:v>69.477999999999994</c:v>
                </c:pt>
                <c:pt idx="45">
                  <c:v>69.278000000000006</c:v>
                </c:pt>
                <c:pt idx="46">
                  <c:v>69.144999999999996</c:v>
                </c:pt>
                <c:pt idx="47">
                  <c:v>69.045000000000002</c:v>
                </c:pt>
                <c:pt idx="48">
                  <c:v>68.944999999999993</c:v>
                </c:pt>
              </c:numCache>
            </c:numRef>
          </c:yVal>
          <c:smooth val="0"/>
          <c:extLst>
            <c:ext xmlns:c16="http://schemas.microsoft.com/office/drawing/2014/chart" uri="{C3380CC4-5D6E-409C-BE32-E72D297353CC}">
              <c16:uniqueId val="{00000003-3C86-4D46-BFF5-212196AD95C3}"/>
            </c:ext>
          </c:extLst>
        </c:ser>
        <c:ser>
          <c:idx val="4"/>
          <c:order val="4"/>
          <c:tx>
            <c:strRef>
              <c:f>Sheet1!$F$1</c:f>
              <c:strCache>
                <c:ptCount val="1"/>
                <c:pt idx="0">
                  <c:v>VCM (N=4,099)</c:v>
                </c:pt>
              </c:strCache>
            </c:strRef>
          </c:tx>
          <c:spPr>
            <a:ln w="41275">
              <a:solidFill>
                <a:srgbClr val="009900"/>
              </a:solidFill>
            </a:ln>
          </c:spPr>
          <c:marker>
            <c:symbol val="none"/>
          </c:marker>
          <c:xVal>
            <c:numRef>
              <c:f>Sheet1!$A$2:$A$50</c:f>
              <c:numCache>
                <c:formatCode>General</c:formatCode>
                <c:ptCount val="49"/>
                <c:pt idx="0">
                  <c:v>0</c:v>
                </c:pt>
                <c:pt idx="1">
                  <c:v>0.25</c:v>
                </c:pt>
                <c:pt idx="2">
                  <c:v>0.5</c:v>
                </c:pt>
                <c:pt idx="3">
                  <c:v>0.75</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92.278999999999996</c:v>
                </c:pt>
                <c:pt idx="2">
                  <c:v>89.703000000000003</c:v>
                </c:pt>
                <c:pt idx="3">
                  <c:v>88.055000000000007</c:v>
                </c:pt>
                <c:pt idx="4">
                  <c:v>86.55</c:v>
                </c:pt>
                <c:pt idx="5">
                  <c:v>85.486999999999995</c:v>
                </c:pt>
                <c:pt idx="6">
                  <c:v>84.966999999999999</c:v>
                </c:pt>
                <c:pt idx="7">
                  <c:v>84.296999999999997</c:v>
                </c:pt>
                <c:pt idx="8">
                  <c:v>83.85</c:v>
                </c:pt>
                <c:pt idx="9">
                  <c:v>83.403000000000006</c:v>
                </c:pt>
                <c:pt idx="10">
                  <c:v>82.93</c:v>
                </c:pt>
                <c:pt idx="11">
                  <c:v>82.656999999999996</c:v>
                </c:pt>
                <c:pt idx="12">
                  <c:v>82.308999999999997</c:v>
                </c:pt>
                <c:pt idx="13">
                  <c:v>81.885999999999996</c:v>
                </c:pt>
                <c:pt idx="14">
                  <c:v>81.637</c:v>
                </c:pt>
                <c:pt idx="15">
                  <c:v>81.486999999999995</c:v>
                </c:pt>
                <c:pt idx="16">
                  <c:v>81.287999999999997</c:v>
                </c:pt>
                <c:pt idx="17">
                  <c:v>81.113</c:v>
                </c:pt>
                <c:pt idx="18">
                  <c:v>80.914000000000001</c:v>
                </c:pt>
                <c:pt idx="19">
                  <c:v>80.763999999999996</c:v>
                </c:pt>
                <c:pt idx="20">
                  <c:v>80.465000000000003</c:v>
                </c:pt>
                <c:pt idx="21">
                  <c:v>80.39</c:v>
                </c:pt>
                <c:pt idx="22">
                  <c:v>80.19</c:v>
                </c:pt>
                <c:pt idx="23">
                  <c:v>80.064999999999998</c:v>
                </c:pt>
                <c:pt idx="24">
                  <c:v>80.064999999999998</c:v>
                </c:pt>
                <c:pt idx="25">
                  <c:v>79.89</c:v>
                </c:pt>
                <c:pt idx="26">
                  <c:v>79.864999999999995</c:v>
                </c:pt>
                <c:pt idx="27">
                  <c:v>79.84</c:v>
                </c:pt>
                <c:pt idx="28">
                  <c:v>79.84</c:v>
                </c:pt>
                <c:pt idx="29">
                  <c:v>79.665000000000006</c:v>
                </c:pt>
                <c:pt idx="30">
                  <c:v>79.59</c:v>
                </c:pt>
                <c:pt idx="31">
                  <c:v>79.415000000000006</c:v>
                </c:pt>
                <c:pt idx="32">
                  <c:v>79.239999999999995</c:v>
                </c:pt>
                <c:pt idx="33">
                  <c:v>79.14</c:v>
                </c:pt>
                <c:pt idx="34">
                  <c:v>79.013999999999996</c:v>
                </c:pt>
                <c:pt idx="35">
                  <c:v>78.738</c:v>
                </c:pt>
                <c:pt idx="36">
                  <c:v>78.712999999999994</c:v>
                </c:pt>
                <c:pt idx="37">
                  <c:v>78.587999999999994</c:v>
                </c:pt>
                <c:pt idx="38">
                  <c:v>78.512</c:v>
                </c:pt>
                <c:pt idx="39">
                  <c:v>78.387</c:v>
                </c:pt>
                <c:pt idx="40">
                  <c:v>78.286000000000001</c:v>
                </c:pt>
                <c:pt idx="41">
                  <c:v>78.186000000000007</c:v>
                </c:pt>
                <c:pt idx="42">
                  <c:v>78.06</c:v>
                </c:pt>
                <c:pt idx="43">
                  <c:v>77.983999999999995</c:v>
                </c:pt>
                <c:pt idx="44">
                  <c:v>77.933999999999997</c:v>
                </c:pt>
                <c:pt idx="45">
                  <c:v>77.884</c:v>
                </c:pt>
                <c:pt idx="46">
                  <c:v>77.808000000000007</c:v>
                </c:pt>
                <c:pt idx="47">
                  <c:v>77.682000000000002</c:v>
                </c:pt>
                <c:pt idx="48">
                  <c:v>77.656000000000006</c:v>
                </c:pt>
              </c:numCache>
            </c:numRef>
          </c:yVal>
          <c:smooth val="0"/>
          <c:extLst>
            <c:ext xmlns:c16="http://schemas.microsoft.com/office/drawing/2014/chart" uri="{C3380CC4-5D6E-409C-BE32-E72D297353CC}">
              <c16:uniqueId val="{00000004-3C86-4D46-BFF5-212196AD95C3}"/>
            </c:ext>
          </c:extLst>
        </c:ser>
        <c:dLbls>
          <c:showLegendKey val="0"/>
          <c:showVal val="0"/>
          <c:showCatName val="0"/>
          <c:showSerName val="0"/>
          <c:showPercent val="0"/>
          <c:showBubbleSize val="0"/>
        </c:dLbls>
        <c:axId val="686557272"/>
        <c:axId val="686557664"/>
      </c:scatterChart>
      <c:valAx>
        <c:axId val="686557272"/>
        <c:scaling>
          <c:orientation val="minMax"/>
          <c:max val="12"/>
          <c:min val="0"/>
        </c:scaling>
        <c:delete val="0"/>
        <c:axPos val="b"/>
        <c:title>
          <c:tx>
            <c:rich>
              <a:bodyPr/>
              <a:lstStyle/>
              <a:p>
                <a:pPr>
                  <a:defRPr sz="1600">
                    <a:solidFill>
                      <a:schemeClr val="bg2"/>
                    </a:solidFill>
                  </a:defRPr>
                </a:pPr>
                <a:r>
                  <a:rPr lang="en-US" sz="1600" dirty="0" smtClean="0">
                    <a:solidFill>
                      <a:schemeClr val="bg2"/>
                    </a:solidFill>
                  </a:rPr>
                  <a:t>Months</a:t>
                </a:r>
                <a:endParaRPr lang="en-US" sz="16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300" b="1">
                <a:solidFill>
                  <a:schemeClr val="bg2"/>
                </a:solidFill>
              </a:defRPr>
            </a:pPr>
            <a:endParaRPr lang="en-US"/>
          </a:p>
        </c:txPr>
        <c:crossAx val="686557664"/>
        <c:crosses val="autoZero"/>
        <c:crossBetween val="midCat"/>
        <c:majorUnit val="2"/>
      </c:valAx>
      <c:valAx>
        <c:axId val="6865576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manualLayout>
              <c:xMode val="edge"/>
              <c:yMode val="edge"/>
              <c:x val="5.6277057715778478E-3"/>
              <c:y val="0.35134709474540654"/>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7272"/>
        <c:crosses val="autoZero"/>
        <c:crossBetween val="midCat"/>
        <c:majorUnit val="25"/>
      </c:valAx>
      <c:spPr>
        <a:noFill/>
        <a:ln>
          <a:solidFill>
            <a:schemeClr val="bg2"/>
          </a:solidFill>
        </a:ln>
      </c:spPr>
    </c:plotArea>
    <c:legend>
      <c:legendPos val="t"/>
      <c:layout>
        <c:manualLayout>
          <c:xMode val="edge"/>
          <c:yMode val="edge"/>
          <c:x val="8.0677815063174875E-3"/>
          <c:y val="4.5404305299075694E-2"/>
          <c:w val="0.96942139540737116"/>
          <c:h val="7.0457019829243683E-2"/>
        </c:manualLayout>
      </c:layout>
      <c:overlay val="0"/>
      <c:spPr>
        <a:noFill/>
        <a:ln>
          <a:solidFill>
            <a:schemeClr val="bg2"/>
          </a:solidFill>
        </a:ln>
      </c:spPr>
      <c:txPr>
        <a:bodyPr/>
        <a:lstStyle/>
        <a:p>
          <a:pPr>
            <a:defRPr sz="13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88244232628818E-2"/>
          <c:y val="9.7976154143522759E-2"/>
          <c:w val="0.89615140212736566"/>
          <c:h val="0.72407414189505381"/>
        </c:manualLayout>
      </c:layout>
      <c:scatterChart>
        <c:scatterStyle val="lineMarker"/>
        <c:varyColors val="0"/>
        <c:ser>
          <c:idx val="0"/>
          <c:order val="0"/>
          <c:tx>
            <c:strRef>
              <c:f>Sheet1!$B$1</c:f>
              <c:strCache>
                <c:ptCount val="1"/>
                <c:pt idx="0">
                  <c:v>CHD (N=2,498)</c:v>
                </c:pt>
              </c:strCache>
            </c:strRef>
          </c:tx>
          <c:spPr>
            <a:ln w="41275">
              <a:solidFill>
                <a:srgbClr val="FFC000"/>
              </a:solidFill>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Sheet1!$B$2:$B$79</c:f>
              <c:numCache>
                <c:formatCode>General</c:formatCode>
                <c:ptCount val="78"/>
                <c:pt idx="0">
                  <c:v>100</c:v>
                </c:pt>
                <c:pt idx="1">
                  <c:v>90.701999999999998</c:v>
                </c:pt>
                <c:pt idx="2">
                  <c:v>87.316999999999993</c:v>
                </c:pt>
                <c:pt idx="3">
                  <c:v>85.701999999999998</c:v>
                </c:pt>
                <c:pt idx="4">
                  <c:v>84.488</c:v>
                </c:pt>
                <c:pt idx="5">
                  <c:v>83.555000000000007</c:v>
                </c:pt>
                <c:pt idx="6">
                  <c:v>82.903999999999996</c:v>
                </c:pt>
                <c:pt idx="7">
                  <c:v>82.293000000000006</c:v>
                </c:pt>
                <c:pt idx="8">
                  <c:v>82.007000000000005</c:v>
                </c:pt>
                <c:pt idx="9">
                  <c:v>81.721000000000004</c:v>
                </c:pt>
                <c:pt idx="10">
                  <c:v>81.475999999999999</c:v>
                </c:pt>
                <c:pt idx="11">
                  <c:v>81.149000000000001</c:v>
                </c:pt>
                <c:pt idx="12">
                  <c:v>80.944999999999993</c:v>
                </c:pt>
                <c:pt idx="13">
                  <c:v>80.863</c:v>
                </c:pt>
                <c:pt idx="14">
                  <c:v>80.658000000000001</c:v>
                </c:pt>
                <c:pt idx="15">
                  <c:v>80.412000000000006</c:v>
                </c:pt>
                <c:pt idx="16">
                  <c:v>80.165999999999997</c:v>
                </c:pt>
                <c:pt idx="17">
                  <c:v>80.084000000000003</c:v>
                </c:pt>
                <c:pt idx="18">
                  <c:v>80.001999999999995</c:v>
                </c:pt>
                <c:pt idx="19">
                  <c:v>79.960999999999999</c:v>
                </c:pt>
                <c:pt idx="20">
                  <c:v>79.878</c:v>
                </c:pt>
                <c:pt idx="21">
                  <c:v>79.796000000000006</c:v>
                </c:pt>
                <c:pt idx="22">
                  <c:v>79.754999999999995</c:v>
                </c:pt>
                <c:pt idx="23">
                  <c:v>79.713999999999999</c:v>
                </c:pt>
                <c:pt idx="24">
                  <c:v>79.549000000000007</c:v>
                </c:pt>
                <c:pt idx="25">
                  <c:v>79.466999999999999</c:v>
                </c:pt>
                <c:pt idx="26">
                  <c:v>79.385000000000005</c:v>
                </c:pt>
                <c:pt idx="27">
                  <c:v>79.302000000000007</c:v>
                </c:pt>
                <c:pt idx="28">
                  <c:v>79.260999999999996</c:v>
                </c:pt>
                <c:pt idx="29">
                  <c:v>79.179000000000002</c:v>
                </c:pt>
                <c:pt idx="30">
                  <c:v>79.013999999999996</c:v>
                </c:pt>
                <c:pt idx="31">
                  <c:v>78.930999999999997</c:v>
                </c:pt>
                <c:pt idx="32">
                  <c:v>78.724999999999994</c:v>
                </c:pt>
                <c:pt idx="33">
                  <c:v>78.724999999999994</c:v>
                </c:pt>
                <c:pt idx="34">
                  <c:v>78.724999999999994</c:v>
                </c:pt>
                <c:pt idx="35">
                  <c:v>78.641999999999996</c:v>
                </c:pt>
                <c:pt idx="36">
                  <c:v>78.599999999999994</c:v>
                </c:pt>
                <c:pt idx="37">
                  <c:v>78.518000000000001</c:v>
                </c:pt>
                <c:pt idx="38">
                  <c:v>78.393000000000001</c:v>
                </c:pt>
                <c:pt idx="39">
                  <c:v>78.352000000000004</c:v>
                </c:pt>
                <c:pt idx="40">
                  <c:v>78.352000000000004</c:v>
                </c:pt>
                <c:pt idx="41">
                  <c:v>78.269000000000005</c:v>
                </c:pt>
                <c:pt idx="42">
                  <c:v>78.227000000000004</c:v>
                </c:pt>
                <c:pt idx="43">
                  <c:v>78.227000000000004</c:v>
                </c:pt>
                <c:pt idx="44">
                  <c:v>78.144000000000005</c:v>
                </c:pt>
                <c:pt idx="45">
                  <c:v>78.019000000000005</c:v>
                </c:pt>
                <c:pt idx="46">
                  <c:v>77.977999999999994</c:v>
                </c:pt>
                <c:pt idx="47">
                  <c:v>77.894000000000005</c:v>
                </c:pt>
                <c:pt idx="48">
                  <c:v>77.768000000000001</c:v>
                </c:pt>
                <c:pt idx="49">
                  <c:v>75.200999999999993</c:v>
                </c:pt>
                <c:pt idx="50">
                  <c:v>73.236000000000004</c:v>
                </c:pt>
                <c:pt idx="51">
                  <c:v>70.602999999999994</c:v>
                </c:pt>
                <c:pt idx="52">
                  <c:v>69.182000000000002</c:v>
                </c:pt>
                <c:pt idx="53">
                  <c:v>67.569999999999993</c:v>
                </c:pt>
                <c:pt idx="54">
                  <c:v>65.481999999999999</c:v>
                </c:pt>
                <c:pt idx="55">
                  <c:v>64.191999999999993</c:v>
                </c:pt>
                <c:pt idx="56">
                  <c:v>62.036000000000001</c:v>
                </c:pt>
                <c:pt idx="57">
                  <c:v>60.552</c:v>
                </c:pt>
                <c:pt idx="58">
                  <c:v>58.256</c:v>
                </c:pt>
                <c:pt idx="59">
                  <c:v>56.228999999999999</c:v>
                </c:pt>
                <c:pt idx="60">
                  <c:v>54.56</c:v>
                </c:pt>
                <c:pt idx="61">
                  <c:v>52.433999999999997</c:v>
                </c:pt>
                <c:pt idx="62">
                  <c:v>50.613999999999997</c:v>
                </c:pt>
                <c:pt idx="63">
                  <c:v>47.222999999999999</c:v>
                </c:pt>
                <c:pt idx="64">
                  <c:v>45.177</c:v>
                </c:pt>
                <c:pt idx="65">
                  <c:v>42.838000000000001</c:v>
                </c:pt>
                <c:pt idx="66">
                  <c:v>40.570999999999998</c:v>
                </c:pt>
                <c:pt idx="67">
                  <c:v>38.914000000000001</c:v>
                </c:pt>
                <c:pt idx="68">
                  <c:v>37.042999999999999</c:v>
                </c:pt>
                <c:pt idx="69">
                  <c:v>34.526000000000003</c:v>
                </c:pt>
                <c:pt idx="70">
                  <c:v>32.706000000000003</c:v>
                </c:pt>
                <c:pt idx="71">
                  <c:v>29.585000000000001</c:v>
                </c:pt>
                <c:pt idx="72">
                  <c:v>27.707999999999998</c:v>
                </c:pt>
                <c:pt idx="73">
                  <c:v>22.501000000000001</c:v>
                </c:pt>
                <c:pt idx="74">
                  <c:v>21.43</c:v>
                </c:pt>
                <c:pt idx="75">
                  <c:v>21.43</c:v>
                </c:pt>
                <c:pt idx="76">
                  <c:v>#N/A</c:v>
                </c:pt>
                <c:pt idx="77">
                  <c:v>#N/A</c:v>
                </c:pt>
              </c:numCache>
            </c:numRef>
          </c:yVal>
          <c:smooth val="0"/>
          <c:extLst>
            <c:ext xmlns:c16="http://schemas.microsoft.com/office/drawing/2014/chart" uri="{C3380CC4-5D6E-409C-BE32-E72D297353CC}">
              <c16:uniqueId val="{00000000-F9FC-4AFF-B8EB-F4FD3885E1D4}"/>
            </c:ext>
          </c:extLst>
        </c:ser>
        <c:ser>
          <c:idx val="1"/>
          <c:order val="1"/>
          <c:tx>
            <c:strRef>
              <c:f>Sheet1!$C$1</c:f>
              <c:strCache>
                <c:ptCount val="1"/>
                <c:pt idx="0">
                  <c:v>ICM (N=46,401)</c:v>
                </c:pt>
              </c:strCache>
            </c:strRef>
          </c:tx>
          <c:spPr>
            <a:ln w="41275">
              <a:solidFill>
                <a:srgbClr val="FF0000"/>
              </a:solidFill>
              <a:prstDash val="solid"/>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Sheet1!$C$2:$C$79</c:f>
              <c:numCache>
                <c:formatCode>General</c:formatCode>
                <c:ptCount val="78"/>
                <c:pt idx="0">
                  <c:v>100</c:v>
                </c:pt>
                <c:pt idx="1">
                  <c:v>94.457999999999998</c:v>
                </c:pt>
                <c:pt idx="2">
                  <c:v>92.605999999999995</c:v>
                </c:pt>
                <c:pt idx="3">
                  <c:v>91.44</c:v>
                </c:pt>
                <c:pt idx="4">
                  <c:v>90.391000000000005</c:v>
                </c:pt>
                <c:pt idx="5">
                  <c:v>89.51</c:v>
                </c:pt>
                <c:pt idx="6">
                  <c:v>88.974999999999994</c:v>
                </c:pt>
                <c:pt idx="7">
                  <c:v>88.453000000000003</c:v>
                </c:pt>
                <c:pt idx="8">
                  <c:v>87.991</c:v>
                </c:pt>
                <c:pt idx="9">
                  <c:v>87.518000000000001</c:v>
                </c:pt>
                <c:pt idx="10">
                  <c:v>87.156000000000006</c:v>
                </c:pt>
                <c:pt idx="11">
                  <c:v>86.93</c:v>
                </c:pt>
                <c:pt idx="12">
                  <c:v>86.625</c:v>
                </c:pt>
                <c:pt idx="13">
                  <c:v>86.394999999999996</c:v>
                </c:pt>
                <c:pt idx="14">
                  <c:v>86.134</c:v>
                </c:pt>
                <c:pt idx="15">
                  <c:v>85.914000000000001</c:v>
                </c:pt>
                <c:pt idx="16">
                  <c:v>85.695999999999998</c:v>
                </c:pt>
                <c:pt idx="17">
                  <c:v>85.513999999999996</c:v>
                </c:pt>
                <c:pt idx="18">
                  <c:v>85.344999999999999</c:v>
                </c:pt>
                <c:pt idx="19">
                  <c:v>85.171000000000006</c:v>
                </c:pt>
                <c:pt idx="20">
                  <c:v>85.001000000000005</c:v>
                </c:pt>
                <c:pt idx="21">
                  <c:v>84.838999999999999</c:v>
                </c:pt>
                <c:pt idx="22">
                  <c:v>84.715000000000003</c:v>
                </c:pt>
                <c:pt idx="23">
                  <c:v>84.563000000000002</c:v>
                </c:pt>
                <c:pt idx="24">
                  <c:v>84.394000000000005</c:v>
                </c:pt>
                <c:pt idx="25">
                  <c:v>84.242000000000004</c:v>
                </c:pt>
                <c:pt idx="26">
                  <c:v>84.073999999999998</c:v>
                </c:pt>
                <c:pt idx="27">
                  <c:v>83.926000000000002</c:v>
                </c:pt>
                <c:pt idx="28">
                  <c:v>83.754000000000005</c:v>
                </c:pt>
                <c:pt idx="29">
                  <c:v>83.635000000000005</c:v>
                </c:pt>
                <c:pt idx="30">
                  <c:v>83.489000000000004</c:v>
                </c:pt>
                <c:pt idx="31">
                  <c:v>83.366</c:v>
                </c:pt>
                <c:pt idx="32">
                  <c:v>83.245999999999995</c:v>
                </c:pt>
                <c:pt idx="33">
                  <c:v>83.111000000000004</c:v>
                </c:pt>
                <c:pt idx="34">
                  <c:v>82.998999999999995</c:v>
                </c:pt>
                <c:pt idx="35">
                  <c:v>82.894999999999996</c:v>
                </c:pt>
                <c:pt idx="36">
                  <c:v>82.786000000000001</c:v>
                </c:pt>
                <c:pt idx="37">
                  <c:v>82.682000000000002</c:v>
                </c:pt>
                <c:pt idx="38">
                  <c:v>82.596000000000004</c:v>
                </c:pt>
                <c:pt idx="39">
                  <c:v>82.495999999999995</c:v>
                </c:pt>
                <c:pt idx="40">
                  <c:v>82.363</c:v>
                </c:pt>
                <c:pt idx="41">
                  <c:v>82.313999999999993</c:v>
                </c:pt>
                <c:pt idx="42">
                  <c:v>82.218999999999994</c:v>
                </c:pt>
                <c:pt idx="43">
                  <c:v>82.105999999999995</c:v>
                </c:pt>
                <c:pt idx="44">
                  <c:v>82.03</c:v>
                </c:pt>
                <c:pt idx="45">
                  <c:v>81.935000000000002</c:v>
                </c:pt>
                <c:pt idx="46">
                  <c:v>81.855000000000004</c:v>
                </c:pt>
                <c:pt idx="47">
                  <c:v>81.777000000000001</c:v>
                </c:pt>
                <c:pt idx="48">
                  <c:v>81.643000000000001</c:v>
                </c:pt>
                <c:pt idx="49">
                  <c:v>77.986000000000004</c:v>
                </c:pt>
                <c:pt idx="50">
                  <c:v>74.900999999999996</c:v>
                </c:pt>
                <c:pt idx="51">
                  <c:v>71.872</c:v>
                </c:pt>
                <c:pt idx="52">
                  <c:v>68.685000000000002</c:v>
                </c:pt>
                <c:pt idx="53">
                  <c:v>64.915999999999997</c:v>
                </c:pt>
                <c:pt idx="54">
                  <c:v>61.015999999999998</c:v>
                </c:pt>
                <c:pt idx="55">
                  <c:v>56.978000000000002</c:v>
                </c:pt>
                <c:pt idx="56">
                  <c:v>52.902000000000001</c:v>
                </c:pt>
                <c:pt idx="57">
                  <c:v>48.767000000000003</c:v>
                </c:pt>
                <c:pt idx="58">
                  <c:v>44.634999999999998</c:v>
                </c:pt>
                <c:pt idx="59">
                  <c:v>40.609000000000002</c:v>
                </c:pt>
                <c:pt idx="60">
                  <c:v>36.789000000000001</c:v>
                </c:pt>
                <c:pt idx="61">
                  <c:v>33.255000000000003</c:v>
                </c:pt>
                <c:pt idx="62">
                  <c:v>29.646000000000001</c:v>
                </c:pt>
                <c:pt idx="63">
                  <c:v>25.978999999999999</c:v>
                </c:pt>
                <c:pt idx="64">
                  <c:v>22.776</c:v>
                </c:pt>
                <c:pt idx="65">
                  <c:v>20.102</c:v>
                </c:pt>
                <c:pt idx="66">
                  <c:v>17.48</c:v>
                </c:pt>
                <c:pt idx="67">
                  <c:v>15.099</c:v>
                </c:pt>
                <c:pt idx="68">
                  <c:v>12.965999999999999</c:v>
                </c:pt>
                <c:pt idx="69">
                  <c:v>11.069000000000001</c:v>
                </c:pt>
                <c:pt idx="70">
                  <c:v>9.49</c:v>
                </c:pt>
                <c:pt idx="71">
                  <c:v>8.1259999999999994</c:v>
                </c:pt>
                <c:pt idx="72">
                  <c:v>6.91</c:v>
                </c:pt>
                <c:pt idx="73">
                  <c:v>5.9909999999999997</c:v>
                </c:pt>
                <c:pt idx="74">
                  <c:v>5.2089999999999996</c:v>
                </c:pt>
                <c:pt idx="75">
                  <c:v>4.266</c:v>
                </c:pt>
                <c:pt idx="76">
                  <c:v>3.5379999999999998</c:v>
                </c:pt>
                <c:pt idx="77">
                  <c:v>2.911</c:v>
                </c:pt>
              </c:numCache>
            </c:numRef>
          </c:yVal>
          <c:smooth val="0"/>
          <c:extLst>
            <c:ext xmlns:c16="http://schemas.microsoft.com/office/drawing/2014/chart" uri="{C3380CC4-5D6E-409C-BE32-E72D297353CC}">
              <c16:uniqueId val="{00000001-F9FC-4AFF-B8EB-F4FD3885E1D4}"/>
            </c:ext>
          </c:extLst>
        </c:ser>
        <c:ser>
          <c:idx val="2"/>
          <c:order val="2"/>
          <c:tx>
            <c:strRef>
              <c:f>Sheet1!$D$1</c:f>
              <c:strCache>
                <c:ptCount val="1"/>
                <c:pt idx="0">
                  <c:v>NICM (N=51,825)</c:v>
                </c:pt>
              </c:strCache>
            </c:strRef>
          </c:tx>
          <c:spPr>
            <a:ln w="41275">
              <a:solidFill>
                <a:srgbClr val="0066FF"/>
              </a:solidFill>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Sheet1!$D$2:$D$79</c:f>
              <c:numCache>
                <c:formatCode>General</c:formatCode>
                <c:ptCount val="78"/>
                <c:pt idx="0">
                  <c:v>100</c:v>
                </c:pt>
                <c:pt idx="1">
                  <c:v>95.778999999999996</c:v>
                </c:pt>
                <c:pt idx="2">
                  <c:v>94.046000000000006</c:v>
                </c:pt>
                <c:pt idx="3">
                  <c:v>93.097999999999999</c:v>
                </c:pt>
                <c:pt idx="4">
                  <c:v>92.122</c:v>
                </c:pt>
                <c:pt idx="5">
                  <c:v>91.343999999999994</c:v>
                </c:pt>
                <c:pt idx="6">
                  <c:v>90.843000000000004</c:v>
                </c:pt>
                <c:pt idx="7">
                  <c:v>90.304000000000002</c:v>
                </c:pt>
                <c:pt idx="8">
                  <c:v>89.923000000000002</c:v>
                </c:pt>
                <c:pt idx="9">
                  <c:v>89.549000000000007</c:v>
                </c:pt>
                <c:pt idx="10">
                  <c:v>89.218999999999994</c:v>
                </c:pt>
                <c:pt idx="11">
                  <c:v>88.995000000000005</c:v>
                </c:pt>
                <c:pt idx="12">
                  <c:v>88.713999999999999</c:v>
                </c:pt>
                <c:pt idx="13">
                  <c:v>88.543999999999997</c:v>
                </c:pt>
                <c:pt idx="14">
                  <c:v>88.349000000000004</c:v>
                </c:pt>
                <c:pt idx="15">
                  <c:v>88.147000000000006</c:v>
                </c:pt>
                <c:pt idx="16">
                  <c:v>87.98</c:v>
                </c:pt>
                <c:pt idx="17">
                  <c:v>87.789000000000001</c:v>
                </c:pt>
                <c:pt idx="18">
                  <c:v>87.623999999999995</c:v>
                </c:pt>
                <c:pt idx="19">
                  <c:v>87.472999999999999</c:v>
                </c:pt>
                <c:pt idx="20">
                  <c:v>87.305999999999997</c:v>
                </c:pt>
                <c:pt idx="21">
                  <c:v>87.171000000000006</c:v>
                </c:pt>
                <c:pt idx="22">
                  <c:v>86.992000000000004</c:v>
                </c:pt>
                <c:pt idx="23">
                  <c:v>86.843000000000004</c:v>
                </c:pt>
                <c:pt idx="24">
                  <c:v>86.721000000000004</c:v>
                </c:pt>
                <c:pt idx="25">
                  <c:v>86.578000000000003</c:v>
                </c:pt>
                <c:pt idx="26">
                  <c:v>86.47</c:v>
                </c:pt>
                <c:pt idx="27">
                  <c:v>86.364000000000004</c:v>
                </c:pt>
                <c:pt idx="28">
                  <c:v>86.256</c:v>
                </c:pt>
                <c:pt idx="29">
                  <c:v>86.132999999999996</c:v>
                </c:pt>
                <c:pt idx="30">
                  <c:v>85.977000000000004</c:v>
                </c:pt>
                <c:pt idx="31">
                  <c:v>85.855000000000004</c:v>
                </c:pt>
                <c:pt idx="32">
                  <c:v>85.718999999999994</c:v>
                </c:pt>
                <c:pt idx="33">
                  <c:v>85.575000000000003</c:v>
                </c:pt>
                <c:pt idx="34">
                  <c:v>85.435000000000002</c:v>
                </c:pt>
                <c:pt idx="35">
                  <c:v>85.340999999999994</c:v>
                </c:pt>
                <c:pt idx="36">
                  <c:v>85.259</c:v>
                </c:pt>
                <c:pt idx="37">
                  <c:v>85.11</c:v>
                </c:pt>
                <c:pt idx="38">
                  <c:v>84.994</c:v>
                </c:pt>
                <c:pt idx="39">
                  <c:v>84.92</c:v>
                </c:pt>
                <c:pt idx="40">
                  <c:v>84.816000000000003</c:v>
                </c:pt>
                <c:pt idx="41">
                  <c:v>84.739000000000004</c:v>
                </c:pt>
                <c:pt idx="42">
                  <c:v>84.611000000000004</c:v>
                </c:pt>
                <c:pt idx="43">
                  <c:v>84.546000000000006</c:v>
                </c:pt>
                <c:pt idx="44">
                  <c:v>84.447999999999993</c:v>
                </c:pt>
                <c:pt idx="45">
                  <c:v>84.322999999999993</c:v>
                </c:pt>
                <c:pt idx="46">
                  <c:v>84.21</c:v>
                </c:pt>
                <c:pt idx="47">
                  <c:v>84.156999999999996</c:v>
                </c:pt>
                <c:pt idx="48">
                  <c:v>84.073999999999998</c:v>
                </c:pt>
                <c:pt idx="49">
                  <c:v>80.516000000000005</c:v>
                </c:pt>
                <c:pt idx="50">
                  <c:v>77.747</c:v>
                </c:pt>
                <c:pt idx="51">
                  <c:v>74.951999999999998</c:v>
                </c:pt>
                <c:pt idx="52">
                  <c:v>72.075999999999993</c:v>
                </c:pt>
                <c:pt idx="53">
                  <c:v>69.218000000000004</c:v>
                </c:pt>
                <c:pt idx="54">
                  <c:v>66.251000000000005</c:v>
                </c:pt>
                <c:pt idx="55">
                  <c:v>63.162999999999997</c:v>
                </c:pt>
                <c:pt idx="56">
                  <c:v>60.076000000000001</c:v>
                </c:pt>
                <c:pt idx="57">
                  <c:v>56.875</c:v>
                </c:pt>
                <c:pt idx="58">
                  <c:v>53.503</c:v>
                </c:pt>
                <c:pt idx="59">
                  <c:v>50.197000000000003</c:v>
                </c:pt>
                <c:pt idx="60">
                  <c:v>46.738999999999997</c:v>
                </c:pt>
                <c:pt idx="61">
                  <c:v>43.472999999999999</c:v>
                </c:pt>
                <c:pt idx="62">
                  <c:v>40.057000000000002</c:v>
                </c:pt>
                <c:pt idx="63">
                  <c:v>36.680999999999997</c:v>
                </c:pt>
                <c:pt idx="64">
                  <c:v>33.780999999999999</c:v>
                </c:pt>
                <c:pt idx="65">
                  <c:v>30.555</c:v>
                </c:pt>
                <c:pt idx="66">
                  <c:v>27.606000000000002</c:v>
                </c:pt>
                <c:pt idx="67">
                  <c:v>24.87</c:v>
                </c:pt>
                <c:pt idx="68">
                  <c:v>22.748000000000001</c:v>
                </c:pt>
                <c:pt idx="69">
                  <c:v>20.533000000000001</c:v>
                </c:pt>
                <c:pt idx="70">
                  <c:v>18.544</c:v>
                </c:pt>
                <c:pt idx="71">
                  <c:v>16.538</c:v>
                </c:pt>
                <c:pt idx="72">
                  <c:v>14.544</c:v>
                </c:pt>
                <c:pt idx="73">
                  <c:v>13.037000000000001</c:v>
                </c:pt>
                <c:pt idx="74">
                  <c:v>11.554</c:v>
                </c:pt>
                <c:pt idx="75">
                  <c:v>10.005000000000001</c:v>
                </c:pt>
                <c:pt idx="76">
                  <c:v>8.5169999999999995</c:v>
                </c:pt>
                <c:pt idx="77">
                  <c:v>7.968</c:v>
                </c:pt>
              </c:numCache>
            </c:numRef>
          </c:yVal>
          <c:smooth val="0"/>
          <c:extLst>
            <c:ext xmlns:c16="http://schemas.microsoft.com/office/drawing/2014/chart" uri="{C3380CC4-5D6E-409C-BE32-E72D297353CC}">
              <c16:uniqueId val="{00000002-F9FC-4AFF-B8EB-F4FD3885E1D4}"/>
            </c:ext>
          </c:extLst>
        </c:ser>
        <c:ser>
          <c:idx val="3"/>
          <c:order val="3"/>
          <c:tx>
            <c:strRef>
              <c:f>Sheet1!$E$1</c:f>
              <c:strCache>
                <c:ptCount val="1"/>
                <c:pt idx="0">
                  <c:v>Retransplant (N=3,153)</c:v>
                </c:pt>
              </c:strCache>
            </c:strRef>
          </c:tx>
          <c:spPr>
            <a:ln w="41275">
              <a:solidFill>
                <a:srgbClr val="FF00FF"/>
              </a:solidFill>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Sheet1!$E$2:$E$79</c:f>
              <c:numCache>
                <c:formatCode>General</c:formatCode>
                <c:ptCount val="78"/>
                <c:pt idx="0">
                  <c:v>100</c:v>
                </c:pt>
                <c:pt idx="1">
                  <c:v>88.028999999999996</c:v>
                </c:pt>
                <c:pt idx="2">
                  <c:v>84.929000000000002</c:v>
                </c:pt>
                <c:pt idx="3">
                  <c:v>82.745000000000005</c:v>
                </c:pt>
                <c:pt idx="4">
                  <c:v>81.037000000000006</c:v>
                </c:pt>
                <c:pt idx="5">
                  <c:v>79.613</c:v>
                </c:pt>
                <c:pt idx="6">
                  <c:v>79.03</c:v>
                </c:pt>
                <c:pt idx="7">
                  <c:v>78.316000000000003</c:v>
                </c:pt>
                <c:pt idx="8">
                  <c:v>77.536000000000001</c:v>
                </c:pt>
                <c:pt idx="9">
                  <c:v>76.918999999999997</c:v>
                </c:pt>
                <c:pt idx="10">
                  <c:v>76.364999999999995</c:v>
                </c:pt>
                <c:pt idx="11">
                  <c:v>75.811999999999998</c:v>
                </c:pt>
                <c:pt idx="12">
                  <c:v>75.519000000000005</c:v>
                </c:pt>
                <c:pt idx="13">
                  <c:v>75.257000000000005</c:v>
                </c:pt>
                <c:pt idx="14">
                  <c:v>75.061999999999998</c:v>
                </c:pt>
                <c:pt idx="15">
                  <c:v>74.572000000000003</c:v>
                </c:pt>
                <c:pt idx="16">
                  <c:v>74.375</c:v>
                </c:pt>
                <c:pt idx="17">
                  <c:v>74.179000000000002</c:v>
                </c:pt>
                <c:pt idx="18">
                  <c:v>73.852000000000004</c:v>
                </c:pt>
                <c:pt idx="19">
                  <c:v>73.459999999999994</c:v>
                </c:pt>
                <c:pt idx="20">
                  <c:v>73.230999999999995</c:v>
                </c:pt>
                <c:pt idx="21">
                  <c:v>73.001999999999995</c:v>
                </c:pt>
                <c:pt idx="22">
                  <c:v>72.805000000000007</c:v>
                </c:pt>
                <c:pt idx="23">
                  <c:v>72.575999999999993</c:v>
                </c:pt>
                <c:pt idx="24">
                  <c:v>72.313999999999993</c:v>
                </c:pt>
                <c:pt idx="25">
                  <c:v>72.182000000000002</c:v>
                </c:pt>
                <c:pt idx="26">
                  <c:v>72.051000000000002</c:v>
                </c:pt>
                <c:pt idx="27">
                  <c:v>71.92</c:v>
                </c:pt>
                <c:pt idx="28">
                  <c:v>71.787999999999997</c:v>
                </c:pt>
                <c:pt idx="29">
                  <c:v>71.623999999999995</c:v>
                </c:pt>
                <c:pt idx="30">
                  <c:v>71.361000000000004</c:v>
                </c:pt>
                <c:pt idx="31">
                  <c:v>71.228999999999999</c:v>
                </c:pt>
                <c:pt idx="32">
                  <c:v>71.031999999999996</c:v>
                </c:pt>
                <c:pt idx="33">
                  <c:v>70.900000000000006</c:v>
                </c:pt>
                <c:pt idx="34">
                  <c:v>70.734999999999999</c:v>
                </c:pt>
                <c:pt idx="35">
                  <c:v>70.537000000000006</c:v>
                </c:pt>
                <c:pt idx="36">
                  <c:v>70.405000000000001</c:v>
                </c:pt>
                <c:pt idx="37">
                  <c:v>70.206999999999994</c:v>
                </c:pt>
                <c:pt idx="38">
                  <c:v>70.108000000000004</c:v>
                </c:pt>
                <c:pt idx="39">
                  <c:v>70.042000000000002</c:v>
                </c:pt>
                <c:pt idx="40">
                  <c:v>69.942999999999998</c:v>
                </c:pt>
                <c:pt idx="41">
                  <c:v>69.777000000000001</c:v>
                </c:pt>
                <c:pt idx="42">
                  <c:v>69.710999999999999</c:v>
                </c:pt>
                <c:pt idx="43">
                  <c:v>69.644000000000005</c:v>
                </c:pt>
                <c:pt idx="44">
                  <c:v>69.477999999999994</c:v>
                </c:pt>
                <c:pt idx="45">
                  <c:v>69.278000000000006</c:v>
                </c:pt>
                <c:pt idx="46">
                  <c:v>69.144999999999996</c:v>
                </c:pt>
                <c:pt idx="47">
                  <c:v>69.045000000000002</c:v>
                </c:pt>
                <c:pt idx="48">
                  <c:v>68.944999999999993</c:v>
                </c:pt>
                <c:pt idx="49">
                  <c:v>65.054000000000002</c:v>
                </c:pt>
                <c:pt idx="50">
                  <c:v>61.396000000000001</c:v>
                </c:pt>
                <c:pt idx="51">
                  <c:v>58.51</c:v>
                </c:pt>
                <c:pt idx="52">
                  <c:v>54.847000000000001</c:v>
                </c:pt>
                <c:pt idx="53">
                  <c:v>52.305999999999997</c:v>
                </c:pt>
                <c:pt idx="54">
                  <c:v>48.481999999999999</c:v>
                </c:pt>
                <c:pt idx="55">
                  <c:v>45.296999999999997</c:v>
                </c:pt>
                <c:pt idx="56">
                  <c:v>41.677</c:v>
                </c:pt>
                <c:pt idx="57">
                  <c:v>38.737000000000002</c:v>
                </c:pt>
                <c:pt idx="58">
                  <c:v>36.292999999999999</c:v>
                </c:pt>
                <c:pt idx="59">
                  <c:v>33.072000000000003</c:v>
                </c:pt>
                <c:pt idx="60">
                  <c:v>30.562999999999999</c:v>
                </c:pt>
                <c:pt idx="61">
                  <c:v>27.77</c:v>
                </c:pt>
                <c:pt idx="62">
                  <c:v>24.821999999999999</c:v>
                </c:pt>
                <c:pt idx="63">
                  <c:v>22.716000000000001</c:v>
                </c:pt>
                <c:pt idx="64">
                  <c:v>20.457000000000001</c:v>
                </c:pt>
                <c:pt idx="65">
                  <c:v>19.298999999999999</c:v>
                </c:pt>
                <c:pt idx="66">
                  <c:v>17.292000000000002</c:v>
                </c:pt>
                <c:pt idx="67">
                  <c:v>15.644</c:v>
                </c:pt>
                <c:pt idx="68">
                  <c:v>13.403</c:v>
                </c:pt>
                <c:pt idx="69">
                  <c:v>12.339</c:v>
                </c:pt>
                <c:pt idx="70">
                  <c:v>10.221</c:v>
                </c:pt>
                <c:pt idx="71">
                  <c:v>9.1989999999999998</c:v>
                </c:pt>
                <c:pt idx="72">
                  <c:v>8.6579999999999995</c:v>
                </c:pt>
                <c:pt idx="73">
                  <c:v>#N/A</c:v>
                </c:pt>
                <c:pt idx="74">
                  <c:v>#N/A</c:v>
                </c:pt>
                <c:pt idx="75">
                  <c:v>#N/A</c:v>
                </c:pt>
                <c:pt idx="76">
                  <c:v>#N/A</c:v>
                </c:pt>
                <c:pt idx="77">
                  <c:v>#N/A</c:v>
                </c:pt>
              </c:numCache>
            </c:numRef>
          </c:yVal>
          <c:smooth val="0"/>
          <c:extLst>
            <c:ext xmlns:c16="http://schemas.microsoft.com/office/drawing/2014/chart" uri="{C3380CC4-5D6E-409C-BE32-E72D297353CC}">
              <c16:uniqueId val="{00000003-F9FC-4AFF-B8EB-F4FD3885E1D4}"/>
            </c:ext>
          </c:extLst>
        </c:ser>
        <c:ser>
          <c:idx val="4"/>
          <c:order val="4"/>
          <c:tx>
            <c:strRef>
              <c:f>Sheet1!$F$1</c:f>
              <c:strCache>
                <c:ptCount val="1"/>
                <c:pt idx="0">
                  <c:v>VCM (N=4,099)</c:v>
                </c:pt>
              </c:strCache>
            </c:strRef>
          </c:tx>
          <c:spPr>
            <a:ln w="41275">
              <a:solidFill>
                <a:srgbClr val="009900"/>
              </a:solidFill>
            </a:ln>
          </c:spPr>
          <c:marker>
            <c:symbol val="none"/>
          </c:marker>
          <c:xVal>
            <c:numRef>
              <c:f>Sheet1!$A$2:$A$79</c:f>
              <c:numCache>
                <c:formatCode>General</c:formatCode>
                <c:ptCount val="78"/>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pt idx="60">
                  <c:v>13</c:v>
                </c:pt>
                <c:pt idx="61">
                  <c:v>14</c:v>
                </c:pt>
                <c:pt idx="62">
                  <c:v>15</c:v>
                </c:pt>
                <c:pt idx="63">
                  <c:v>16</c:v>
                </c:pt>
                <c:pt idx="64">
                  <c:v>17</c:v>
                </c:pt>
                <c:pt idx="65">
                  <c:v>18</c:v>
                </c:pt>
                <c:pt idx="66">
                  <c:v>19</c:v>
                </c:pt>
                <c:pt idx="67">
                  <c:v>20</c:v>
                </c:pt>
                <c:pt idx="68">
                  <c:v>21</c:v>
                </c:pt>
                <c:pt idx="69">
                  <c:v>22</c:v>
                </c:pt>
                <c:pt idx="70">
                  <c:v>23</c:v>
                </c:pt>
                <c:pt idx="71">
                  <c:v>24</c:v>
                </c:pt>
                <c:pt idx="72">
                  <c:v>25</c:v>
                </c:pt>
                <c:pt idx="73">
                  <c:v>26</c:v>
                </c:pt>
                <c:pt idx="74">
                  <c:v>27</c:v>
                </c:pt>
                <c:pt idx="75">
                  <c:v>28</c:v>
                </c:pt>
                <c:pt idx="76">
                  <c:v>29</c:v>
                </c:pt>
                <c:pt idx="77">
                  <c:v>30</c:v>
                </c:pt>
              </c:numCache>
            </c:numRef>
          </c:xVal>
          <c:yVal>
            <c:numRef>
              <c:f>Sheet1!$F$2:$F$79</c:f>
              <c:numCache>
                <c:formatCode>General</c:formatCode>
                <c:ptCount val="78"/>
                <c:pt idx="0">
                  <c:v>100</c:v>
                </c:pt>
                <c:pt idx="1">
                  <c:v>92.278999999999996</c:v>
                </c:pt>
                <c:pt idx="2">
                  <c:v>89.703000000000003</c:v>
                </c:pt>
                <c:pt idx="3">
                  <c:v>88.055000000000007</c:v>
                </c:pt>
                <c:pt idx="4">
                  <c:v>86.55</c:v>
                </c:pt>
                <c:pt idx="5">
                  <c:v>85.486999999999995</c:v>
                </c:pt>
                <c:pt idx="6">
                  <c:v>84.966999999999999</c:v>
                </c:pt>
                <c:pt idx="7">
                  <c:v>84.296999999999997</c:v>
                </c:pt>
                <c:pt idx="8">
                  <c:v>83.85</c:v>
                </c:pt>
                <c:pt idx="9">
                  <c:v>83.403000000000006</c:v>
                </c:pt>
                <c:pt idx="10">
                  <c:v>82.93</c:v>
                </c:pt>
                <c:pt idx="11">
                  <c:v>82.656999999999996</c:v>
                </c:pt>
                <c:pt idx="12">
                  <c:v>82.308999999999997</c:v>
                </c:pt>
                <c:pt idx="13">
                  <c:v>81.885999999999996</c:v>
                </c:pt>
                <c:pt idx="14">
                  <c:v>81.637</c:v>
                </c:pt>
                <c:pt idx="15">
                  <c:v>81.486999999999995</c:v>
                </c:pt>
                <c:pt idx="16">
                  <c:v>81.287999999999997</c:v>
                </c:pt>
                <c:pt idx="17">
                  <c:v>81.113</c:v>
                </c:pt>
                <c:pt idx="18">
                  <c:v>80.914000000000001</c:v>
                </c:pt>
                <c:pt idx="19">
                  <c:v>80.763999999999996</c:v>
                </c:pt>
                <c:pt idx="20">
                  <c:v>80.465000000000003</c:v>
                </c:pt>
                <c:pt idx="21">
                  <c:v>80.39</c:v>
                </c:pt>
                <c:pt idx="22">
                  <c:v>80.19</c:v>
                </c:pt>
                <c:pt idx="23">
                  <c:v>80.064999999999998</c:v>
                </c:pt>
                <c:pt idx="24">
                  <c:v>80.064999999999998</c:v>
                </c:pt>
                <c:pt idx="25">
                  <c:v>79.89</c:v>
                </c:pt>
                <c:pt idx="26">
                  <c:v>79.864999999999995</c:v>
                </c:pt>
                <c:pt idx="27">
                  <c:v>79.84</c:v>
                </c:pt>
                <c:pt idx="28">
                  <c:v>79.84</c:v>
                </c:pt>
                <c:pt idx="29">
                  <c:v>79.665000000000006</c:v>
                </c:pt>
                <c:pt idx="30">
                  <c:v>79.59</c:v>
                </c:pt>
                <c:pt idx="31">
                  <c:v>79.415000000000006</c:v>
                </c:pt>
                <c:pt idx="32">
                  <c:v>79.239999999999995</c:v>
                </c:pt>
                <c:pt idx="33">
                  <c:v>79.14</c:v>
                </c:pt>
                <c:pt idx="34">
                  <c:v>79.013999999999996</c:v>
                </c:pt>
                <c:pt idx="35">
                  <c:v>78.738</c:v>
                </c:pt>
                <c:pt idx="36">
                  <c:v>78.712999999999994</c:v>
                </c:pt>
                <c:pt idx="37">
                  <c:v>78.587999999999994</c:v>
                </c:pt>
                <c:pt idx="38">
                  <c:v>78.512</c:v>
                </c:pt>
                <c:pt idx="39">
                  <c:v>78.387</c:v>
                </c:pt>
                <c:pt idx="40">
                  <c:v>78.286000000000001</c:v>
                </c:pt>
                <c:pt idx="41">
                  <c:v>78.186000000000007</c:v>
                </c:pt>
                <c:pt idx="42">
                  <c:v>78.06</c:v>
                </c:pt>
                <c:pt idx="43">
                  <c:v>77.983999999999995</c:v>
                </c:pt>
                <c:pt idx="44">
                  <c:v>77.933999999999997</c:v>
                </c:pt>
                <c:pt idx="45">
                  <c:v>77.884</c:v>
                </c:pt>
                <c:pt idx="46">
                  <c:v>77.808000000000007</c:v>
                </c:pt>
                <c:pt idx="47">
                  <c:v>77.682000000000002</c:v>
                </c:pt>
                <c:pt idx="48">
                  <c:v>77.656000000000006</c:v>
                </c:pt>
                <c:pt idx="49">
                  <c:v>74.849000000000004</c:v>
                </c:pt>
                <c:pt idx="50">
                  <c:v>72.06</c:v>
                </c:pt>
                <c:pt idx="51">
                  <c:v>69.456000000000003</c:v>
                </c:pt>
                <c:pt idx="52">
                  <c:v>67.396000000000001</c:v>
                </c:pt>
                <c:pt idx="53">
                  <c:v>65.356999999999999</c:v>
                </c:pt>
                <c:pt idx="54">
                  <c:v>62.454999999999998</c:v>
                </c:pt>
                <c:pt idx="55">
                  <c:v>59.534999999999997</c:v>
                </c:pt>
                <c:pt idx="56">
                  <c:v>56.494</c:v>
                </c:pt>
                <c:pt idx="57">
                  <c:v>54.006999999999998</c:v>
                </c:pt>
                <c:pt idx="58">
                  <c:v>50.816000000000003</c:v>
                </c:pt>
                <c:pt idx="59">
                  <c:v>47.475999999999999</c:v>
                </c:pt>
                <c:pt idx="60">
                  <c:v>44.576999999999998</c:v>
                </c:pt>
                <c:pt idx="61">
                  <c:v>40.896000000000001</c:v>
                </c:pt>
                <c:pt idx="62">
                  <c:v>37.203000000000003</c:v>
                </c:pt>
                <c:pt idx="63">
                  <c:v>34.192999999999998</c:v>
                </c:pt>
                <c:pt idx="64">
                  <c:v>31.044</c:v>
                </c:pt>
                <c:pt idx="65">
                  <c:v>27.731999999999999</c:v>
                </c:pt>
                <c:pt idx="66">
                  <c:v>24.686</c:v>
                </c:pt>
                <c:pt idx="67">
                  <c:v>22.004999999999999</c:v>
                </c:pt>
                <c:pt idx="68">
                  <c:v>20.212</c:v>
                </c:pt>
                <c:pt idx="69">
                  <c:v>18.039000000000001</c:v>
                </c:pt>
                <c:pt idx="70">
                  <c:v>15.839</c:v>
                </c:pt>
                <c:pt idx="71">
                  <c:v>14.412000000000001</c:v>
                </c:pt>
                <c:pt idx="72">
                  <c:v>13.545999999999999</c:v>
                </c:pt>
                <c:pt idx="73">
                  <c:v>11.621</c:v>
                </c:pt>
                <c:pt idx="74">
                  <c:v>10.259</c:v>
                </c:pt>
                <c:pt idx="75">
                  <c:v>9.0579999999999998</c:v>
                </c:pt>
                <c:pt idx="76">
                  <c:v>7.8040000000000003</c:v>
                </c:pt>
                <c:pt idx="77">
                  <c:v>#N/A</c:v>
                </c:pt>
              </c:numCache>
            </c:numRef>
          </c:yVal>
          <c:smooth val="0"/>
          <c:extLst>
            <c:ext xmlns:c16="http://schemas.microsoft.com/office/drawing/2014/chart" uri="{C3380CC4-5D6E-409C-BE32-E72D297353CC}">
              <c16:uniqueId val="{00000004-F9FC-4AFF-B8EB-F4FD3885E1D4}"/>
            </c:ext>
          </c:extLst>
        </c:ser>
        <c:dLbls>
          <c:showLegendKey val="0"/>
          <c:showVal val="0"/>
          <c:showCatName val="0"/>
          <c:showSerName val="0"/>
          <c:showPercent val="0"/>
          <c:showBubbleSize val="0"/>
        </c:dLbls>
        <c:axId val="683668672"/>
        <c:axId val="686553352"/>
      </c:scatterChart>
      <c:valAx>
        <c:axId val="683668672"/>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37693975353719761"/>
              <c:y val="0.88817290280575389"/>
            </c:manualLayout>
          </c:layout>
          <c:overlay val="0"/>
        </c:title>
        <c:numFmt formatCode="#,##0" sourceLinked="0"/>
        <c:majorTickMark val="out"/>
        <c:minorTickMark val="none"/>
        <c:tickLblPos val="nextTo"/>
        <c:spPr>
          <a:ln>
            <a:solidFill>
              <a:schemeClr val="bg2"/>
            </a:solidFill>
          </a:ln>
        </c:spPr>
        <c:txPr>
          <a:bodyPr rot="0"/>
          <a:lstStyle/>
          <a:p>
            <a:pPr>
              <a:defRPr sz="1300" b="1">
                <a:solidFill>
                  <a:schemeClr val="bg2"/>
                </a:solidFill>
              </a:defRPr>
            </a:pPr>
            <a:endParaRPr lang="en-US"/>
          </a:p>
        </c:txPr>
        <c:crossAx val="686553352"/>
        <c:crosses val="autoZero"/>
        <c:crossBetween val="midCat"/>
        <c:majorUnit val="5"/>
      </c:valAx>
      <c:valAx>
        <c:axId val="686553352"/>
        <c:scaling>
          <c:orientation val="minMax"/>
          <c:max val="100"/>
          <c:min val="0"/>
        </c:scaling>
        <c:delete val="1"/>
        <c:axPos val="l"/>
        <c:majorGridlines>
          <c:spPr>
            <a:ln>
              <a:solidFill>
                <a:schemeClr val="bg2"/>
              </a:solidFill>
              <a:prstDash val="sysDash"/>
            </a:ln>
          </c:spPr>
        </c:majorGridlines>
        <c:numFmt formatCode="General" sourceLinked="1"/>
        <c:majorTickMark val="out"/>
        <c:minorTickMark val="none"/>
        <c:tickLblPos val="nextTo"/>
        <c:crossAx val="683668672"/>
        <c:crosses val="autoZero"/>
        <c:crossBetween val="midCat"/>
        <c:majorUnit val="2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88244232628818E-2"/>
          <c:y val="5.1866468653254762E-2"/>
          <c:w val="0.89615140212736566"/>
          <c:h val="0.73428666766909234"/>
        </c:manualLayout>
      </c:layout>
      <c:scatterChart>
        <c:scatterStyle val="lineMarker"/>
        <c:varyColors val="0"/>
        <c:ser>
          <c:idx val="0"/>
          <c:order val="0"/>
          <c:tx>
            <c:strRef>
              <c:f>Sheet1!$B$1</c:f>
              <c:strCache>
                <c:ptCount val="1"/>
                <c:pt idx="0">
                  <c:v>CHD (N=1,846)</c:v>
                </c:pt>
              </c:strCache>
            </c:strRef>
          </c:tx>
          <c:spPr>
            <a:ln w="41275">
              <a:solidFill>
                <a:srgbClr val="FFC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96.698999999999998</c:v>
                </c:pt>
                <c:pt idx="3">
                  <c:v>94.171999999999997</c:v>
                </c:pt>
                <c:pt idx="4">
                  <c:v>90.787000000000006</c:v>
                </c:pt>
                <c:pt idx="5">
                  <c:v>88.959000000000003</c:v>
                </c:pt>
                <c:pt idx="6">
                  <c:v>86.887</c:v>
                </c:pt>
                <c:pt idx="7">
                  <c:v>84.200999999999993</c:v>
                </c:pt>
                <c:pt idx="8">
                  <c:v>82.543000000000006</c:v>
                </c:pt>
                <c:pt idx="9">
                  <c:v>79.771000000000001</c:v>
                </c:pt>
                <c:pt idx="10">
                  <c:v>77.861999999999995</c:v>
                </c:pt>
                <c:pt idx="11">
                  <c:v>74.909000000000006</c:v>
                </c:pt>
                <c:pt idx="12">
                  <c:v>72.302999999999997</c:v>
                </c:pt>
                <c:pt idx="13">
                  <c:v>70.156999999999996</c:v>
                </c:pt>
                <c:pt idx="14">
                  <c:v>67.423000000000002</c:v>
                </c:pt>
                <c:pt idx="15">
                  <c:v>65.081999999999994</c:v>
                </c:pt>
                <c:pt idx="16">
                  <c:v>60.722999999999999</c:v>
                </c:pt>
                <c:pt idx="17">
                  <c:v>58.091000000000001</c:v>
                </c:pt>
                <c:pt idx="18">
                  <c:v>55.085000000000001</c:v>
                </c:pt>
                <c:pt idx="19">
                  <c:v>52.168999999999997</c:v>
                </c:pt>
                <c:pt idx="20">
                  <c:v>50.039000000000001</c:v>
                </c:pt>
                <c:pt idx="21">
                  <c:v>47.631999999999998</c:v>
                </c:pt>
                <c:pt idx="22">
                  <c:v>44.396000000000001</c:v>
                </c:pt>
                <c:pt idx="23">
                  <c:v>42.055999999999997</c:v>
                </c:pt>
                <c:pt idx="24">
                  <c:v>38.042999999999999</c:v>
                </c:pt>
                <c:pt idx="25">
                  <c:v>35.628999999999998</c:v>
                </c:pt>
                <c:pt idx="26">
                  <c:v>28.934000000000001</c:v>
                </c:pt>
                <c:pt idx="27">
                  <c:v>27.556000000000001</c:v>
                </c:pt>
                <c:pt idx="28">
                  <c:v>27.556000000000001</c:v>
                </c:pt>
                <c:pt idx="29">
                  <c:v>#N/A</c:v>
                </c:pt>
                <c:pt idx="30">
                  <c:v>#N/A</c:v>
                </c:pt>
              </c:numCache>
            </c:numRef>
          </c:yVal>
          <c:smooth val="0"/>
          <c:extLst>
            <c:ext xmlns:c16="http://schemas.microsoft.com/office/drawing/2014/chart" uri="{C3380CC4-5D6E-409C-BE32-E72D297353CC}">
              <c16:uniqueId val="{00000000-0497-41FF-8D17-7CEED790B509}"/>
            </c:ext>
          </c:extLst>
        </c:ser>
        <c:ser>
          <c:idx val="1"/>
          <c:order val="1"/>
          <c:tx>
            <c:strRef>
              <c:f>Sheet1!$C$1</c:f>
              <c:strCache>
                <c:ptCount val="1"/>
                <c:pt idx="0">
                  <c:v>ICM (N=36,450)</c:v>
                </c:pt>
              </c:strCache>
            </c:strRef>
          </c:tx>
          <c:spPr>
            <a:ln w="4127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100</c:v>
                </c:pt>
                <c:pt idx="2">
                  <c:v>95.521000000000001</c:v>
                </c:pt>
                <c:pt idx="3">
                  <c:v>91.742000000000004</c:v>
                </c:pt>
                <c:pt idx="4">
                  <c:v>88.031999999999996</c:v>
                </c:pt>
                <c:pt idx="5">
                  <c:v>84.129000000000005</c:v>
                </c:pt>
                <c:pt idx="6">
                  <c:v>79.512</c:v>
                </c:pt>
                <c:pt idx="7">
                  <c:v>74.734999999999999</c:v>
                </c:pt>
                <c:pt idx="8">
                  <c:v>69.790000000000006</c:v>
                </c:pt>
                <c:pt idx="9">
                  <c:v>64.796999999999997</c:v>
                </c:pt>
                <c:pt idx="10">
                  <c:v>59.731999999999999</c:v>
                </c:pt>
                <c:pt idx="11">
                  <c:v>54.670999999999999</c:v>
                </c:pt>
                <c:pt idx="12">
                  <c:v>49.74</c:v>
                </c:pt>
                <c:pt idx="13">
                  <c:v>45.061</c:v>
                </c:pt>
                <c:pt idx="14">
                  <c:v>40.732999999999997</c:v>
                </c:pt>
                <c:pt idx="15">
                  <c:v>36.311999999999998</c:v>
                </c:pt>
                <c:pt idx="16">
                  <c:v>31.82</c:v>
                </c:pt>
                <c:pt idx="17">
                  <c:v>27.896999999999998</c:v>
                </c:pt>
                <c:pt idx="18">
                  <c:v>24.622</c:v>
                </c:pt>
                <c:pt idx="19">
                  <c:v>21.41</c:v>
                </c:pt>
                <c:pt idx="20">
                  <c:v>18.494</c:v>
                </c:pt>
                <c:pt idx="21">
                  <c:v>15.881</c:v>
                </c:pt>
                <c:pt idx="22">
                  <c:v>13.558</c:v>
                </c:pt>
                <c:pt idx="23">
                  <c:v>11.624000000000001</c:v>
                </c:pt>
                <c:pt idx="24">
                  <c:v>9.9529999999999994</c:v>
                </c:pt>
                <c:pt idx="25">
                  <c:v>8.4640000000000004</c:v>
                </c:pt>
                <c:pt idx="26">
                  <c:v>7.3380000000000001</c:v>
                </c:pt>
                <c:pt idx="27">
                  <c:v>6.3810000000000002</c:v>
                </c:pt>
                <c:pt idx="28">
                  <c:v>5.2249999999999996</c:v>
                </c:pt>
                <c:pt idx="29">
                  <c:v>4.3339999999999996</c:v>
                </c:pt>
                <c:pt idx="30">
                  <c:v>3.5659999999999998</c:v>
                </c:pt>
              </c:numCache>
            </c:numRef>
          </c:yVal>
          <c:smooth val="0"/>
          <c:extLst>
            <c:ext xmlns:c16="http://schemas.microsoft.com/office/drawing/2014/chart" uri="{C3380CC4-5D6E-409C-BE32-E72D297353CC}">
              <c16:uniqueId val="{00000001-0497-41FF-8D17-7CEED790B509}"/>
            </c:ext>
          </c:extLst>
        </c:ser>
        <c:ser>
          <c:idx val="2"/>
          <c:order val="2"/>
          <c:tx>
            <c:strRef>
              <c:f>Sheet1!$D$1</c:f>
              <c:strCache>
                <c:ptCount val="1"/>
                <c:pt idx="0">
                  <c:v>NICM (N=41,220)</c:v>
                </c:pt>
              </c:strCache>
            </c:strRef>
          </c:tx>
          <c:spPr>
            <a:ln w="41275">
              <a:solidFill>
                <a:srgbClr val="00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100</c:v>
                </c:pt>
                <c:pt idx="1">
                  <c:v>100</c:v>
                </c:pt>
                <c:pt idx="2">
                  <c:v>95.768000000000001</c:v>
                </c:pt>
                <c:pt idx="3">
                  <c:v>92.474000000000004</c:v>
                </c:pt>
                <c:pt idx="4">
                  <c:v>89.15</c:v>
                </c:pt>
                <c:pt idx="5">
                  <c:v>85.728999999999999</c:v>
                </c:pt>
                <c:pt idx="6">
                  <c:v>82.33</c:v>
                </c:pt>
                <c:pt idx="7">
                  <c:v>78.8</c:v>
                </c:pt>
                <c:pt idx="8">
                  <c:v>75.128</c:v>
                </c:pt>
                <c:pt idx="9">
                  <c:v>71.454999999999998</c:v>
                </c:pt>
                <c:pt idx="10">
                  <c:v>67.649000000000001</c:v>
                </c:pt>
                <c:pt idx="11">
                  <c:v>63.637999999999998</c:v>
                </c:pt>
                <c:pt idx="12">
                  <c:v>59.704999999999998</c:v>
                </c:pt>
                <c:pt idx="13">
                  <c:v>55.593000000000004</c:v>
                </c:pt>
                <c:pt idx="14">
                  <c:v>51.707999999999998</c:v>
                </c:pt>
                <c:pt idx="15">
                  <c:v>47.645000000000003</c:v>
                </c:pt>
                <c:pt idx="16">
                  <c:v>43.628999999999998</c:v>
                </c:pt>
                <c:pt idx="17">
                  <c:v>40.18</c:v>
                </c:pt>
                <c:pt idx="18">
                  <c:v>36.343000000000004</c:v>
                </c:pt>
                <c:pt idx="19">
                  <c:v>32.835000000000001</c:v>
                </c:pt>
                <c:pt idx="20">
                  <c:v>29.581</c:v>
                </c:pt>
                <c:pt idx="21">
                  <c:v>27.058</c:v>
                </c:pt>
                <c:pt idx="22">
                  <c:v>24.422000000000001</c:v>
                </c:pt>
                <c:pt idx="23">
                  <c:v>22.056999999999999</c:v>
                </c:pt>
                <c:pt idx="24">
                  <c:v>19.670999999999999</c:v>
                </c:pt>
                <c:pt idx="25">
                  <c:v>17.298999999999999</c:v>
                </c:pt>
                <c:pt idx="26">
                  <c:v>15.507</c:v>
                </c:pt>
                <c:pt idx="27">
                  <c:v>13.742000000000001</c:v>
                </c:pt>
                <c:pt idx="28">
                  <c:v>11.9</c:v>
                </c:pt>
                <c:pt idx="29">
                  <c:v>10.130000000000001</c:v>
                </c:pt>
                <c:pt idx="30">
                  <c:v>9.4779999999999998</c:v>
                </c:pt>
              </c:numCache>
            </c:numRef>
          </c:yVal>
          <c:smooth val="0"/>
          <c:extLst>
            <c:ext xmlns:c16="http://schemas.microsoft.com/office/drawing/2014/chart" uri="{C3380CC4-5D6E-409C-BE32-E72D297353CC}">
              <c16:uniqueId val="{00000002-0497-41FF-8D17-7CEED790B509}"/>
            </c:ext>
          </c:extLst>
        </c:ser>
        <c:ser>
          <c:idx val="3"/>
          <c:order val="3"/>
          <c:tx>
            <c:strRef>
              <c:f>Sheet1!$E$1</c:f>
              <c:strCache>
                <c:ptCount val="1"/>
                <c:pt idx="0">
                  <c:v>Retransplant (N=2,055)</c:v>
                </c:pt>
              </c:strCache>
            </c:strRef>
          </c:tx>
          <c:spPr>
            <a:ln w="41275">
              <a:solidFill>
                <a:srgbClr val="FF00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100</c:v>
                </c:pt>
                <c:pt idx="1">
                  <c:v>100</c:v>
                </c:pt>
                <c:pt idx="2">
                  <c:v>94.356999999999999</c:v>
                </c:pt>
                <c:pt idx="3">
                  <c:v>89.052000000000007</c:v>
                </c:pt>
                <c:pt idx="4">
                  <c:v>84.864999999999995</c:v>
                </c:pt>
                <c:pt idx="5">
                  <c:v>79.552000000000007</c:v>
                </c:pt>
                <c:pt idx="6">
                  <c:v>75.867000000000004</c:v>
                </c:pt>
                <c:pt idx="7">
                  <c:v>70.319999999999993</c:v>
                </c:pt>
                <c:pt idx="8">
                  <c:v>65.700999999999993</c:v>
                </c:pt>
                <c:pt idx="9">
                  <c:v>60.45</c:v>
                </c:pt>
                <c:pt idx="10">
                  <c:v>56.186</c:v>
                </c:pt>
                <c:pt idx="11">
                  <c:v>52.640999999999998</c:v>
                </c:pt>
                <c:pt idx="12">
                  <c:v>47.969000000000001</c:v>
                </c:pt>
                <c:pt idx="13">
                  <c:v>44.33</c:v>
                </c:pt>
                <c:pt idx="14">
                  <c:v>40.279000000000003</c:v>
                </c:pt>
                <c:pt idx="15">
                  <c:v>36.003</c:v>
                </c:pt>
                <c:pt idx="16">
                  <c:v>32.948</c:v>
                </c:pt>
                <c:pt idx="17">
                  <c:v>29.672000000000001</c:v>
                </c:pt>
                <c:pt idx="18">
                  <c:v>27.991</c:v>
                </c:pt>
                <c:pt idx="19">
                  <c:v>25.081</c:v>
                </c:pt>
                <c:pt idx="20">
                  <c:v>22.690999999999999</c:v>
                </c:pt>
                <c:pt idx="21">
                  <c:v>19.440999999999999</c:v>
                </c:pt>
                <c:pt idx="22">
                  <c:v>17.898</c:v>
                </c:pt>
                <c:pt idx="23">
                  <c:v>14.824999999999999</c:v>
                </c:pt>
                <c:pt idx="24">
                  <c:v>13.342000000000001</c:v>
                </c:pt>
                <c:pt idx="25">
                  <c:v>12.557</c:v>
                </c:pt>
                <c:pt idx="26">
                  <c:v>#N/A</c:v>
                </c:pt>
                <c:pt idx="27">
                  <c:v>#N/A</c:v>
                </c:pt>
                <c:pt idx="28">
                  <c:v>#N/A</c:v>
                </c:pt>
                <c:pt idx="29">
                  <c:v>#N/A</c:v>
                </c:pt>
                <c:pt idx="30">
                  <c:v>#N/A</c:v>
                </c:pt>
              </c:numCache>
            </c:numRef>
          </c:yVal>
          <c:smooth val="0"/>
          <c:extLst>
            <c:ext xmlns:c16="http://schemas.microsoft.com/office/drawing/2014/chart" uri="{C3380CC4-5D6E-409C-BE32-E72D297353CC}">
              <c16:uniqueId val="{00000003-0497-41FF-8D17-7CEED790B509}"/>
            </c:ext>
          </c:extLst>
        </c:ser>
        <c:ser>
          <c:idx val="4"/>
          <c:order val="4"/>
          <c:tx>
            <c:strRef>
              <c:f>Sheet1!$F$1</c:f>
              <c:strCache>
                <c:ptCount val="1"/>
                <c:pt idx="0">
                  <c:v>VCM (N=3,058)</c:v>
                </c:pt>
              </c:strCache>
            </c:strRef>
          </c:tx>
          <c:spPr>
            <a:ln w="41275">
              <a:solidFill>
                <a:srgbClr val="0099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Sheet1!$F$2:$F$32</c:f>
              <c:numCache>
                <c:formatCode>General</c:formatCode>
                <c:ptCount val="31"/>
                <c:pt idx="0">
                  <c:v>100</c:v>
                </c:pt>
                <c:pt idx="1">
                  <c:v>100</c:v>
                </c:pt>
                <c:pt idx="2">
                  <c:v>96.385000000000005</c:v>
                </c:pt>
                <c:pt idx="3">
                  <c:v>92.793999999999997</c:v>
                </c:pt>
                <c:pt idx="4">
                  <c:v>89.441000000000003</c:v>
                </c:pt>
                <c:pt idx="5">
                  <c:v>86.787000000000006</c:v>
                </c:pt>
                <c:pt idx="6">
                  <c:v>84.162000000000006</c:v>
                </c:pt>
                <c:pt idx="7">
                  <c:v>80.424999999999997</c:v>
                </c:pt>
                <c:pt idx="8">
                  <c:v>76.664000000000001</c:v>
                </c:pt>
                <c:pt idx="9">
                  <c:v>72.748999999999995</c:v>
                </c:pt>
                <c:pt idx="10">
                  <c:v>69.546000000000006</c:v>
                </c:pt>
                <c:pt idx="11">
                  <c:v>65.436999999999998</c:v>
                </c:pt>
                <c:pt idx="12">
                  <c:v>61.136000000000003</c:v>
                </c:pt>
                <c:pt idx="13">
                  <c:v>57.402000000000001</c:v>
                </c:pt>
                <c:pt idx="14">
                  <c:v>52.661999999999999</c:v>
                </c:pt>
                <c:pt idx="15">
                  <c:v>47.906999999999996</c:v>
                </c:pt>
                <c:pt idx="16">
                  <c:v>44.030999999999999</c:v>
                </c:pt>
                <c:pt idx="17">
                  <c:v>39.976999999999997</c:v>
                </c:pt>
                <c:pt idx="18">
                  <c:v>35.710999999999999</c:v>
                </c:pt>
                <c:pt idx="19">
                  <c:v>31.789000000000001</c:v>
                </c:pt>
                <c:pt idx="20">
                  <c:v>28.335999999999999</c:v>
                </c:pt>
                <c:pt idx="21">
                  <c:v>26.027999999999999</c:v>
                </c:pt>
                <c:pt idx="22">
                  <c:v>23.228999999999999</c:v>
                </c:pt>
                <c:pt idx="23">
                  <c:v>20.396999999999998</c:v>
                </c:pt>
                <c:pt idx="24">
                  <c:v>18.558</c:v>
                </c:pt>
                <c:pt idx="25">
                  <c:v>17.443000000000001</c:v>
                </c:pt>
                <c:pt idx="26">
                  <c:v>14.965</c:v>
                </c:pt>
                <c:pt idx="27">
                  <c:v>13.211</c:v>
                </c:pt>
                <c:pt idx="28">
                  <c:v>11.664</c:v>
                </c:pt>
                <c:pt idx="29">
                  <c:v>10.048999999999999</c:v>
                </c:pt>
                <c:pt idx="30">
                  <c:v>#N/A</c:v>
                </c:pt>
              </c:numCache>
            </c:numRef>
          </c:yVal>
          <c:smooth val="0"/>
          <c:extLst>
            <c:ext xmlns:c16="http://schemas.microsoft.com/office/drawing/2014/chart" uri="{C3380CC4-5D6E-409C-BE32-E72D297353CC}">
              <c16:uniqueId val="{00000004-0497-41FF-8D17-7CEED790B509}"/>
            </c:ext>
          </c:extLst>
        </c:ser>
        <c:dLbls>
          <c:showLegendKey val="0"/>
          <c:showVal val="0"/>
          <c:showCatName val="0"/>
          <c:showSerName val="0"/>
          <c:showPercent val="0"/>
          <c:showBubbleSize val="0"/>
        </c:dLbls>
        <c:axId val="686556880"/>
        <c:axId val="686552176"/>
      </c:scatterChart>
      <c:valAx>
        <c:axId val="686556880"/>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300" b="1">
                <a:solidFill>
                  <a:schemeClr val="bg2"/>
                </a:solidFill>
              </a:defRPr>
            </a:pPr>
            <a:endParaRPr lang="en-US"/>
          </a:p>
        </c:txPr>
        <c:crossAx val="686552176"/>
        <c:crosses val="autoZero"/>
        <c:crossBetween val="midCat"/>
        <c:majorUnit val="5"/>
      </c:valAx>
      <c:valAx>
        <c:axId val="686552176"/>
        <c:scaling>
          <c:orientation val="minMax"/>
          <c:max val="100"/>
          <c:min val="0"/>
        </c:scaling>
        <c:delete val="1"/>
        <c:axPos val="l"/>
        <c:majorGridlines>
          <c:spPr>
            <a:ln>
              <a:solidFill>
                <a:schemeClr val="bg2"/>
              </a:solidFill>
              <a:prstDash val="sysDash"/>
            </a:ln>
          </c:spPr>
        </c:majorGridlines>
        <c:numFmt formatCode="General" sourceLinked="1"/>
        <c:majorTickMark val="out"/>
        <c:minorTickMark val="none"/>
        <c:tickLblPos val="nextTo"/>
        <c:crossAx val="686556880"/>
        <c:crosses val="autoZero"/>
        <c:crossBetween val="midCat"/>
        <c:majorUnit val="25"/>
      </c:valAx>
      <c:spPr>
        <a:noFill/>
        <a:ln>
          <a:solidFill>
            <a:schemeClr val="bg2"/>
          </a:solidFill>
        </a:ln>
      </c:spPr>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90442489489698741"/>
          <c:h val="0.80105693519079368"/>
        </c:manualLayout>
      </c:layout>
      <c:scatterChart>
        <c:scatterStyle val="lineMarker"/>
        <c:varyColors val="0"/>
        <c:ser>
          <c:idx val="0"/>
          <c:order val="0"/>
          <c:tx>
            <c:strRef>
              <c:f>Sheet1!$B$1</c:f>
              <c:strCache>
                <c:ptCount val="1"/>
                <c:pt idx="0">
                  <c:v>CHD (N=1,409)</c:v>
                </c:pt>
              </c:strCache>
            </c:strRef>
          </c:tx>
          <c:spPr>
            <a:ln w="41275">
              <a:solidFill>
                <a:srgbClr val="FFC000"/>
              </a:solidFill>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Sheet1!$B$2:$B$58</c:f>
              <c:numCache>
                <c:formatCode>General</c:formatCode>
                <c:ptCount val="57"/>
                <c:pt idx="0">
                  <c:v>100</c:v>
                </c:pt>
                <c:pt idx="1">
                  <c:v>86.825000000000003</c:v>
                </c:pt>
                <c:pt idx="2">
                  <c:v>84.156999999999996</c:v>
                </c:pt>
                <c:pt idx="3">
                  <c:v>82.998000000000005</c:v>
                </c:pt>
                <c:pt idx="4">
                  <c:v>82.052000000000007</c:v>
                </c:pt>
                <c:pt idx="5">
                  <c:v>81.906000000000006</c:v>
                </c:pt>
                <c:pt idx="6">
                  <c:v>81.614000000000004</c:v>
                </c:pt>
                <c:pt idx="7">
                  <c:v>81.468000000000004</c:v>
                </c:pt>
                <c:pt idx="8">
                  <c:v>80.953000000000003</c:v>
                </c:pt>
                <c:pt idx="9">
                  <c:v>80.805999999999997</c:v>
                </c:pt>
                <c:pt idx="10">
                  <c:v>80.436999999999998</c:v>
                </c:pt>
                <c:pt idx="11">
                  <c:v>80.141000000000005</c:v>
                </c:pt>
                <c:pt idx="12">
                  <c:v>79.766999999999996</c:v>
                </c:pt>
                <c:pt idx="13">
                  <c:v>79.14</c:v>
                </c:pt>
                <c:pt idx="14">
                  <c:v>78.503</c:v>
                </c:pt>
                <c:pt idx="15">
                  <c:v>78.100999999999999</c:v>
                </c:pt>
                <c:pt idx="16">
                  <c:v>77.195999999999998</c:v>
                </c:pt>
                <c:pt idx="17">
                  <c:v>76.488</c:v>
                </c:pt>
                <c:pt idx="18">
                  <c:v>75.858999999999995</c:v>
                </c:pt>
                <c:pt idx="19">
                  <c:v>75.403000000000006</c:v>
                </c:pt>
                <c:pt idx="20">
                  <c:v>75.034000000000006</c:v>
                </c:pt>
                <c:pt idx="21">
                  <c:v>74.635999999999996</c:v>
                </c:pt>
                <c:pt idx="22">
                  <c:v>74.016999999999996</c:v>
                </c:pt>
                <c:pt idx="23">
                  <c:v>73.078000000000003</c:v>
                </c:pt>
                <c:pt idx="24">
                  <c:v>72.427000000000007</c:v>
                </c:pt>
                <c:pt idx="25">
                  <c:v>72.308999999999997</c:v>
                </c:pt>
                <c:pt idx="26">
                  <c:v>72.070999999999998</c:v>
                </c:pt>
                <c:pt idx="27">
                  <c:v>71.704999999999998</c:v>
                </c:pt>
                <c:pt idx="28">
                  <c:v>71.331000000000003</c:v>
                </c:pt>
                <c:pt idx="29">
                  <c:v>71.058000000000007</c:v>
                </c:pt>
                <c:pt idx="30">
                  <c:v>71.058000000000007</c:v>
                </c:pt>
                <c:pt idx="31">
                  <c:v>70.772000000000006</c:v>
                </c:pt>
                <c:pt idx="32">
                  <c:v>70.772000000000006</c:v>
                </c:pt>
                <c:pt idx="33">
                  <c:v>70.608000000000004</c:v>
                </c:pt>
                <c:pt idx="34">
                  <c:v>70.100999999999999</c:v>
                </c:pt>
                <c:pt idx="35">
                  <c:v>69.406000000000006</c:v>
                </c:pt>
                <c:pt idx="36">
                  <c:v>68.861000000000004</c:v>
                </c:pt>
                <c:pt idx="37">
                  <c:v>68.442999999999998</c:v>
                </c:pt>
                <c:pt idx="38">
                  <c:v>68.228999999999999</c:v>
                </c:pt>
                <c:pt idx="39">
                  <c:v>68.228999999999999</c:v>
                </c:pt>
                <c:pt idx="40">
                  <c:v>68.228999999999999</c:v>
                </c:pt>
                <c:pt idx="41">
                  <c:v>67.704999999999998</c:v>
                </c:pt>
                <c:pt idx="42">
                  <c:v>67.164000000000001</c:v>
                </c:pt>
                <c:pt idx="43">
                  <c:v>66.337999999999994</c:v>
                </c:pt>
                <c:pt idx="44">
                  <c:v>66.031999999999996</c:v>
                </c:pt>
                <c:pt idx="45">
                  <c:v>65.686000000000007</c:v>
                </c:pt>
                <c:pt idx="46">
                  <c:v>65.686000000000007</c:v>
                </c:pt>
                <c:pt idx="47">
                  <c:v>65.323999999999998</c:v>
                </c:pt>
                <c:pt idx="48">
                  <c:v>65.323999999999998</c:v>
                </c:pt>
                <c:pt idx="49">
                  <c:v>65.323999999999998</c:v>
                </c:pt>
                <c:pt idx="50">
                  <c:v>64.39</c:v>
                </c:pt>
                <c:pt idx="51">
                  <c:v>63.424999999999997</c:v>
                </c:pt>
                <c:pt idx="52">
                  <c:v>62.901000000000003</c:v>
                </c:pt>
                <c:pt idx="53">
                  <c:v>62.143000000000001</c:v>
                </c:pt>
                <c:pt idx="54">
                  <c:v>60.539000000000001</c:v>
                </c:pt>
                <c:pt idx="55">
                  <c:v>60.539000000000001</c:v>
                </c:pt>
                <c:pt idx="56">
                  <c:v>56.142000000000003</c:v>
                </c:pt>
              </c:numCache>
            </c:numRef>
          </c:yVal>
          <c:smooth val="0"/>
          <c:extLst>
            <c:ext xmlns:c16="http://schemas.microsoft.com/office/drawing/2014/chart" uri="{C3380CC4-5D6E-409C-BE32-E72D297353CC}">
              <c16:uniqueId val="{00000000-917F-4CC6-AF60-5BD2817FFF02}"/>
            </c:ext>
          </c:extLst>
        </c:ser>
        <c:ser>
          <c:idx val="1"/>
          <c:order val="1"/>
          <c:tx>
            <c:strRef>
              <c:f>Sheet1!$C$1</c:f>
              <c:strCache>
                <c:ptCount val="1"/>
                <c:pt idx="0">
                  <c:v>ICM (N=16,848)</c:v>
                </c:pt>
              </c:strCache>
            </c:strRef>
          </c:tx>
          <c:spPr>
            <a:ln w="41275">
              <a:solidFill>
                <a:srgbClr val="FF0000"/>
              </a:solidFill>
              <a:prstDash val="solid"/>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Sheet1!$C$2:$C$58</c:f>
              <c:numCache>
                <c:formatCode>General</c:formatCode>
                <c:ptCount val="57"/>
                <c:pt idx="0">
                  <c:v>100</c:v>
                </c:pt>
                <c:pt idx="1">
                  <c:v>91.960999999999999</c:v>
                </c:pt>
                <c:pt idx="2">
                  <c:v>89.896000000000001</c:v>
                </c:pt>
                <c:pt idx="3">
                  <c:v>88.632000000000005</c:v>
                </c:pt>
                <c:pt idx="4">
                  <c:v>87.712999999999994</c:v>
                </c:pt>
                <c:pt idx="5">
                  <c:v>87.078999999999994</c:v>
                </c:pt>
                <c:pt idx="6">
                  <c:v>86.516999999999996</c:v>
                </c:pt>
                <c:pt idx="7">
                  <c:v>85.959000000000003</c:v>
                </c:pt>
                <c:pt idx="8">
                  <c:v>85.572000000000003</c:v>
                </c:pt>
                <c:pt idx="9">
                  <c:v>85.245999999999995</c:v>
                </c:pt>
                <c:pt idx="10">
                  <c:v>84.844999999999999</c:v>
                </c:pt>
                <c:pt idx="11">
                  <c:v>84.51</c:v>
                </c:pt>
                <c:pt idx="12">
                  <c:v>84.117000000000004</c:v>
                </c:pt>
                <c:pt idx="13">
                  <c:v>83.07</c:v>
                </c:pt>
                <c:pt idx="14">
                  <c:v>82.147999999999996</c:v>
                </c:pt>
                <c:pt idx="15">
                  <c:v>81.298000000000002</c:v>
                </c:pt>
                <c:pt idx="16">
                  <c:v>80.594999999999999</c:v>
                </c:pt>
                <c:pt idx="17">
                  <c:v>79.846999999999994</c:v>
                </c:pt>
                <c:pt idx="18">
                  <c:v>79.066000000000003</c:v>
                </c:pt>
                <c:pt idx="19">
                  <c:v>78.372</c:v>
                </c:pt>
                <c:pt idx="20">
                  <c:v>77.778000000000006</c:v>
                </c:pt>
                <c:pt idx="21">
                  <c:v>77.183999999999997</c:v>
                </c:pt>
                <c:pt idx="22">
                  <c:v>76.284999999999997</c:v>
                </c:pt>
                <c:pt idx="23">
                  <c:v>75.623000000000005</c:v>
                </c:pt>
                <c:pt idx="24">
                  <c:v>74.930000000000007</c:v>
                </c:pt>
                <c:pt idx="25">
                  <c:v>74.215999999999994</c:v>
                </c:pt>
                <c:pt idx="26">
                  <c:v>73.421000000000006</c:v>
                </c:pt>
                <c:pt idx="27">
                  <c:v>72.697999999999993</c:v>
                </c:pt>
                <c:pt idx="28">
                  <c:v>71.852999999999994</c:v>
                </c:pt>
                <c:pt idx="29">
                  <c:v>70.903999999999996</c:v>
                </c:pt>
                <c:pt idx="30">
                  <c:v>70.209000000000003</c:v>
                </c:pt>
                <c:pt idx="31">
                  <c:v>69.396000000000001</c:v>
                </c:pt>
                <c:pt idx="32">
                  <c:v>68.539000000000001</c:v>
                </c:pt>
                <c:pt idx="33">
                  <c:v>67.497</c:v>
                </c:pt>
                <c:pt idx="34">
                  <c:v>66.566999999999993</c:v>
                </c:pt>
                <c:pt idx="35">
                  <c:v>65.668000000000006</c:v>
                </c:pt>
                <c:pt idx="36">
                  <c:v>64.831999999999994</c:v>
                </c:pt>
                <c:pt idx="37">
                  <c:v>63.628999999999998</c:v>
                </c:pt>
                <c:pt idx="38">
                  <c:v>62.636000000000003</c:v>
                </c:pt>
                <c:pt idx="39">
                  <c:v>61.975000000000001</c:v>
                </c:pt>
                <c:pt idx="40">
                  <c:v>61.024000000000001</c:v>
                </c:pt>
                <c:pt idx="41">
                  <c:v>59.869</c:v>
                </c:pt>
                <c:pt idx="42">
                  <c:v>58.954000000000001</c:v>
                </c:pt>
                <c:pt idx="43">
                  <c:v>57.886000000000003</c:v>
                </c:pt>
                <c:pt idx="44">
                  <c:v>57.052999999999997</c:v>
                </c:pt>
                <c:pt idx="45">
                  <c:v>56.084000000000003</c:v>
                </c:pt>
                <c:pt idx="46">
                  <c:v>54.993000000000002</c:v>
                </c:pt>
                <c:pt idx="47">
                  <c:v>54.25</c:v>
                </c:pt>
                <c:pt idx="48">
                  <c:v>53.279000000000003</c:v>
                </c:pt>
                <c:pt idx="49">
                  <c:v>52.423999999999999</c:v>
                </c:pt>
                <c:pt idx="50">
                  <c:v>51.106999999999999</c:v>
                </c:pt>
                <c:pt idx="51">
                  <c:v>49.838000000000001</c:v>
                </c:pt>
                <c:pt idx="52">
                  <c:v>48.896999999999998</c:v>
                </c:pt>
                <c:pt idx="53">
                  <c:v>47.744999999999997</c:v>
                </c:pt>
                <c:pt idx="54">
                  <c:v>46.954000000000001</c:v>
                </c:pt>
                <c:pt idx="55">
                  <c:v>46.220999999999997</c:v>
                </c:pt>
                <c:pt idx="56">
                  <c:v>45.093000000000004</c:v>
                </c:pt>
              </c:numCache>
            </c:numRef>
          </c:yVal>
          <c:smooth val="0"/>
          <c:extLst>
            <c:ext xmlns:c16="http://schemas.microsoft.com/office/drawing/2014/chart" uri="{C3380CC4-5D6E-409C-BE32-E72D297353CC}">
              <c16:uniqueId val="{00000001-917F-4CC6-AF60-5BD2817FFF02}"/>
            </c:ext>
          </c:extLst>
        </c:ser>
        <c:ser>
          <c:idx val="2"/>
          <c:order val="2"/>
          <c:tx>
            <c:strRef>
              <c:f>Sheet1!$D$1</c:f>
              <c:strCache>
                <c:ptCount val="1"/>
                <c:pt idx="0">
                  <c:v>NICM (N=23,194)</c:v>
                </c:pt>
              </c:strCache>
            </c:strRef>
          </c:tx>
          <c:spPr>
            <a:ln w="41275">
              <a:solidFill>
                <a:srgbClr val="0066FF"/>
              </a:solidFill>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Sheet1!$D$2:$D$58</c:f>
              <c:numCache>
                <c:formatCode>General</c:formatCode>
                <c:ptCount val="57"/>
                <c:pt idx="0">
                  <c:v>100</c:v>
                </c:pt>
                <c:pt idx="1">
                  <c:v>93.210999999999999</c:v>
                </c:pt>
                <c:pt idx="2">
                  <c:v>91.501999999999995</c:v>
                </c:pt>
                <c:pt idx="3">
                  <c:v>90.424000000000007</c:v>
                </c:pt>
                <c:pt idx="4">
                  <c:v>89.697000000000003</c:v>
                </c:pt>
                <c:pt idx="5">
                  <c:v>89.116</c:v>
                </c:pt>
                <c:pt idx="6">
                  <c:v>88.570999999999998</c:v>
                </c:pt>
                <c:pt idx="7">
                  <c:v>88.222999999999999</c:v>
                </c:pt>
                <c:pt idx="8">
                  <c:v>87.674000000000007</c:v>
                </c:pt>
                <c:pt idx="9">
                  <c:v>87.224000000000004</c:v>
                </c:pt>
                <c:pt idx="10">
                  <c:v>86.84</c:v>
                </c:pt>
                <c:pt idx="11">
                  <c:v>86.537999999999997</c:v>
                </c:pt>
                <c:pt idx="12">
                  <c:v>86.222999999999999</c:v>
                </c:pt>
                <c:pt idx="13">
                  <c:v>85.287000000000006</c:v>
                </c:pt>
                <c:pt idx="14">
                  <c:v>84.537999999999997</c:v>
                </c:pt>
                <c:pt idx="15">
                  <c:v>83.790999999999997</c:v>
                </c:pt>
                <c:pt idx="16">
                  <c:v>83.150999999999996</c:v>
                </c:pt>
                <c:pt idx="17">
                  <c:v>82.391999999999996</c:v>
                </c:pt>
                <c:pt idx="18">
                  <c:v>81.531000000000006</c:v>
                </c:pt>
                <c:pt idx="19">
                  <c:v>81.016999999999996</c:v>
                </c:pt>
                <c:pt idx="20">
                  <c:v>80.498000000000005</c:v>
                </c:pt>
                <c:pt idx="21">
                  <c:v>79.819999999999993</c:v>
                </c:pt>
                <c:pt idx="22">
                  <c:v>79.197000000000003</c:v>
                </c:pt>
                <c:pt idx="23">
                  <c:v>78.596999999999994</c:v>
                </c:pt>
                <c:pt idx="24">
                  <c:v>77.988</c:v>
                </c:pt>
                <c:pt idx="25">
                  <c:v>77.266999999999996</c:v>
                </c:pt>
                <c:pt idx="26">
                  <c:v>76.641999999999996</c:v>
                </c:pt>
                <c:pt idx="27">
                  <c:v>76.02</c:v>
                </c:pt>
                <c:pt idx="28">
                  <c:v>75.456999999999994</c:v>
                </c:pt>
                <c:pt idx="29">
                  <c:v>74.759</c:v>
                </c:pt>
                <c:pt idx="30">
                  <c:v>74.090999999999994</c:v>
                </c:pt>
                <c:pt idx="31">
                  <c:v>73.515000000000001</c:v>
                </c:pt>
                <c:pt idx="32">
                  <c:v>72.89</c:v>
                </c:pt>
                <c:pt idx="33">
                  <c:v>72.331999999999994</c:v>
                </c:pt>
                <c:pt idx="34">
                  <c:v>71.808000000000007</c:v>
                </c:pt>
                <c:pt idx="35">
                  <c:v>71.22</c:v>
                </c:pt>
                <c:pt idx="36">
                  <c:v>70.459999999999994</c:v>
                </c:pt>
                <c:pt idx="37">
                  <c:v>69.891000000000005</c:v>
                </c:pt>
                <c:pt idx="38">
                  <c:v>69.254999999999995</c:v>
                </c:pt>
                <c:pt idx="39">
                  <c:v>68.501000000000005</c:v>
                </c:pt>
                <c:pt idx="40">
                  <c:v>67.954999999999998</c:v>
                </c:pt>
                <c:pt idx="41">
                  <c:v>67.272999999999996</c:v>
                </c:pt>
                <c:pt idx="42">
                  <c:v>66.641999999999996</c:v>
                </c:pt>
                <c:pt idx="43">
                  <c:v>65.927000000000007</c:v>
                </c:pt>
                <c:pt idx="44">
                  <c:v>65.289000000000001</c:v>
                </c:pt>
                <c:pt idx="45">
                  <c:v>64.596000000000004</c:v>
                </c:pt>
                <c:pt idx="46">
                  <c:v>63.966999999999999</c:v>
                </c:pt>
                <c:pt idx="47">
                  <c:v>62.942999999999998</c:v>
                </c:pt>
                <c:pt idx="48">
                  <c:v>62.421999999999997</c:v>
                </c:pt>
                <c:pt idx="49">
                  <c:v>61.817999999999998</c:v>
                </c:pt>
                <c:pt idx="50">
                  <c:v>61.192999999999998</c:v>
                </c:pt>
                <c:pt idx="51">
                  <c:v>60.308999999999997</c:v>
                </c:pt>
                <c:pt idx="52">
                  <c:v>59.445999999999998</c:v>
                </c:pt>
                <c:pt idx="53">
                  <c:v>58.64</c:v>
                </c:pt>
                <c:pt idx="54">
                  <c:v>57.704000000000001</c:v>
                </c:pt>
                <c:pt idx="55">
                  <c:v>57.226999999999997</c:v>
                </c:pt>
                <c:pt idx="56">
                  <c:v>56.395000000000003</c:v>
                </c:pt>
              </c:numCache>
            </c:numRef>
          </c:yVal>
          <c:smooth val="0"/>
          <c:extLst>
            <c:ext xmlns:c16="http://schemas.microsoft.com/office/drawing/2014/chart" uri="{C3380CC4-5D6E-409C-BE32-E72D297353CC}">
              <c16:uniqueId val="{00000002-917F-4CC6-AF60-5BD2817FFF02}"/>
            </c:ext>
          </c:extLst>
        </c:ser>
        <c:ser>
          <c:idx val="3"/>
          <c:order val="3"/>
          <c:tx>
            <c:strRef>
              <c:f>Sheet1!$E$1</c:f>
              <c:strCache>
                <c:ptCount val="1"/>
                <c:pt idx="0">
                  <c:v>Retransplant (N=1,400)</c:v>
                </c:pt>
              </c:strCache>
            </c:strRef>
          </c:tx>
          <c:spPr>
            <a:ln w="41275">
              <a:solidFill>
                <a:srgbClr val="009900"/>
              </a:solidFill>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Sheet1!$E$2:$E$58</c:f>
              <c:numCache>
                <c:formatCode>General</c:formatCode>
                <c:ptCount val="57"/>
                <c:pt idx="0">
                  <c:v>100</c:v>
                </c:pt>
                <c:pt idx="1">
                  <c:v>87.44</c:v>
                </c:pt>
                <c:pt idx="2">
                  <c:v>85.102000000000004</c:v>
                </c:pt>
                <c:pt idx="3">
                  <c:v>83.412000000000006</c:v>
                </c:pt>
                <c:pt idx="4">
                  <c:v>82.597999999999999</c:v>
                </c:pt>
                <c:pt idx="5">
                  <c:v>81.634</c:v>
                </c:pt>
                <c:pt idx="6">
                  <c:v>80.817999999999998</c:v>
                </c:pt>
                <c:pt idx="7">
                  <c:v>80.370999999999995</c:v>
                </c:pt>
                <c:pt idx="8">
                  <c:v>79.774000000000001</c:v>
                </c:pt>
                <c:pt idx="9">
                  <c:v>79.400999999999996</c:v>
                </c:pt>
                <c:pt idx="10">
                  <c:v>79.100999999999999</c:v>
                </c:pt>
                <c:pt idx="11">
                  <c:v>78.873999999999995</c:v>
                </c:pt>
                <c:pt idx="12">
                  <c:v>78.114999999999995</c:v>
                </c:pt>
                <c:pt idx="13">
                  <c:v>77.162999999999997</c:v>
                </c:pt>
                <c:pt idx="14">
                  <c:v>75.876000000000005</c:v>
                </c:pt>
                <c:pt idx="15">
                  <c:v>75.39</c:v>
                </c:pt>
                <c:pt idx="16">
                  <c:v>74.569000000000003</c:v>
                </c:pt>
                <c:pt idx="17">
                  <c:v>73.605000000000004</c:v>
                </c:pt>
                <c:pt idx="18">
                  <c:v>72.531999999999996</c:v>
                </c:pt>
                <c:pt idx="19">
                  <c:v>71.536000000000001</c:v>
                </c:pt>
                <c:pt idx="20">
                  <c:v>70.703000000000003</c:v>
                </c:pt>
                <c:pt idx="21">
                  <c:v>70.311000000000007</c:v>
                </c:pt>
                <c:pt idx="22">
                  <c:v>69.603999999999999</c:v>
                </c:pt>
                <c:pt idx="23">
                  <c:v>69.087999999999994</c:v>
                </c:pt>
                <c:pt idx="24">
                  <c:v>68.671999999999997</c:v>
                </c:pt>
                <c:pt idx="25">
                  <c:v>67.659000000000006</c:v>
                </c:pt>
                <c:pt idx="26">
                  <c:v>67.084999999999994</c:v>
                </c:pt>
                <c:pt idx="27">
                  <c:v>66.387</c:v>
                </c:pt>
                <c:pt idx="28">
                  <c:v>65.438999999999993</c:v>
                </c:pt>
                <c:pt idx="29">
                  <c:v>64.781999999999996</c:v>
                </c:pt>
                <c:pt idx="30">
                  <c:v>64.379000000000005</c:v>
                </c:pt>
                <c:pt idx="31">
                  <c:v>63.834000000000003</c:v>
                </c:pt>
                <c:pt idx="32">
                  <c:v>63.42</c:v>
                </c:pt>
                <c:pt idx="33">
                  <c:v>62.478000000000002</c:v>
                </c:pt>
                <c:pt idx="34">
                  <c:v>61.673000000000002</c:v>
                </c:pt>
                <c:pt idx="35">
                  <c:v>60.697000000000003</c:v>
                </c:pt>
                <c:pt idx="36">
                  <c:v>59.84</c:v>
                </c:pt>
                <c:pt idx="37">
                  <c:v>59.085999999999999</c:v>
                </c:pt>
                <c:pt idx="38">
                  <c:v>58.314999999999998</c:v>
                </c:pt>
                <c:pt idx="39">
                  <c:v>57.521000000000001</c:v>
                </c:pt>
                <c:pt idx="40">
                  <c:v>56.084000000000003</c:v>
                </c:pt>
                <c:pt idx="41">
                  <c:v>55.853000000000002</c:v>
                </c:pt>
                <c:pt idx="42">
                  <c:v>55.128999999999998</c:v>
                </c:pt>
                <c:pt idx="43">
                  <c:v>53.634</c:v>
                </c:pt>
                <c:pt idx="44">
                  <c:v>52.341999999999999</c:v>
                </c:pt>
                <c:pt idx="45">
                  <c:v>51.173000000000002</c:v>
                </c:pt>
                <c:pt idx="46">
                  <c:v>50.247999999999998</c:v>
                </c:pt>
                <c:pt idx="47">
                  <c:v>50.247999999999998</c:v>
                </c:pt>
                <c:pt idx="48">
                  <c:v>49.222000000000001</c:v>
                </c:pt>
                <c:pt idx="49">
                  <c:v>48.411000000000001</c:v>
                </c:pt>
                <c:pt idx="50">
                  <c:v>47.17</c:v>
                </c:pt>
                <c:pt idx="51">
                  <c:v>46.749000000000002</c:v>
                </c:pt>
                <c:pt idx="52">
                  <c:v>46.749000000000002</c:v>
                </c:pt>
                <c:pt idx="53">
                  <c:v>46.125</c:v>
                </c:pt>
                <c:pt idx="54">
                  <c:v>46.125</c:v>
                </c:pt>
                <c:pt idx="55">
                  <c:v>44.012999999999998</c:v>
                </c:pt>
                <c:pt idx="56">
                  <c:v>42.279000000000003</c:v>
                </c:pt>
              </c:numCache>
            </c:numRef>
          </c:yVal>
          <c:smooth val="0"/>
          <c:extLst>
            <c:ext xmlns:c16="http://schemas.microsoft.com/office/drawing/2014/chart" uri="{C3380CC4-5D6E-409C-BE32-E72D297353CC}">
              <c16:uniqueId val="{00000003-917F-4CC6-AF60-5BD2817FFF02}"/>
            </c:ext>
          </c:extLst>
        </c:ser>
        <c:ser>
          <c:idx val="4"/>
          <c:order val="4"/>
          <c:tx>
            <c:strRef>
              <c:f>Sheet1!$F$1</c:f>
              <c:strCache>
                <c:ptCount val="1"/>
                <c:pt idx="0">
                  <c:v>VCM (N=1,457)</c:v>
                </c:pt>
              </c:strCache>
            </c:strRef>
          </c:tx>
          <c:spPr>
            <a:ln w="41275">
              <a:solidFill>
                <a:srgbClr val="FF00FF"/>
              </a:solidFill>
            </a:ln>
          </c:spPr>
          <c:marker>
            <c:symbol val="none"/>
          </c:marker>
          <c:xVal>
            <c:numRef>
              <c:f>Sheet1!$A$2:$A$58</c:f>
              <c:numCache>
                <c:formatCode>General</c:formatCode>
                <c:ptCount val="5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pt idx="37">
                  <c:v>7.25</c:v>
                </c:pt>
                <c:pt idx="38">
                  <c:v>7.5</c:v>
                </c:pt>
                <c:pt idx="39">
                  <c:v>7.75</c:v>
                </c:pt>
                <c:pt idx="40">
                  <c:v>8</c:v>
                </c:pt>
                <c:pt idx="41">
                  <c:v>8.25</c:v>
                </c:pt>
                <c:pt idx="42">
                  <c:v>8.5</c:v>
                </c:pt>
                <c:pt idx="43">
                  <c:v>8.75</c:v>
                </c:pt>
                <c:pt idx="44">
                  <c:v>9</c:v>
                </c:pt>
                <c:pt idx="45">
                  <c:v>9.25</c:v>
                </c:pt>
                <c:pt idx="46">
                  <c:v>9.5</c:v>
                </c:pt>
                <c:pt idx="47">
                  <c:v>9.75</c:v>
                </c:pt>
                <c:pt idx="48">
                  <c:v>10</c:v>
                </c:pt>
                <c:pt idx="49">
                  <c:v>10.25</c:v>
                </c:pt>
                <c:pt idx="50">
                  <c:v>10.5</c:v>
                </c:pt>
                <c:pt idx="51">
                  <c:v>10.75</c:v>
                </c:pt>
                <c:pt idx="52">
                  <c:v>11</c:v>
                </c:pt>
                <c:pt idx="53">
                  <c:v>11.25</c:v>
                </c:pt>
                <c:pt idx="54">
                  <c:v>11.5</c:v>
                </c:pt>
                <c:pt idx="55">
                  <c:v>11.75</c:v>
                </c:pt>
                <c:pt idx="56">
                  <c:v>12</c:v>
                </c:pt>
              </c:numCache>
            </c:numRef>
          </c:xVal>
          <c:yVal>
            <c:numRef>
              <c:f>Sheet1!$F$2:$F$58</c:f>
              <c:numCache>
                <c:formatCode>General</c:formatCode>
                <c:ptCount val="57"/>
                <c:pt idx="0">
                  <c:v>100</c:v>
                </c:pt>
                <c:pt idx="1">
                  <c:v>88.135000000000005</c:v>
                </c:pt>
                <c:pt idx="2">
                  <c:v>85.474000000000004</c:v>
                </c:pt>
                <c:pt idx="3">
                  <c:v>83.997</c:v>
                </c:pt>
                <c:pt idx="4">
                  <c:v>82.869</c:v>
                </c:pt>
                <c:pt idx="5">
                  <c:v>82.021000000000001</c:v>
                </c:pt>
                <c:pt idx="6">
                  <c:v>81.808000000000007</c:v>
                </c:pt>
                <c:pt idx="7">
                  <c:v>81.667000000000002</c:v>
                </c:pt>
                <c:pt idx="8">
                  <c:v>81.097999999999999</c:v>
                </c:pt>
                <c:pt idx="9">
                  <c:v>80.525999999999996</c:v>
                </c:pt>
                <c:pt idx="10">
                  <c:v>80.239999999999995</c:v>
                </c:pt>
                <c:pt idx="11">
                  <c:v>79.882000000000005</c:v>
                </c:pt>
                <c:pt idx="12">
                  <c:v>79.665000000000006</c:v>
                </c:pt>
                <c:pt idx="13">
                  <c:v>79.215000000000003</c:v>
                </c:pt>
                <c:pt idx="14">
                  <c:v>78.447000000000003</c:v>
                </c:pt>
                <c:pt idx="15">
                  <c:v>77.751000000000005</c:v>
                </c:pt>
                <c:pt idx="16">
                  <c:v>77.200999999999993</c:v>
                </c:pt>
                <c:pt idx="17">
                  <c:v>76.790000000000006</c:v>
                </c:pt>
                <c:pt idx="18">
                  <c:v>75.864999999999995</c:v>
                </c:pt>
                <c:pt idx="19">
                  <c:v>75.608999999999995</c:v>
                </c:pt>
                <c:pt idx="20">
                  <c:v>74.915999999999997</c:v>
                </c:pt>
                <c:pt idx="21">
                  <c:v>74.367000000000004</c:v>
                </c:pt>
                <c:pt idx="22">
                  <c:v>73.712000000000003</c:v>
                </c:pt>
                <c:pt idx="23">
                  <c:v>73.141000000000005</c:v>
                </c:pt>
                <c:pt idx="24">
                  <c:v>71.971999999999994</c:v>
                </c:pt>
                <c:pt idx="25">
                  <c:v>71.358999999999995</c:v>
                </c:pt>
                <c:pt idx="26">
                  <c:v>70.831000000000003</c:v>
                </c:pt>
                <c:pt idx="27">
                  <c:v>70.296999999999997</c:v>
                </c:pt>
                <c:pt idx="28">
                  <c:v>69.751999999999995</c:v>
                </c:pt>
                <c:pt idx="29">
                  <c:v>69.046999999999997</c:v>
                </c:pt>
                <c:pt idx="30">
                  <c:v>68.691000000000003</c:v>
                </c:pt>
                <c:pt idx="31">
                  <c:v>67.966999999999999</c:v>
                </c:pt>
                <c:pt idx="32">
                  <c:v>67.349000000000004</c:v>
                </c:pt>
                <c:pt idx="33">
                  <c:v>66.960999999999999</c:v>
                </c:pt>
                <c:pt idx="34">
                  <c:v>66.27</c:v>
                </c:pt>
                <c:pt idx="35">
                  <c:v>65.563999999999993</c:v>
                </c:pt>
                <c:pt idx="36">
                  <c:v>65.27</c:v>
                </c:pt>
                <c:pt idx="37">
                  <c:v>64.789000000000001</c:v>
                </c:pt>
                <c:pt idx="38">
                  <c:v>64.626000000000005</c:v>
                </c:pt>
                <c:pt idx="39">
                  <c:v>63.951999999999998</c:v>
                </c:pt>
                <c:pt idx="40">
                  <c:v>62.719000000000001</c:v>
                </c:pt>
                <c:pt idx="41">
                  <c:v>61.954999999999998</c:v>
                </c:pt>
                <c:pt idx="42">
                  <c:v>60.73</c:v>
                </c:pt>
                <c:pt idx="43">
                  <c:v>60.100999999999999</c:v>
                </c:pt>
                <c:pt idx="44">
                  <c:v>59.668999999999997</c:v>
                </c:pt>
                <c:pt idx="45">
                  <c:v>59.668999999999997</c:v>
                </c:pt>
                <c:pt idx="46">
                  <c:v>58.875999999999998</c:v>
                </c:pt>
                <c:pt idx="47">
                  <c:v>58.322000000000003</c:v>
                </c:pt>
                <c:pt idx="48">
                  <c:v>57.457999999999998</c:v>
                </c:pt>
                <c:pt idx="49">
                  <c:v>57.118000000000002</c:v>
                </c:pt>
                <c:pt idx="50">
                  <c:v>57.118000000000002</c:v>
                </c:pt>
                <c:pt idx="51">
                  <c:v>55.95</c:v>
                </c:pt>
                <c:pt idx="52">
                  <c:v>55.087000000000003</c:v>
                </c:pt>
                <c:pt idx="53">
                  <c:v>54.612000000000002</c:v>
                </c:pt>
                <c:pt idx="54">
                  <c:v>54.612000000000002</c:v>
                </c:pt>
                <c:pt idx="55">
                  <c:v>53.884</c:v>
                </c:pt>
                <c:pt idx="56">
                  <c:v>53.884</c:v>
                </c:pt>
              </c:numCache>
            </c:numRef>
          </c:yVal>
          <c:smooth val="0"/>
          <c:extLst>
            <c:ext xmlns:c16="http://schemas.microsoft.com/office/drawing/2014/chart" uri="{C3380CC4-5D6E-409C-BE32-E72D297353CC}">
              <c16:uniqueId val="{00000004-917F-4CC6-AF60-5BD2817FFF02}"/>
            </c:ext>
          </c:extLst>
        </c:ser>
        <c:dLbls>
          <c:showLegendKey val="0"/>
          <c:showVal val="0"/>
          <c:showCatName val="0"/>
          <c:showSerName val="0"/>
          <c:showPercent val="0"/>
          <c:showBubbleSize val="0"/>
        </c:dLbls>
        <c:axId val="684757120"/>
        <c:axId val="684753984"/>
      </c:scatterChart>
      <c:valAx>
        <c:axId val="684757120"/>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3984"/>
        <c:crosses val="autoZero"/>
        <c:crossBetween val="midCat"/>
        <c:majorUnit val="1"/>
      </c:valAx>
      <c:valAx>
        <c:axId val="684753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7120"/>
        <c:crosses val="autoZero"/>
        <c:crossBetween val="midCat"/>
        <c:majorUnit val="25"/>
      </c:valAx>
      <c:spPr>
        <a:noFill/>
        <a:ln>
          <a:solidFill>
            <a:schemeClr val="bg2"/>
          </a:solidFill>
        </a:ln>
      </c:spPr>
    </c:plotArea>
    <c:legend>
      <c:legendPos val="r"/>
      <c:layout>
        <c:manualLayout>
          <c:xMode val="edge"/>
          <c:yMode val="edge"/>
          <c:x val="9.2445393478357576E-2"/>
          <c:y val="0.66302725620835867"/>
          <c:w val="0.67692868899862091"/>
          <c:h val="0.1688108217242075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245337142590742"/>
          <c:h val="0.78567231980617802"/>
        </c:manualLayout>
      </c:layout>
      <c:scatterChart>
        <c:scatterStyle val="lineMarker"/>
        <c:varyColors val="0"/>
        <c:ser>
          <c:idx val="0"/>
          <c:order val="0"/>
          <c:tx>
            <c:strRef>
              <c:f>Sheet1!$B$1</c:f>
              <c:strCache>
                <c:ptCount val="1"/>
                <c:pt idx="0">
                  <c:v>CHD (N=1,051)</c:v>
                </c:pt>
              </c:strCache>
            </c:strRef>
          </c:tx>
          <c:spPr>
            <a:ln w="41275">
              <a:solidFill>
                <a:srgbClr val="FFC000"/>
              </a:solidFill>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Sheet1!$B$2:$B$74</c:f>
              <c:numCache>
                <c:formatCode>General</c:formatCode>
                <c:ptCount val="73"/>
                <c:pt idx="0">
                  <c:v>100</c:v>
                </c:pt>
                <c:pt idx="1">
                  <c:v>100</c:v>
                </c:pt>
                <c:pt idx="2">
                  <c:v>100</c:v>
                </c:pt>
                <c:pt idx="3">
                  <c:v>100</c:v>
                </c:pt>
                <c:pt idx="4">
                  <c:v>100</c:v>
                </c:pt>
                <c:pt idx="5">
                  <c:v>100</c:v>
                </c:pt>
                <c:pt idx="6">
                  <c:v>100</c:v>
                </c:pt>
                <c:pt idx="7">
                  <c:v>99.412999999999997</c:v>
                </c:pt>
                <c:pt idx="8">
                  <c:v>98.915000000000006</c:v>
                </c:pt>
                <c:pt idx="9">
                  <c:v>98.415000000000006</c:v>
                </c:pt>
                <c:pt idx="10">
                  <c:v>98.012</c:v>
                </c:pt>
                <c:pt idx="11">
                  <c:v>97.605000000000004</c:v>
                </c:pt>
                <c:pt idx="12">
                  <c:v>96.777000000000001</c:v>
                </c:pt>
                <c:pt idx="13">
                  <c:v>96.224000000000004</c:v>
                </c:pt>
                <c:pt idx="14">
                  <c:v>95.778000000000006</c:v>
                </c:pt>
                <c:pt idx="15">
                  <c:v>95.100999999999999</c:v>
                </c:pt>
                <c:pt idx="16">
                  <c:v>94.759</c:v>
                </c:pt>
                <c:pt idx="17">
                  <c:v>94.183000000000007</c:v>
                </c:pt>
                <c:pt idx="18">
                  <c:v>94.066000000000003</c:v>
                </c:pt>
                <c:pt idx="19">
                  <c:v>93.695999999999998</c:v>
                </c:pt>
                <c:pt idx="20">
                  <c:v>93.566999999999993</c:v>
                </c:pt>
                <c:pt idx="21">
                  <c:v>92.790999999999997</c:v>
                </c:pt>
                <c:pt idx="22">
                  <c:v>91.745999999999995</c:v>
                </c:pt>
                <c:pt idx="23">
                  <c:v>91.48</c:v>
                </c:pt>
                <c:pt idx="24">
                  <c:v>90.799000000000007</c:v>
                </c:pt>
                <c:pt idx="25">
                  <c:v>90.799000000000007</c:v>
                </c:pt>
                <c:pt idx="26">
                  <c:v>90.350999999999999</c:v>
                </c:pt>
                <c:pt idx="27">
                  <c:v>90.350999999999999</c:v>
                </c:pt>
                <c:pt idx="28">
                  <c:v>89.893000000000001</c:v>
                </c:pt>
                <c:pt idx="29">
                  <c:v>89.581000000000003</c:v>
                </c:pt>
                <c:pt idx="30">
                  <c:v>89.424000000000007</c:v>
                </c:pt>
                <c:pt idx="31">
                  <c:v>89.081999999999994</c:v>
                </c:pt>
                <c:pt idx="32">
                  <c:v>89.081999999999994</c:v>
                </c:pt>
                <c:pt idx="33">
                  <c:v>89.081999999999994</c:v>
                </c:pt>
                <c:pt idx="34">
                  <c:v>88.722999999999999</c:v>
                </c:pt>
                <c:pt idx="35">
                  <c:v>88.722999999999999</c:v>
                </c:pt>
                <c:pt idx="36">
                  <c:v>88.722999999999999</c:v>
                </c:pt>
                <c:pt idx="37">
                  <c:v>88.518000000000001</c:v>
                </c:pt>
                <c:pt idx="38">
                  <c:v>88.308999999999997</c:v>
                </c:pt>
                <c:pt idx="39">
                  <c:v>87.882000000000005</c:v>
                </c:pt>
                <c:pt idx="40">
                  <c:v>87.231999999999999</c:v>
                </c:pt>
                <c:pt idx="41">
                  <c:v>86.558000000000007</c:v>
                </c:pt>
                <c:pt idx="42">
                  <c:v>86.326999999999998</c:v>
                </c:pt>
                <c:pt idx="43">
                  <c:v>86.066999999999993</c:v>
                </c:pt>
                <c:pt idx="44">
                  <c:v>85.804000000000002</c:v>
                </c:pt>
                <c:pt idx="45">
                  <c:v>85.534999999999997</c:v>
                </c:pt>
                <c:pt idx="46">
                  <c:v>85.534999999999997</c:v>
                </c:pt>
                <c:pt idx="47">
                  <c:v>85.534999999999997</c:v>
                </c:pt>
                <c:pt idx="48">
                  <c:v>85.534999999999997</c:v>
                </c:pt>
                <c:pt idx="49">
                  <c:v>85.215000000000003</c:v>
                </c:pt>
                <c:pt idx="50">
                  <c:v>84.2</c:v>
                </c:pt>
                <c:pt idx="51">
                  <c:v>84.2</c:v>
                </c:pt>
                <c:pt idx="52">
                  <c:v>83.165000000000006</c:v>
                </c:pt>
                <c:pt idx="53">
                  <c:v>83.165000000000006</c:v>
                </c:pt>
                <c:pt idx="54">
                  <c:v>82.781000000000006</c:v>
                </c:pt>
                <c:pt idx="55">
                  <c:v>82.781000000000006</c:v>
                </c:pt>
                <c:pt idx="56">
                  <c:v>82.347999999999999</c:v>
                </c:pt>
                <c:pt idx="57">
                  <c:v>82.347999999999999</c:v>
                </c:pt>
                <c:pt idx="58">
                  <c:v>81.893000000000001</c:v>
                </c:pt>
                <c:pt idx="59">
                  <c:v>81.893000000000001</c:v>
                </c:pt>
                <c:pt idx="60">
                  <c:v>81.893000000000001</c:v>
                </c:pt>
                <c:pt idx="61">
                  <c:v>81.893000000000001</c:v>
                </c:pt>
                <c:pt idx="62">
                  <c:v>81.311999999999998</c:v>
                </c:pt>
                <c:pt idx="63">
                  <c:v>80.722999999999999</c:v>
                </c:pt>
                <c:pt idx="64">
                  <c:v>80.125</c:v>
                </c:pt>
                <c:pt idx="65">
                  <c:v>78.855999999999995</c:v>
                </c:pt>
                <c:pt idx="66">
                  <c:v>78.855999999999995</c:v>
                </c:pt>
                <c:pt idx="67">
                  <c:v>78.855999999999995</c:v>
                </c:pt>
                <c:pt idx="68">
                  <c:v>76.92</c:v>
                </c:pt>
                <c:pt idx="69">
                  <c:v>75.894999999999996</c:v>
                </c:pt>
                <c:pt idx="70">
                  <c:v>75.894999999999996</c:v>
                </c:pt>
                <c:pt idx="71">
                  <c:v>75.894999999999996</c:v>
                </c:pt>
              </c:numCache>
            </c:numRef>
          </c:yVal>
          <c:smooth val="0"/>
          <c:extLst>
            <c:ext xmlns:c16="http://schemas.microsoft.com/office/drawing/2014/chart" uri="{C3380CC4-5D6E-409C-BE32-E72D297353CC}">
              <c16:uniqueId val="{00000000-70EA-44B1-BAEF-D7EB07B00EBD}"/>
            </c:ext>
          </c:extLst>
        </c:ser>
        <c:ser>
          <c:idx val="1"/>
          <c:order val="1"/>
          <c:tx>
            <c:strRef>
              <c:f>Sheet1!$C$1</c:f>
              <c:strCache>
                <c:ptCount val="1"/>
                <c:pt idx="0">
                  <c:v>ICM (N=13,274)</c:v>
                </c:pt>
              </c:strCache>
            </c:strRef>
          </c:tx>
          <c:spPr>
            <a:ln w="41275">
              <a:solidFill>
                <a:srgbClr val="FF0000"/>
              </a:solidFill>
              <a:prstDash val="solid"/>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Sheet1!$C$2:$C$74</c:f>
              <c:numCache>
                <c:formatCode>General</c:formatCode>
                <c:ptCount val="73"/>
                <c:pt idx="0">
                  <c:v>100</c:v>
                </c:pt>
                <c:pt idx="1">
                  <c:v>100</c:v>
                </c:pt>
                <c:pt idx="2">
                  <c:v>100</c:v>
                </c:pt>
                <c:pt idx="3">
                  <c:v>100</c:v>
                </c:pt>
                <c:pt idx="4">
                  <c:v>100</c:v>
                </c:pt>
                <c:pt idx="5">
                  <c:v>100</c:v>
                </c:pt>
                <c:pt idx="6">
                  <c:v>100</c:v>
                </c:pt>
                <c:pt idx="7">
                  <c:v>99.222999999999999</c:v>
                </c:pt>
                <c:pt idx="8">
                  <c:v>98.444000000000003</c:v>
                </c:pt>
                <c:pt idx="9">
                  <c:v>97.66</c:v>
                </c:pt>
                <c:pt idx="10">
                  <c:v>97.004999999999995</c:v>
                </c:pt>
                <c:pt idx="11">
                  <c:v>96.370999999999995</c:v>
                </c:pt>
                <c:pt idx="12">
                  <c:v>95.813000000000002</c:v>
                </c:pt>
                <c:pt idx="13">
                  <c:v>95.225999999999999</c:v>
                </c:pt>
                <c:pt idx="14">
                  <c:v>94.561000000000007</c:v>
                </c:pt>
                <c:pt idx="15">
                  <c:v>93.995000000000005</c:v>
                </c:pt>
                <c:pt idx="16">
                  <c:v>93.364999999999995</c:v>
                </c:pt>
                <c:pt idx="17">
                  <c:v>92.905000000000001</c:v>
                </c:pt>
                <c:pt idx="18">
                  <c:v>92.463999999999999</c:v>
                </c:pt>
                <c:pt idx="19">
                  <c:v>92.009</c:v>
                </c:pt>
                <c:pt idx="20">
                  <c:v>91.429000000000002</c:v>
                </c:pt>
                <c:pt idx="21">
                  <c:v>90.69</c:v>
                </c:pt>
                <c:pt idx="22">
                  <c:v>90.11</c:v>
                </c:pt>
                <c:pt idx="23">
                  <c:v>89.634</c:v>
                </c:pt>
                <c:pt idx="24">
                  <c:v>89.078999999999994</c:v>
                </c:pt>
                <c:pt idx="25">
                  <c:v>88.524000000000001</c:v>
                </c:pt>
                <c:pt idx="26">
                  <c:v>87.858000000000004</c:v>
                </c:pt>
                <c:pt idx="27">
                  <c:v>87.284999999999997</c:v>
                </c:pt>
                <c:pt idx="28">
                  <c:v>86.762</c:v>
                </c:pt>
                <c:pt idx="29">
                  <c:v>86.096999999999994</c:v>
                </c:pt>
                <c:pt idx="30">
                  <c:v>85.42</c:v>
                </c:pt>
                <c:pt idx="31">
                  <c:v>84.677000000000007</c:v>
                </c:pt>
                <c:pt idx="32">
                  <c:v>84.006</c:v>
                </c:pt>
                <c:pt idx="33">
                  <c:v>83.466999999999999</c:v>
                </c:pt>
                <c:pt idx="34">
                  <c:v>82.935000000000002</c:v>
                </c:pt>
                <c:pt idx="35">
                  <c:v>82.19</c:v>
                </c:pt>
                <c:pt idx="36">
                  <c:v>81.480999999999995</c:v>
                </c:pt>
                <c:pt idx="37">
                  <c:v>80.528999999999996</c:v>
                </c:pt>
                <c:pt idx="38">
                  <c:v>79.953000000000003</c:v>
                </c:pt>
                <c:pt idx="39">
                  <c:v>79.135999999999996</c:v>
                </c:pt>
                <c:pt idx="40">
                  <c:v>78.486000000000004</c:v>
                </c:pt>
                <c:pt idx="41">
                  <c:v>77.811999999999998</c:v>
                </c:pt>
                <c:pt idx="42">
                  <c:v>77.073999999999998</c:v>
                </c:pt>
                <c:pt idx="43">
                  <c:v>76.191000000000003</c:v>
                </c:pt>
                <c:pt idx="44">
                  <c:v>75.194999999999993</c:v>
                </c:pt>
                <c:pt idx="45">
                  <c:v>74.462999999999994</c:v>
                </c:pt>
                <c:pt idx="46">
                  <c:v>74.108999999999995</c:v>
                </c:pt>
                <c:pt idx="47">
                  <c:v>73.167000000000002</c:v>
                </c:pt>
                <c:pt idx="48">
                  <c:v>72.546999999999997</c:v>
                </c:pt>
                <c:pt idx="49">
                  <c:v>71.486999999999995</c:v>
                </c:pt>
                <c:pt idx="50">
                  <c:v>70.856999999999999</c:v>
                </c:pt>
                <c:pt idx="51">
                  <c:v>70.085999999999999</c:v>
                </c:pt>
                <c:pt idx="52">
                  <c:v>69.213999999999999</c:v>
                </c:pt>
                <c:pt idx="53">
                  <c:v>68.548000000000002</c:v>
                </c:pt>
                <c:pt idx="54">
                  <c:v>67.825999999999993</c:v>
                </c:pt>
                <c:pt idx="55">
                  <c:v>67.052000000000007</c:v>
                </c:pt>
                <c:pt idx="56">
                  <c:v>66.292000000000002</c:v>
                </c:pt>
                <c:pt idx="57">
                  <c:v>65.378</c:v>
                </c:pt>
                <c:pt idx="58">
                  <c:v>64.668999999999997</c:v>
                </c:pt>
                <c:pt idx="59">
                  <c:v>64.108000000000004</c:v>
                </c:pt>
                <c:pt idx="60">
                  <c:v>63.34</c:v>
                </c:pt>
                <c:pt idx="61">
                  <c:v>62.551000000000002</c:v>
                </c:pt>
                <c:pt idx="62">
                  <c:v>62.052999999999997</c:v>
                </c:pt>
                <c:pt idx="63">
                  <c:v>60.758000000000003</c:v>
                </c:pt>
                <c:pt idx="64">
                  <c:v>59.747999999999998</c:v>
                </c:pt>
                <c:pt idx="65">
                  <c:v>58.948999999999998</c:v>
                </c:pt>
                <c:pt idx="66">
                  <c:v>58.13</c:v>
                </c:pt>
                <c:pt idx="67">
                  <c:v>57.122999999999998</c:v>
                </c:pt>
                <c:pt idx="68">
                  <c:v>56.387999999999998</c:v>
                </c:pt>
                <c:pt idx="69">
                  <c:v>55.82</c:v>
                </c:pt>
                <c:pt idx="70">
                  <c:v>55.158000000000001</c:v>
                </c:pt>
                <c:pt idx="71">
                  <c:v>54.585999999999999</c:v>
                </c:pt>
                <c:pt idx="72">
                  <c:v>53.606999999999999</c:v>
                </c:pt>
              </c:numCache>
            </c:numRef>
          </c:yVal>
          <c:smooth val="0"/>
          <c:extLst>
            <c:ext xmlns:c16="http://schemas.microsoft.com/office/drawing/2014/chart" uri="{C3380CC4-5D6E-409C-BE32-E72D297353CC}">
              <c16:uniqueId val="{00000001-70EA-44B1-BAEF-D7EB07B00EBD}"/>
            </c:ext>
          </c:extLst>
        </c:ser>
        <c:ser>
          <c:idx val="2"/>
          <c:order val="2"/>
          <c:tx>
            <c:strRef>
              <c:f>Sheet1!$D$1</c:f>
              <c:strCache>
                <c:ptCount val="1"/>
                <c:pt idx="0">
                  <c:v>NICM (N=18,253)</c:v>
                </c:pt>
              </c:strCache>
            </c:strRef>
          </c:tx>
          <c:spPr>
            <a:ln w="41275">
              <a:solidFill>
                <a:srgbClr val="0066FF"/>
              </a:solidFill>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Sheet1!$D$2:$D$74</c:f>
              <c:numCache>
                <c:formatCode>General</c:formatCode>
                <c:ptCount val="73"/>
                <c:pt idx="0">
                  <c:v>100</c:v>
                </c:pt>
                <c:pt idx="1">
                  <c:v>100</c:v>
                </c:pt>
                <c:pt idx="2">
                  <c:v>100</c:v>
                </c:pt>
                <c:pt idx="3">
                  <c:v>100</c:v>
                </c:pt>
                <c:pt idx="4">
                  <c:v>100</c:v>
                </c:pt>
                <c:pt idx="5">
                  <c:v>100</c:v>
                </c:pt>
                <c:pt idx="6">
                  <c:v>100</c:v>
                </c:pt>
                <c:pt idx="7">
                  <c:v>99.234999999999999</c:v>
                </c:pt>
                <c:pt idx="8">
                  <c:v>98.616</c:v>
                </c:pt>
                <c:pt idx="9">
                  <c:v>98.045000000000002</c:v>
                </c:pt>
                <c:pt idx="10">
                  <c:v>97.406000000000006</c:v>
                </c:pt>
                <c:pt idx="11">
                  <c:v>96.984999999999999</c:v>
                </c:pt>
                <c:pt idx="12">
                  <c:v>96.436999999999998</c:v>
                </c:pt>
                <c:pt idx="13">
                  <c:v>95.853999999999999</c:v>
                </c:pt>
                <c:pt idx="14">
                  <c:v>95.192999999999998</c:v>
                </c:pt>
                <c:pt idx="15">
                  <c:v>94.558000000000007</c:v>
                </c:pt>
                <c:pt idx="16">
                  <c:v>94.182000000000002</c:v>
                </c:pt>
                <c:pt idx="17">
                  <c:v>93.713999999999999</c:v>
                </c:pt>
                <c:pt idx="18">
                  <c:v>93.36</c:v>
                </c:pt>
                <c:pt idx="19">
                  <c:v>92.869</c:v>
                </c:pt>
                <c:pt idx="20">
                  <c:v>92.320999999999998</c:v>
                </c:pt>
                <c:pt idx="21">
                  <c:v>91.850999999999999</c:v>
                </c:pt>
                <c:pt idx="22">
                  <c:v>91.406000000000006</c:v>
                </c:pt>
                <c:pt idx="23">
                  <c:v>90.926000000000002</c:v>
                </c:pt>
                <c:pt idx="24">
                  <c:v>90.448999999999998</c:v>
                </c:pt>
                <c:pt idx="25">
                  <c:v>89.909000000000006</c:v>
                </c:pt>
                <c:pt idx="26">
                  <c:v>89.391999999999996</c:v>
                </c:pt>
                <c:pt idx="27">
                  <c:v>88.887</c:v>
                </c:pt>
                <c:pt idx="28">
                  <c:v>88.402000000000001</c:v>
                </c:pt>
                <c:pt idx="29">
                  <c:v>87.99</c:v>
                </c:pt>
                <c:pt idx="30">
                  <c:v>87.513000000000005</c:v>
                </c:pt>
                <c:pt idx="31">
                  <c:v>86.909000000000006</c:v>
                </c:pt>
                <c:pt idx="32">
                  <c:v>86.477000000000004</c:v>
                </c:pt>
                <c:pt idx="33">
                  <c:v>85.93</c:v>
                </c:pt>
                <c:pt idx="34">
                  <c:v>85.474999999999994</c:v>
                </c:pt>
                <c:pt idx="35">
                  <c:v>85.105999999999995</c:v>
                </c:pt>
                <c:pt idx="36">
                  <c:v>84.536000000000001</c:v>
                </c:pt>
                <c:pt idx="37">
                  <c:v>84.084999999999994</c:v>
                </c:pt>
                <c:pt idx="38">
                  <c:v>83.727000000000004</c:v>
                </c:pt>
                <c:pt idx="39">
                  <c:v>83.281000000000006</c:v>
                </c:pt>
                <c:pt idx="40">
                  <c:v>82.852999999999994</c:v>
                </c:pt>
                <c:pt idx="41">
                  <c:v>82.281999999999996</c:v>
                </c:pt>
                <c:pt idx="42">
                  <c:v>81.718000000000004</c:v>
                </c:pt>
                <c:pt idx="43">
                  <c:v>81.296000000000006</c:v>
                </c:pt>
                <c:pt idx="44">
                  <c:v>80.876000000000005</c:v>
                </c:pt>
                <c:pt idx="45">
                  <c:v>80.320999999999998</c:v>
                </c:pt>
                <c:pt idx="46">
                  <c:v>79.786000000000001</c:v>
                </c:pt>
                <c:pt idx="47">
                  <c:v>79.311000000000007</c:v>
                </c:pt>
                <c:pt idx="48">
                  <c:v>78.813000000000002</c:v>
                </c:pt>
                <c:pt idx="49">
                  <c:v>78.406999999999996</c:v>
                </c:pt>
                <c:pt idx="50">
                  <c:v>77.828000000000003</c:v>
                </c:pt>
                <c:pt idx="51">
                  <c:v>77.290000000000006</c:v>
                </c:pt>
                <c:pt idx="52">
                  <c:v>76.796999999999997</c:v>
                </c:pt>
                <c:pt idx="53">
                  <c:v>76.194999999999993</c:v>
                </c:pt>
                <c:pt idx="54">
                  <c:v>75.721000000000004</c:v>
                </c:pt>
                <c:pt idx="55">
                  <c:v>75.191999999999993</c:v>
                </c:pt>
                <c:pt idx="56">
                  <c:v>74.661000000000001</c:v>
                </c:pt>
                <c:pt idx="57">
                  <c:v>74.188000000000002</c:v>
                </c:pt>
                <c:pt idx="58">
                  <c:v>73.222999999999999</c:v>
                </c:pt>
                <c:pt idx="59">
                  <c:v>72.847999999999999</c:v>
                </c:pt>
                <c:pt idx="60">
                  <c:v>72.396000000000001</c:v>
                </c:pt>
                <c:pt idx="61">
                  <c:v>71.997</c:v>
                </c:pt>
                <c:pt idx="62">
                  <c:v>71.456999999999994</c:v>
                </c:pt>
                <c:pt idx="63">
                  <c:v>70.97</c:v>
                </c:pt>
                <c:pt idx="64">
                  <c:v>70.316999999999993</c:v>
                </c:pt>
                <c:pt idx="65">
                  <c:v>69.597999999999999</c:v>
                </c:pt>
                <c:pt idx="66">
                  <c:v>68.944000000000003</c:v>
                </c:pt>
                <c:pt idx="67">
                  <c:v>68.391999999999996</c:v>
                </c:pt>
                <c:pt idx="68">
                  <c:v>67.504000000000005</c:v>
                </c:pt>
                <c:pt idx="69">
                  <c:v>66.924000000000007</c:v>
                </c:pt>
                <c:pt idx="70">
                  <c:v>66.62</c:v>
                </c:pt>
                <c:pt idx="71">
                  <c:v>65.977999999999994</c:v>
                </c:pt>
                <c:pt idx="72">
                  <c:v>65.406000000000006</c:v>
                </c:pt>
              </c:numCache>
            </c:numRef>
          </c:yVal>
          <c:smooth val="0"/>
          <c:extLst>
            <c:ext xmlns:c16="http://schemas.microsoft.com/office/drawing/2014/chart" uri="{C3380CC4-5D6E-409C-BE32-E72D297353CC}">
              <c16:uniqueId val="{00000002-70EA-44B1-BAEF-D7EB07B00EBD}"/>
            </c:ext>
          </c:extLst>
        </c:ser>
        <c:ser>
          <c:idx val="3"/>
          <c:order val="3"/>
          <c:tx>
            <c:strRef>
              <c:f>Sheet1!$E$1</c:f>
              <c:strCache>
                <c:ptCount val="1"/>
                <c:pt idx="0">
                  <c:v>Retransplant (N=1,017)</c:v>
                </c:pt>
              </c:strCache>
            </c:strRef>
          </c:tx>
          <c:spPr>
            <a:ln w="41275">
              <a:solidFill>
                <a:srgbClr val="009900"/>
              </a:solidFill>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Sheet1!$E$2:$E$74</c:f>
              <c:numCache>
                <c:formatCode>General</c:formatCode>
                <c:ptCount val="73"/>
                <c:pt idx="0">
                  <c:v>100</c:v>
                </c:pt>
                <c:pt idx="1">
                  <c:v>100</c:v>
                </c:pt>
                <c:pt idx="2">
                  <c:v>100</c:v>
                </c:pt>
                <c:pt idx="3">
                  <c:v>100</c:v>
                </c:pt>
                <c:pt idx="4">
                  <c:v>100</c:v>
                </c:pt>
                <c:pt idx="5">
                  <c:v>100</c:v>
                </c:pt>
                <c:pt idx="6">
                  <c:v>100</c:v>
                </c:pt>
                <c:pt idx="7">
                  <c:v>99.087999999999994</c:v>
                </c:pt>
                <c:pt idx="8">
                  <c:v>98.266999999999996</c:v>
                </c:pt>
                <c:pt idx="9">
                  <c:v>97.132999999999996</c:v>
                </c:pt>
                <c:pt idx="10">
                  <c:v>96.616</c:v>
                </c:pt>
                <c:pt idx="11">
                  <c:v>95.989000000000004</c:v>
                </c:pt>
                <c:pt idx="12">
                  <c:v>95.46</c:v>
                </c:pt>
                <c:pt idx="13">
                  <c:v>94.908000000000001</c:v>
                </c:pt>
                <c:pt idx="14">
                  <c:v>93.656999999999996</c:v>
                </c:pt>
                <c:pt idx="15">
                  <c:v>92.852000000000004</c:v>
                </c:pt>
                <c:pt idx="16">
                  <c:v>92.275000000000006</c:v>
                </c:pt>
                <c:pt idx="17">
                  <c:v>91.343000000000004</c:v>
                </c:pt>
                <c:pt idx="18">
                  <c:v>90.512</c:v>
                </c:pt>
                <c:pt idx="19">
                  <c:v>90.009</c:v>
                </c:pt>
                <c:pt idx="20">
                  <c:v>89.620999999999995</c:v>
                </c:pt>
                <c:pt idx="21">
                  <c:v>89.103999999999999</c:v>
                </c:pt>
                <c:pt idx="22">
                  <c:v>88.971999999999994</c:v>
                </c:pt>
                <c:pt idx="23">
                  <c:v>88.045000000000002</c:v>
                </c:pt>
                <c:pt idx="24">
                  <c:v>87.911000000000001</c:v>
                </c:pt>
                <c:pt idx="25">
                  <c:v>87.052000000000007</c:v>
                </c:pt>
                <c:pt idx="26">
                  <c:v>86.027000000000001</c:v>
                </c:pt>
                <c:pt idx="27">
                  <c:v>85.879000000000005</c:v>
                </c:pt>
                <c:pt idx="28">
                  <c:v>85.433999999999997</c:v>
                </c:pt>
                <c:pt idx="29">
                  <c:v>84.533000000000001</c:v>
                </c:pt>
                <c:pt idx="30">
                  <c:v>83.772000000000006</c:v>
                </c:pt>
                <c:pt idx="31">
                  <c:v>83.605000000000004</c:v>
                </c:pt>
                <c:pt idx="32">
                  <c:v>82.930999999999997</c:v>
                </c:pt>
                <c:pt idx="33">
                  <c:v>82.415000000000006</c:v>
                </c:pt>
                <c:pt idx="34">
                  <c:v>81.893000000000001</c:v>
                </c:pt>
                <c:pt idx="35">
                  <c:v>81.364999999999995</c:v>
                </c:pt>
                <c:pt idx="36">
                  <c:v>81.188000000000002</c:v>
                </c:pt>
                <c:pt idx="37">
                  <c:v>80.594999999999999</c:v>
                </c:pt>
                <c:pt idx="38">
                  <c:v>79.980999999999995</c:v>
                </c:pt>
                <c:pt idx="39">
                  <c:v>78.950999999999993</c:v>
                </c:pt>
                <c:pt idx="40">
                  <c:v>78.331000000000003</c:v>
                </c:pt>
                <c:pt idx="41">
                  <c:v>77.484999999999999</c:v>
                </c:pt>
                <c:pt idx="42">
                  <c:v>76.605000000000004</c:v>
                </c:pt>
                <c:pt idx="43">
                  <c:v>76.126999999999995</c:v>
                </c:pt>
                <c:pt idx="44">
                  <c:v>75.146000000000001</c:v>
                </c:pt>
                <c:pt idx="45">
                  <c:v>74.652000000000001</c:v>
                </c:pt>
                <c:pt idx="46">
                  <c:v>73.635999999999996</c:v>
                </c:pt>
                <c:pt idx="47">
                  <c:v>72.596000000000004</c:v>
                </c:pt>
                <c:pt idx="48">
                  <c:v>71.796999999999997</c:v>
                </c:pt>
                <c:pt idx="49">
                  <c:v>71.5</c:v>
                </c:pt>
                <c:pt idx="50">
                  <c:v>71.5</c:v>
                </c:pt>
                <c:pt idx="51">
                  <c:v>70.573999999999998</c:v>
                </c:pt>
                <c:pt idx="52">
                  <c:v>69.302000000000007</c:v>
                </c:pt>
                <c:pt idx="53">
                  <c:v>67.671000000000006</c:v>
                </c:pt>
                <c:pt idx="54">
                  <c:v>67.004999999999995</c:v>
                </c:pt>
                <c:pt idx="55">
                  <c:v>65.509</c:v>
                </c:pt>
                <c:pt idx="56">
                  <c:v>65.123999999999995</c:v>
                </c:pt>
                <c:pt idx="57">
                  <c:v>64.325000000000003</c:v>
                </c:pt>
                <c:pt idx="58">
                  <c:v>64.325000000000003</c:v>
                </c:pt>
                <c:pt idx="59">
                  <c:v>63.896000000000001</c:v>
                </c:pt>
                <c:pt idx="60">
                  <c:v>63.011000000000003</c:v>
                </c:pt>
                <c:pt idx="61">
                  <c:v>62.503</c:v>
                </c:pt>
                <c:pt idx="62">
                  <c:v>61.973999999999997</c:v>
                </c:pt>
                <c:pt idx="63">
                  <c:v>60.384999999999998</c:v>
                </c:pt>
                <c:pt idx="64">
                  <c:v>60.384999999999998</c:v>
                </c:pt>
                <c:pt idx="65">
                  <c:v>59.844999999999999</c:v>
                </c:pt>
                <c:pt idx="66">
                  <c:v>59.844999999999999</c:v>
                </c:pt>
                <c:pt idx="67">
                  <c:v>59.844999999999999</c:v>
                </c:pt>
                <c:pt idx="68">
                  <c:v>59.046999999999997</c:v>
                </c:pt>
                <c:pt idx="69">
                  <c:v>59.046999999999997</c:v>
                </c:pt>
                <c:pt idx="70">
                  <c:v>57.281999999999996</c:v>
                </c:pt>
                <c:pt idx="71">
                  <c:v>56.343000000000004</c:v>
                </c:pt>
                <c:pt idx="72">
                  <c:v>54.122999999999998</c:v>
                </c:pt>
              </c:numCache>
            </c:numRef>
          </c:yVal>
          <c:smooth val="0"/>
          <c:extLst>
            <c:ext xmlns:c16="http://schemas.microsoft.com/office/drawing/2014/chart" uri="{C3380CC4-5D6E-409C-BE32-E72D297353CC}">
              <c16:uniqueId val="{00000003-70EA-44B1-BAEF-D7EB07B00EBD}"/>
            </c:ext>
          </c:extLst>
        </c:ser>
        <c:ser>
          <c:idx val="4"/>
          <c:order val="4"/>
          <c:tx>
            <c:strRef>
              <c:f>Sheet1!$F$1</c:f>
              <c:strCache>
                <c:ptCount val="1"/>
                <c:pt idx="0">
                  <c:v>VCM (N=1,085)</c:v>
                </c:pt>
              </c:strCache>
            </c:strRef>
          </c:tx>
          <c:spPr>
            <a:ln w="41275">
              <a:solidFill>
                <a:srgbClr val="FF00FF"/>
              </a:solidFill>
            </a:ln>
          </c:spPr>
          <c:marker>
            <c:symbol val="none"/>
          </c:marker>
          <c:xVal>
            <c:numRef>
              <c:f>Sheet1!$A$2:$A$74</c:f>
              <c:numCache>
                <c:formatCode>General</c:formatCode>
                <c:ptCount val="73"/>
                <c:pt idx="0">
                  <c:v>0</c:v>
                </c:pt>
                <c:pt idx="1">
                  <c:v>0.16669999999999999</c:v>
                </c:pt>
                <c:pt idx="2">
                  <c:v>0.33329999999999999</c:v>
                </c:pt>
                <c:pt idx="3">
                  <c:v>0.5</c:v>
                </c:pt>
                <c:pt idx="4">
                  <c:v>0.66669999999999996</c:v>
                </c:pt>
                <c:pt idx="5">
                  <c:v>0.83330000000000004</c:v>
                </c:pt>
                <c:pt idx="6">
                  <c:v>1</c:v>
                </c:pt>
                <c:pt idx="7">
                  <c:v>1.1667000000000001</c:v>
                </c:pt>
                <c:pt idx="8">
                  <c:v>1.3332999999999999</c:v>
                </c:pt>
                <c:pt idx="9">
                  <c:v>1.5</c:v>
                </c:pt>
                <c:pt idx="10">
                  <c:v>1.6667000000000001</c:v>
                </c:pt>
                <c:pt idx="11">
                  <c:v>1.8332999999999999</c:v>
                </c:pt>
                <c:pt idx="12">
                  <c:v>2</c:v>
                </c:pt>
                <c:pt idx="13">
                  <c:v>2.1667000000000001</c:v>
                </c:pt>
                <c:pt idx="14">
                  <c:v>2.3332999999999999</c:v>
                </c:pt>
                <c:pt idx="15">
                  <c:v>2.5</c:v>
                </c:pt>
                <c:pt idx="16">
                  <c:v>2.6667000000000001</c:v>
                </c:pt>
                <c:pt idx="17">
                  <c:v>2.8332999999999999</c:v>
                </c:pt>
                <c:pt idx="18">
                  <c:v>3</c:v>
                </c:pt>
                <c:pt idx="19">
                  <c:v>3.1667000000000001</c:v>
                </c:pt>
                <c:pt idx="20">
                  <c:v>3.3332999999999999</c:v>
                </c:pt>
                <c:pt idx="21">
                  <c:v>3.5</c:v>
                </c:pt>
                <c:pt idx="22">
                  <c:v>3.6667000000000001</c:v>
                </c:pt>
                <c:pt idx="23">
                  <c:v>3.8332999999999999</c:v>
                </c:pt>
                <c:pt idx="24">
                  <c:v>4</c:v>
                </c:pt>
                <c:pt idx="25">
                  <c:v>4.1666999999999996</c:v>
                </c:pt>
                <c:pt idx="26">
                  <c:v>4.3333000000000004</c:v>
                </c:pt>
                <c:pt idx="27">
                  <c:v>4.5</c:v>
                </c:pt>
                <c:pt idx="28">
                  <c:v>4.6666999999999996</c:v>
                </c:pt>
                <c:pt idx="29">
                  <c:v>4.8333000000000004</c:v>
                </c:pt>
                <c:pt idx="30">
                  <c:v>5</c:v>
                </c:pt>
                <c:pt idx="31">
                  <c:v>5.1666999999999996</c:v>
                </c:pt>
                <c:pt idx="32">
                  <c:v>5.3333000000000004</c:v>
                </c:pt>
                <c:pt idx="33">
                  <c:v>5.5</c:v>
                </c:pt>
                <c:pt idx="34">
                  <c:v>5.6666999999999996</c:v>
                </c:pt>
                <c:pt idx="35">
                  <c:v>5.8333000000000004</c:v>
                </c:pt>
                <c:pt idx="36">
                  <c:v>6</c:v>
                </c:pt>
                <c:pt idx="37">
                  <c:v>6.1666999999999996</c:v>
                </c:pt>
                <c:pt idx="38">
                  <c:v>6.3333000000000004</c:v>
                </c:pt>
                <c:pt idx="39">
                  <c:v>6.5</c:v>
                </c:pt>
                <c:pt idx="40">
                  <c:v>6.6666999999999996</c:v>
                </c:pt>
                <c:pt idx="41">
                  <c:v>6.8333000000000004</c:v>
                </c:pt>
                <c:pt idx="42">
                  <c:v>7</c:v>
                </c:pt>
                <c:pt idx="43">
                  <c:v>7.1666999999999996</c:v>
                </c:pt>
                <c:pt idx="44">
                  <c:v>7.3333000000000004</c:v>
                </c:pt>
                <c:pt idx="45">
                  <c:v>7.5</c:v>
                </c:pt>
                <c:pt idx="46">
                  <c:v>7.6666999999999996</c:v>
                </c:pt>
                <c:pt idx="47">
                  <c:v>7.8333000000000004</c:v>
                </c:pt>
                <c:pt idx="48">
                  <c:v>8</c:v>
                </c:pt>
                <c:pt idx="49">
                  <c:v>8.1667000000000005</c:v>
                </c:pt>
                <c:pt idx="50">
                  <c:v>8.3332999999999995</c:v>
                </c:pt>
                <c:pt idx="51">
                  <c:v>8.5</c:v>
                </c:pt>
                <c:pt idx="52">
                  <c:v>8.6667000000000005</c:v>
                </c:pt>
                <c:pt idx="53">
                  <c:v>8.8332999999999995</c:v>
                </c:pt>
                <c:pt idx="54">
                  <c:v>9</c:v>
                </c:pt>
                <c:pt idx="55">
                  <c:v>9.1667000000000005</c:v>
                </c:pt>
                <c:pt idx="56">
                  <c:v>9.3332999999999995</c:v>
                </c:pt>
                <c:pt idx="57">
                  <c:v>9.5</c:v>
                </c:pt>
                <c:pt idx="58">
                  <c:v>9.6667000000000005</c:v>
                </c:pt>
                <c:pt idx="59">
                  <c:v>9.8332999999999995</c:v>
                </c:pt>
                <c:pt idx="60">
                  <c:v>10</c:v>
                </c:pt>
                <c:pt idx="61">
                  <c:v>10.166700000000001</c:v>
                </c:pt>
                <c:pt idx="62">
                  <c:v>10.333299999999999</c:v>
                </c:pt>
                <c:pt idx="63">
                  <c:v>10.5</c:v>
                </c:pt>
                <c:pt idx="64">
                  <c:v>10.666700000000001</c:v>
                </c:pt>
                <c:pt idx="65">
                  <c:v>10.833299999999999</c:v>
                </c:pt>
                <c:pt idx="66">
                  <c:v>11</c:v>
                </c:pt>
                <c:pt idx="67">
                  <c:v>11.166700000000001</c:v>
                </c:pt>
                <c:pt idx="68">
                  <c:v>11.333299999999999</c:v>
                </c:pt>
                <c:pt idx="69">
                  <c:v>11.5</c:v>
                </c:pt>
                <c:pt idx="70">
                  <c:v>11.666700000000001</c:v>
                </c:pt>
                <c:pt idx="71">
                  <c:v>11.833299999999999</c:v>
                </c:pt>
                <c:pt idx="72">
                  <c:v>12</c:v>
                </c:pt>
              </c:numCache>
            </c:numRef>
          </c:xVal>
          <c:yVal>
            <c:numRef>
              <c:f>Sheet1!$F$2:$F$74</c:f>
              <c:numCache>
                <c:formatCode>General</c:formatCode>
                <c:ptCount val="73"/>
                <c:pt idx="0">
                  <c:v>100</c:v>
                </c:pt>
                <c:pt idx="1">
                  <c:v>100</c:v>
                </c:pt>
                <c:pt idx="2">
                  <c:v>100</c:v>
                </c:pt>
                <c:pt idx="3">
                  <c:v>100</c:v>
                </c:pt>
                <c:pt idx="4">
                  <c:v>100</c:v>
                </c:pt>
                <c:pt idx="5">
                  <c:v>100</c:v>
                </c:pt>
                <c:pt idx="6">
                  <c:v>100</c:v>
                </c:pt>
                <c:pt idx="7">
                  <c:v>99.626000000000005</c:v>
                </c:pt>
                <c:pt idx="8">
                  <c:v>99.051000000000002</c:v>
                </c:pt>
                <c:pt idx="9">
                  <c:v>98.471000000000004</c:v>
                </c:pt>
                <c:pt idx="10">
                  <c:v>97.888999999999996</c:v>
                </c:pt>
                <c:pt idx="11">
                  <c:v>97.302999999999997</c:v>
                </c:pt>
                <c:pt idx="12">
                  <c:v>96.906999999999996</c:v>
                </c:pt>
                <c:pt idx="13">
                  <c:v>96.599000000000004</c:v>
                </c:pt>
                <c:pt idx="14">
                  <c:v>95.971999999999994</c:v>
                </c:pt>
                <c:pt idx="15">
                  <c:v>95.228999999999999</c:v>
                </c:pt>
                <c:pt idx="16">
                  <c:v>94.908000000000001</c:v>
                </c:pt>
                <c:pt idx="17">
                  <c:v>94.691999999999993</c:v>
                </c:pt>
                <c:pt idx="18">
                  <c:v>94.039000000000001</c:v>
                </c:pt>
                <c:pt idx="19">
                  <c:v>93.581000000000003</c:v>
                </c:pt>
                <c:pt idx="20">
                  <c:v>92.998999999999995</c:v>
                </c:pt>
                <c:pt idx="21">
                  <c:v>92.525999999999996</c:v>
                </c:pt>
                <c:pt idx="22">
                  <c:v>92.05</c:v>
                </c:pt>
                <c:pt idx="23">
                  <c:v>91.206999999999994</c:v>
                </c:pt>
                <c:pt idx="24">
                  <c:v>90.343000000000004</c:v>
                </c:pt>
                <c:pt idx="25">
                  <c:v>89.572999999999993</c:v>
                </c:pt>
                <c:pt idx="26">
                  <c:v>89.441000000000003</c:v>
                </c:pt>
                <c:pt idx="27">
                  <c:v>88.911000000000001</c:v>
                </c:pt>
                <c:pt idx="28">
                  <c:v>88.51</c:v>
                </c:pt>
                <c:pt idx="29">
                  <c:v>87.831999999999994</c:v>
                </c:pt>
                <c:pt idx="30">
                  <c:v>87.555999999999997</c:v>
                </c:pt>
                <c:pt idx="31">
                  <c:v>86.819000000000003</c:v>
                </c:pt>
                <c:pt idx="32">
                  <c:v>86.224000000000004</c:v>
                </c:pt>
                <c:pt idx="33">
                  <c:v>86.224000000000004</c:v>
                </c:pt>
                <c:pt idx="34">
                  <c:v>85.314999999999998</c:v>
                </c:pt>
                <c:pt idx="35">
                  <c:v>85.007000000000005</c:v>
                </c:pt>
                <c:pt idx="36">
                  <c:v>84.54</c:v>
                </c:pt>
                <c:pt idx="37">
                  <c:v>84.052000000000007</c:v>
                </c:pt>
                <c:pt idx="38">
                  <c:v>83.882000000000005</c:v>
                </c:pt>
                <c:pt idx="39">
                  <c:v>83.185000000000002</c:v>
                </c:pt>
                <c:pt idx="40">
                  <c:v>82.655000000000001</c:v>
                </c:pt>
                <c:pt idx="41">
                  <c:v>82.117000000000004</c:v>
                </c:pt>
                <c:pt idx="42">
                  <c:v>81.93</c:v>
                </c:pt>
                <c:pt idx="43">
                  <c:v>81.528000000000006</c:v>
                </c:pt>
                <c:pt idx="44">
                  <c:v>81.325999999999993</c:v>
                </c:pt>
                <c:pt idx="45">
                  <c:v>81.122</c:v>
                </c:pt>
                <c:pt idx="46">
                  <c:v>80.488</c:v>
                </c:pt>
                <c:pt idx="47">
                  <c:v>80.06</c:v>
                </c:pt>
                <c:pt idx="48">
                  <c:v>78.727000000000004</c:v>
                </c:pt>
                <c:pt idx="49">
                  <c:v>77.769000000000005</c:v>
                </c:pt>
                <c:pt idx="50">
                  <c:v>77.006</c:v>
                </c:pt>
                <c:pt idx="51">
                  <c:v>76.230999999999995</c:v>
                </c:pt>
                <c:pt idx="52">
                  <c:v>75.441000000000003</c:v>
                </c:pt>
                <c:pt idx="53">
                  <c:v>75.441000000000003</c:v>
                </c:pt>
                <c:pt idx="54">
                  <c:v>74.900000000000006</c:v>
                </c:pt>
                <c:pt idx="55">
                  <c:v>74.900000000000006</c:v>
                </c:pt>
                <c:pt idx="56">
                  <c:v>74.569999999999993</c:v>
                </c:pt>
                <c:pt idx="57">
                  <c:v>73.903999999999996</c:v>
                </c:pt>
                <c:pt idx="58">
                  <c:v>73.207999999999998</c:v>
                </c:pt>
                <c:pt idx="59">
                  <c:v>72.852999999999994</c:v>
                </c:pt>
                <c:pt idx="60">
                  <c:v>72.123999999999995</c:v>
                </c:pt>
                <c:pt idx="61">
                  <c:v>71.697999999999993</c:v>
                </c:pt>
                <c:pt idx="62">
                  <c:v>71.697999999999993</c:v>
                </c:pt>
                <c:pt idx="63">
                  <c:v>71.697999999999993</c:v>
                </c:pt>
                <c:pt idx="64">
                  <c:v>70.230999999999995</c:v>
                </c:pt>
                <c:pt idx="65">
                  <c:v>70.230999999999995</c:v>
                </c:pt>
                <c:pt idx="66">
                  <c:v>69.147999999999996</c:v>
                </c:pt>
                <c:pt idx="67">
                  <c:v>68.552000000000007</c:v>
                </c:pt>
                <c:pt idx="68">
                  <c:v>68.552000000000007</c:v>
                </c:pt>
                <c:pt idx="69">
                  <c:v>68.552000000000007</c:v>
                </c:pt>
                <c:pt idx="70">
                  <c:v>67.638000000000005</c:v>
                </c:pt>
                <c:pt idx="71">
                  <c:v>67.638000000000005</c:v>
                </c:pt>
                <c:pt idx="72">
                  <c:v>67.638000000000005</c:v>
                </c:pt>
              </c:numCache>
            </c:numRef>
          </c:yVal>
          <c:smooth val="0"/>
          <c:extLst>
            <c:ext xmlns:c16="http://schemas.microsoft.com/office/drawing/2014/chart" uri="{C3380CC4-5D6E-409C-BE32-E72D297353CC}">
              <c16:uniqueId val="{00000004-70EA-44B1-BAEF-D7EB07B00EBD}"/>
            </c:ext>
          </c:extLst>
        </c:ser>
        <c:dLbls>
          <c:showLegendKey val="0"/>
          <c:showVal val="0"/>
          <c:showCatName val="0"/>
          <c:showSerName val="0"/>
          <c:showPercent val="0"/>
          <c:showBubbleSize val="0"/>
        </c:dLbls>
        <c:axId val="684756728"/>
        <c:axId val="684754768"/>
      </c:scatterChart>
      <c:valAx>
        <c:axId val="684756728"/>
        <c:scaling>
          <c:orientation val="minMax"/>
          <c:max val="12"/>
          <c:min val="0"/>
        </c:scaling>
        <c:delete val="0"/>
        <c:axPos val="b"/>
        <c:title>
          <c:tx>
            <c:rich>
              <a:bodyPr/>
              <a:lstStyle/>
              <a:p>
                <a:pPr>
                  <a:defRPr sz="1700"/>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4768"/>
        <c:crosses val="autoZero"/>
        <c:crossBetween val="midCat"/>
        <c:majorUnit val="1"/>
      </c:valAx>
      <c:valAx>
        <c:axId val="6847547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6728"/>
        <c:crosses val="autoZero"/>
        <c:crossBetween val="midCat"/>
        <c:majorUnit val="25"/>
      </c:valAx>
      <c:spPr>
        <a:noFill/>
        <a:ln>
          <a:solidFill>
            <a:schemeClr val="bg2"/>
          </a:solidFill>
        </a:ln>
      </c:spPr>
    </c:plotArea>
    <c:legend>
      <c:legendPos val="r"/>
      <c:layout>
        <c:manualLayout>
          <c:xMode val="edge"/>
          <c:yMode val="edge"/>
          <c:x val="8.7020648967551725E-2"/>
          <c:y val="0.66302725620837932"/>
          <c:w val="0.67256637168141598"/>
          <c:h val="0.17287017968907717"/>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2234357802048"/>
          <c:y val="0.45678221216367082"/>
          <c:w val="0.38920180340360688"/>
          <c:h val="0.5245763437179048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DFDB-4EF0-AE76-D04BB7D8008A}"/>
              </c:ext>
            </c:extLst>
          </c:dPt>
          <c:dPt>
            <c:idx val="1"/>
            <c:bubble3D val="0"/>
            <c:spPr>
              <a:solidFill>
                <a:srgbClr val="008000"/>
              </a:solidFill>
              <a:ln>
                <a:solidFill>
                  <a:srgbClr val="000000"/>
                </a:solidFill>
              </a:ln>
            </c:spPr>
            <c:extLst>
              <c:ext xmlns:c16="http://schemas.microsoft.com/office/drawing/2014/chart" uri="{C3380CC4-5D6E-409C-BE32-E72D297353CC}">
                <c16:uniqueId val="{00000003-DFDB-4EF0-AE76-D04BB7D8008A}"/>
              </c:ext>
            </c:extLst>
          </c:dPt>
          <c:dPt>
            <c:idx val="2"/>
            <c:bubble3D val="0"/>
            <c:spPr>
              <a:solidFill>
                <a:srgbClr val="FF0000"/>
              </a:solidFill>
              <a:ln>
                <a:solidFill>
                  <a:srgbClr val="000000"/>
                </a:solidFill>
              </a:ln>
            </c:spPr>
            <c:extLst>
              <c:ext xmlns:c16="http://schemas.microsoft.com/office/drawing/2014/chart" uri="{C3380CC4-5D6E-409C-BE32-E72D297353CC}">
                <c16:uniqueId val="{00000005-DFDB-4EF0-AE76-D04BB7D8008A}"/>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DFDB-4EF0-AE76-D04BB7D8008A}"/>
              </c:ext>
            </c:extLst>
          </c:dPt>
          <c:dPt>
            <c:idx val="4"/>
            <c:bubble3D val="0"/>
            <c:spPr>
              <a:solidFill>
                <a:srgbClr val="00FFFF"/>
              </a:solidFill>
              <a:ln>
                <a:solidFill>
                  <a:srgbClr val="000000"/>
                </a:solidFill>
              </a:ln>
            </c:spPr>
            <c:extLst>
              <c:ext xmlns:c16="http://schemas.microsoft.com/office/drawing/2014/chart" uri="{C3380CC4-5D6E-409C-BE32-E72D297353CC}">
                <c16:uniqueId val="{00000009-DFDB-4EF0-AE76-D04BB7D8008A}"/>
              </c:ext>
            </c:extLst>
          </c:dPt>
          <c:dPt>
            <c:idx val="5"/>
            <c:bubble3D val="0"/>
            <c:spPr>
              <a:solidFill>
                <a:srgbClr val="FF00FF"/>
              </a:solidFill>
              <a:ln>
                <a:solidFill>
                  <a:srgbClr val="000000"/>
                </a:solidFill>
              </a:ln>
            </c:spPr>
            <c:extLst>
              <c:ext xmlns:c16="http://schemas.microsoft.com/office/drawing/2014/chart" uri="{C3380CC4-5D6E-409C-BE32-E72D297353CC}">
                <c16:uniqueId val="{0000000B-DFDB-4EF0-AE76-D04BB7D8008A}"/>
              </c:ext>
            </c:extLst>
          </c:dPt>
          <c:dPt>
            <c:idx val="6"/>
            <c:bubble3D val="0"/>
            <c:spPr>
              <a:solidFill>
                <a:srgbClr val="00FF00"/>
              </a:solidFill>
              <a:ln>
                <a:solidFill>
                  <a:srgbClr val="000000"/>
                </a:solidFill>
              </a:ln>
            </c:spPr>
            <c:extLst>
              <c:ext xmlns:c16="http://schemas.microsoft.com/office/drawing/2014/chart" uri="{C3380CC4-5D6E-409C-BE32-E72D297353CC}">
                <c16:uniqueId val="{0000000D-DFDB-4EF0-AE76-D04BB7D8008A}"/>
              </c:ext>
            </c:extLst>
          </c:dPt>
          <c:dPt>
            <c:idx val="7"/>
            <c:bubble3D val="0"/>
            <c:spPr>
              <a:solidFill>
                <a:srgbClr val="FF9900"/>
              </a:solidFill>
              <a:ln>
                <a:solidFill>
                  <a:srgbClr val="000000"/>
                </a:solidFill>
              </a:ln>
            </c:spPr>
            <c:extLst>
              <c:ext xmlns:c16="http://schemas.microsoft.com/office/drawing/2014/chart" uri="{C3380CC4-5D6E-409C-BE32-E72D297353CC}">
                <c16:uniqueId val="{0000000F-DFDB-4EF0-AE76-D04BB7D8008A}"/>
              </c:ext>
            </c:extLst>
          </c:dPt>
          <c:dLbls>
            <c:dLbl>
              <c:idx val="0"/>
              <c:layout>
                <c:manualLayout>
                  <c:x val="0"/>
                  <c:y val="1.284056047934317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FDB-4EF0-AE76-D04BB7D8008A}"/>
                </c:ext>
              </c:extLst>
            </c:dLbl>
            <c:dLbl>
              <c:idx val="1"/>
              <c:layout>
                <c:manualLayout>
                  <c:x val="8.064516129032159E-3"/>
                  <c:y val="3.595356934216080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FDB-4EF0-AE76-D04BB7D8008A}"/>
                </c:ext>
              </c:extLst>
            </c:dLbl>
            <c:dLbl>
              <c:idx val="4"/>
              <c:layout>
                <c:manualLayout>
                  <c:x val="-2.150537634408612E-2"/>
                  <c:y val="-1.027244838347454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FDB-4EF0-AE76-D04BB7D8008A}"/>
                </c:ext>
              </c:extLst>
            </c:dLbl>
            <c:dLbl>
              <c:idx val="6"/>
              <c:layout>
                <c:manualLayout>
                  <c:x val="1.8817204301075169E-2"/>
                  <c:y val="-1.0272448383474542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DFDB-4EF0-AE76-D04BB7D8008A}"/>
                </c:ext>
              </c:extLst>
            </c:dLbl>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1.3287999999999999E-2</c:v>
                </c:pt>
                <c:pt idx="1">
                  <c:v>2.2249999999999999E-2</c:v>
                </c:pt>
                <c:pt idx="2">
                  <c:v>0.28276000000000001</c:v>
                </c:pt>
                <c:pt idx="3">
                  <c:v>0.59209000000000001</c:v>
                </c:pt>
                <c:pt idx="4">
                  <c:v>2.5340000000000001E-2</c:v>
                </c:pt>
                <c:pt idx="5">
                  <c:v>1.6687E-2</c:v>
                </c:pt>
                <c:pt idx="6">
                  <c:v>3.3065999999999998E-2</c:v>
                </c:pt>
                <c:pt idx="7">
                  <c:v>1.4524E-2</c:v>
                </c:pt>
              </c:numCache>
            </c:numRef>
          </c:val>
          <c:extLst>
            <c:ext xmlns:c16="http://schemas.microsoft.com/office/drawing/2014/chart" uri="{C3380CC4-5D6E-409C-BE32-E72D297353CC}">
              <c16:uniqueId val="{00000010-DFDB-4EF0-AE76-D04BB7D8008A}"/>
            </c:ext>
          </c:extLst>
        </c:ser>
        <c:dLbls>
          <c:showLegendKey val="0"/>
          <c:showVal val="0"/>
          <c:showCatName val="0"/>
          <c:showSerName val="0"/>
          <c:showPercent val="0"/>
          <c:showBubbleSize val="0"/>
          <c:showLeaderLines val="1"/>
        </c:dLbls>
        <c:firstSliceAng val="70"/>
      </c:pieChart>
      <c:spPr>
        <a:noFill/>
        <a:ln w="25400">
          <a:noFill/>
        </a:ln>
      </c:spPr>
    </c:plotArea>
    <c:legend>
      <c:legendPos val="r"/>
      <c:layout>
        <c:manualLayout>
          <c:xMode val="edge"/>
          <c:yMode val="edge"/>
          <c:x val="0.3624889933113199"/>
          <c:y val="1.4896870077995809E-2"/>
          <c:w val="0.30312970959275254"/>
          <c:h val="0.46415613150917839"/>
        </c:manualLayout>
      </c:layout>
      <c:overlay val="0"/>
      <c:spPr>
        <a:no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36"/>
          <c:h val="0.81644145288290582"/>
        </c:manualLayout>
      </c:layout>
      <c:scatterChart>
        <c:scatterStyle val="lineMarker"/>
        <c:varyColors val="0"/>
        <c:ser>
          <c:idx val="0"/>
          <c:order val="0"/>
          <c:tx>
            <c:strRef>
              <c:f>Sheet1!$B$1</c:f>
              <c:strCache>
                <c:ptCount val="1"/>
                <c:pt idx="0">
                  <c:v>Primary (N=115,297)</c:v>
                </c:pt>
              </c:strCache>
            </c:strRef>
          </c:tx>
          <c:spPr>
            <a:ln w="41275">
              <a:solidFill>
                <a:srgbClr val="00B0F0"/>
              </a:solidFill>
            </a:ln>
          </c:spPr>
          <c:marker>
            <c:symbol val="none"/>
          </c:marker>
          <c:xVal>
            <c:numRef>
              <c:f>Sheet1!$A$2:$A$46</c:f>
              <c:numCache>
                <c:formatCode>General</c:formatCode>
                <c:ptCount val="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pt idx="42">
                  <c:v>31</c:v>
                </c:pt>
                <c:pt idx="43">
                  <c:v>32</c:v>
                </c:pt>
                <c:pt idx="44">
                  <c:v>33</c:v>
                </c:pt>
              </c:numCache>
            </c:numRef>
          </c:xVal>
          <c:yVal>
            <c:numRef>
              <c:f>Sheet1!$B$2:$B$46</c:f>
              <c:numCache>
                <c:formatCode>General</c:formatCode>
                <c:ptCount val="45"/>
                <c:pt idx="0">
                  <c:v>100</c:v>
                </c:pt>
                <c:pt idx="1">
                  <c:v>90.724000000000004</c:v>
                </c:pt>
                <c:pt idx="2">
                  <c:v>88.406000000000006</c:v>
                </c:pt>
                <c:pt idx="3">
                  <c:v>87.111000000000004</c:v>
                </c:pt>
                <c:pt idx="4">
                  <c:v>86.278000000000006</c:v>
                </c:pt>
                <c:pt idx="5">
                  <c:v>85.588999999999999</c:v>
                </c:pt>
                <c:pt idx="6">
                  <c:v>85.007000000000005</c:v>
                </c:pt>
                <c:pt idx="7">
                  <c:v>84.477999999999994</c:v>
                </c:pt>
                <c:pt idx="8">
                  <c:v>83.956999999999994</c:v>
                </c:pt>
                <c:pt idx="9">
                  <c:v>83.498999999999995</c:v>
                </c:pt>
                <c:pt idx="10">
                  <c:v>83.072999999999993</c:v>
                </c:pt>
                <c:pt idx="11">
                  <c:v>82.718000000000004</c:v>
                </c:pt>
                <c:pt idx="12">
                  <c:v>82.338999999999999</c:v>
                </c:pt>
                <c:pt idx="13">
                  <c:v>78.811999999999998</c:v>
                </c:pt>
                <c:pt idx="14">
                  <c:v>75.960999999999999</c:v>
                </c:pt>
                <c:pt idx="15">
                  <c:v>73.12</c:v>
                </c:pt>
                <c:pt idx="16">
                  <c:v>70.210999999999999</c:v>
                </c:pt>
                <c:pt idx="17">
                  <c:v>67.046000000000006</c:v>
                </c:pt>
                <c:pt idx="18">
                  <c:v>63.738</c:v>
                </c:pt>
                <c:pt idx="19">
                  <c:v>60.298000000000002</c:v>
                </c:pt>
                <c:pt idx="20">
                  <c:v>56.831000000000003</c:v>
                </c:pt>
                <c:pt idx="21">
                  <c:v>53.337000000000003</c:v>
                </c:pt>
                <c:pt idx="22">
                  <c:v>49.69</c:v>
                </c:pt>
                <c:pt idx="23">
                  <c:v>46.116</c:v>
                </c:pt>
                <c:pt idx="24">
                  <c:v>42.573</c:v>
                </c:pt>
                <c:pt idx="25">
                  <c:v>39.209000000000003</c:v>
                </c:pt>
                <c:pt idx="26">
                  <c:v>35.69</c:v>
                </c:pt>
                <c:pt idx="27">
                  <c:v>32.212000000000003</c:v>
                </c:pt>
                <c:pt idx="28">
                  <c:v>29.190999999999999</c:v>
                </c:pt>
                <c:pt idx="29">
                  <c:v>26.234999999999999</c:v>
                </c:pt>
                <c:pt idx="30">
                  <c:v>23.425999999999998</c:v>
                </c:pt>
                <c:pt idx="31">
                  <c:v>20.826000000000001</c:v>
                </c:pt>
                <c:pt idx="32">
                  <c:v>18.687000000000001</c:v>
                </c:pt>
                <c:pt idx="33">
                  <c:v>16.625</c:v>
                </c:pt>
                <c:pt idx="34">
                  <c:v>14.782999999999999</c:v>
                </c:pt>
                <c:pt idx="35">
                  <c:v>13.022</c:v>
                </c:pt>
                <c:pt idx="36">
                  <c:v>11.403</c:v>
                </c:pt>
                <c:pt idx="37">
                  <c:v>10.093999999999999</c:v>
                </c:pt>
                <c:pt idx="38">
                  <c:v>8.8699999999999992</c:v>
                </c:pt>
                <c:pt idx="39">
                  <c:v>7.5819999999999999</c:v>
                </c:pt>
                <c:pt idx="40">
                  <c:v>6.4180000000000001</c:v>
                </c:pt>
                <c:pt idx="41">
                  <c:v>5.6929999999999996</c:v>
                </c:pt>
                <c:pt idx="42">
                  <c:v>5.141</c:v>
                </c:pt>
                <c:pt idx="43">
                  <c:v>3.96</c:v>
                </c:pt>
                <c:pt idx="44">
                  <c:v>3.1829999999999998</c:v>
                </c:pt>
              </c:numCache>
            </c:numRef>
          </c:yVal>
          <c:smooth val="0"/>
          <c:extLst>
            <c:ext xmlns:c16="http://schemas.microsoft.com/office/drawing/2014/chart" uri="{C3380CC4-5D6E-409C-BE32-E72D297353CC}">
              <c16:uniqueId val="{00000000-3CB0-4799-A65B-B951A2A59AE4}"/>
            </c:ext>
          </c:extLst>
        </c:ser>
        <c:ser>
          <c:idx val="1"/>
          <c:order val="1"/>
          <c:tx>
            <c:strRef>
              <c:f>Sheet1!$C$1</c:f>
              <c:strCache>
                <c:ptCount val="1"/>
                <c:pt idx="0">
                  <c:v>Retransplant (N=3,152)</c:v>
                </c:pt>
              </c:strCache>
            </c:strRef>
          </c:tx>
          <c:spPr>
            <a:ln w="41275">
              <a:solidFill>
                <a:srgbClr val="FFC000"/>
              </a:solidFill>
              <a:prstDash val="solid"/>
            </a:ln>
          </c:spPr>
          <c:marker>
            <c:symbol val="none"/>
          </c:marker>
          <c:xVal>
            <c:numRef>
              <c:f>Sheet1!$A$2:$A$46</c:f>
              <c:numCache>
                <c:formatCode>General</c:formatCode>
                <c:ptCount val="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pt idx="42">
                  <c:v>31</c:v>
                </c:pt>
                <c:pt idx="43">
                  <c:v>32</c:v>
                </c:pt>
                <c:pt idx="44">
                  <c:v>33</c:v>
                </c:pt>
              </c:numCache>
            </c:numRef>
          </c:xVal>
          <c:yVal>
            <c:numRef>
              <c:f>Sheet1!$C$2:$C$46</c:f>
              <c:numCache>
                <c:formatCode>General</c:formatCode>
                <c:ptCount val="45"/>
                <c:pt idx="0">
                  <c:v>100</c:v>
                </c:pt>
                <c:pt idx="1">
                  <c:v>81.031000000000006</c:v>
                </c:pt>
                <c:pt idx="2">
                  <c:v>77.528999999999996</c:v>
                </c:pt>
                <c:pt idx="3">
                  <c:v>75.510999999999996</c:v>
                </c:pt>
                <c:pt idx="4">
                  <c:v>74.367000000000004</c:v>
                </c:pt>
                <c:pt idx="5">
                  <c:v>73.221999999999994</c:v>
                </c:pt>
                <c:pt idx="6">
                  <c:v>72.305000000000007</c:v>
                </c:pt>
                <c:pt idx="7">
                  <c:v>71.778999999999996</c:v>
                </c:pt>
                <c:pt idx="8">
                  <c:v>71.022000000000006</c:v>
                </c:pt>
                <c:pt idx="9">
                  <c:v>70.394999999999996</c:v>
                </c:pt>
                <c:pt idx="10">
                  <c:v>69.933000000000007</c:v>
                </c:pt>
                <c:pt idx="11">
                  <c:v>69.468000000000004</c:v>
                </c:pt>
                <c:pt idx="12">
                  <c:v>68.935000000000002</c:v>
                </c:pt>
                <c:pt idx="13">
                  <c:v>65.043000000000006</c:v>
                </c:pt>
                <c:pt idx="14">
                  <c:v>61.383000000000003</c:v>
                </c:pt>
                <c:pt idx="15">
                  <c:v>58.496000000000002</c:v>
                </c:pt>
                <c:pt idx="16">
                  <c:v>54.831000000000003</c:v>
                </c:pt>
                <c:pt idx="17">
                  <c:v>52.289000000000001</c:v>
                </c:pt>
                <c:pt idx="18">
                  <c:v>48.463000000000001</c:v>
                </c:pt>
                <c:pt idx="19">
                  <c:v>45.274999999999999</c:v>
                </c:pt>
                <c:pt idx="20">
                  <c:v>41.652999999999999</c:v>
                </c:pt>
                <c:pt idx="21">
                  <c:v>38.71</c:v>
                </c:pt>
                <c:pt idx="22">
                  <c:v>36.264000000000003</c:v>
                </c:pt>
                <c:pt idx="23">
                  <c:v>33.039000000000001</c:v>
                </c:pt>
                <c:pt idx="24">
                  <c:v>30.526</c:v>
                </c:pt>
                <c:pt idx="25">
                  <c:v>27.728000000000002</c:v>
                </c:pt>
                <c:pt idx="26">
                  <c:v>24.783999999999999</c:v>
                </c:pt>
                <c:pt idx="27">
                  <c:v>22.681000000000001</c:v>
                </c:pt>
                <c:pt idx="28">
                  <c:v>20.425999999999998</c:v>
                </c:pt>
                <c:pt idx="29">
                  <c:v>19.268999999999998</c:v>
                </c:pt>
                <c:pt idx="30">
                  <c:v>17.265999999999998</c:v>
                </c:pt>
                <c:pt idx="31">
                  <c:v>15.621</c:v>
                </c:pt>
                <c:pt idx="32">
                  <c:v>13.382999999999999</c:v>
                </c:pt>
                <c:pt idx="33">
                  <c:v>12.321</c:v>
                </c:pt>
                <c:pt idx="34">
                  <c:v>10.205</c:v>
                </c:pt>
                <c:pt idx="35">
                  <c:v>9.1850000000000005</c:v>
                </c:pt>
                <c:pt idx="36">
                  <c:v>8.6449999999999996</c:v>
                </c:pt>
                <c:pt idx="37">
                  <c:v>#N/A</c:v>
                </c:pt>
                <c:pt idx="38">
                  <c:v>#N/A</c:v>
                </c:pt>
                <c:pt idx="39">
                  <c:v>#N/A</c:v>
                </c:pt>
                <c:pt idx="40">
                  <c:v>#N/A</c:v>
                </c:pt>
                <c:pt idx="41">
                  <c:v>#N/A</c:v>
                </c:pt>
                <c:pt idx="42">
                  <c:v>#N/A</c:v>
                </c:pt>
                <c:pt idx="43">
                  <c:v>#N/A</c:v>
                </c:pt>
                <c:pt idx="44">
                  <c:v>#N/A</c:v>
                </c:pt>
              </c:numCache>
            </c:numRef>
          </c:yVal>
          <c:smooth val="0"/>
          <c:extLst>
            <c:ext xmlns:c16="http://schemas.microsoft.com/office/drawing/2014/chart" uri="{C3380CC4-5D6E-409C-BE32-E72D297353CC}">
              <c16:uniqueId val="{00000001-3CB0-4799-A65B-B951A2A59AE4}"/>
            </c:ext>
          </c:extLst>
        </c:ser>
        <c:dLbls>
          <c:showLegendKey val="0"/>
          <c:showVal val="0"/>
          <c:showCatName val="0"/>
          <c:showSerName val="0"/>
          <c:showPercent val="0"/>
          <c:showBubbleSize val="0"/>
        </c:dLbls>
        <c:axId val="684755552"/>
        <c:axId val="684758296"/>
      </c:scatterChart>
      <c:valAx>
        <c:axId val="684755552"/>
        <c:scaling>
          <c:orientation val="minMax"/>
          <c:max val="3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4758296"/>
        <c:crosses val="autoZero"/>
        <c:crossBetween val="midCat"/>
        <c:majorUnit val="1"/>
      </c:valAx>
      <c:valAx>
        <c:axId val="6847582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4755552"/>
        <c:crosses val="autoZero"/>
        <c:crossBetween val="midCat"/>
        <c:majorUnit val="25"/>
      </c:valAx>
      <c:spPr>
        <a:noFill/>
        <a:ln>
          <a:solidFill>
            <a:schemeClr val="bg2"/>
          </a:solidFill>
        </a:ln>
      </c:spPr>
    </c:plotArea>
    <c:legend>
      <c:legendPos val="r"/>
      <c:layout>
        <c:manualLayout>
          <c:xMode val="edge"/>
          <c:yMode val="edge"/>
          <c:x val="0.67404129793510326"/>
          <c:y val="6.7247010790317877E-2"/>
          <c:w val="0.28014017606206332"/>
          <c:h val="0.1903028788068158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00473834575994E-2"/>
          <c:y val="3.1249843769528808E-2"/>
          <c:w val="0.8982707360695068"/>
          <c:h val="0.81644145288290582"/>
        </c:manualLayout>
      </c:layout>
      <c:scatterChart>
        <c:scatterStyle val="lineMarker"/>
        <c:varyColors val="0"/>
        <c:ser>
          <c:idx val="0"/>
          <c:order val="0"/>
          <c:tx>
            <c:strRef>
              <c:f>Sheet1!$B$1</c:f>
              <c:strCache>
                <c:ptCount val="1"/>
                <c:pt idx="0">
                  <c:v>Primary (N=90,468)</c:v>
                </c:pt>
              </c:strCache>
            </c:strRef>
          </c:tx>
          <c:spPr>
            <a:ln w="41275">
              <a:solidFill>
                <a:srgbClr val="00B0F0"/>
              </a:solidFill>
            </a:ln>
          </c:spPr>
          <c:marker>
            <c:symbol val="none"/>
          </c:marker>
          <c:xVal>
            <c:numRef>
              <c:f>Sheet1!$A$2:$A$35</c:f>
              <c:numCache>
                <c:formatCode>General</c:formatCode>
                <c:ptCount val="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numCache>
            </c:numRef>
          </c:xVal>
          <c:yVal>
            <c:numRef>
              <c:f>Sheet1!$B$2:$B$35</c:f>
              <c:numCache>
                <c:formatCode>General</c:formatCode>
                <c:ptCount val="34"/>
                <c:pt idx="0">
                  <c:v>100</c:v>
                </c:pt>
                <c:pt idx="1">
                  <c:v>100</c:v>
                </c:pt>
                <c:pt idx="2">
                  <c:v>95.715999999999994</c:v>
                </c:pt>
                <c:pt idx="3">
                  <c:v>92.253</c:v>
                </c:pt>
                <c:pt idx="4">
                  <c:v>88.802999999999997</c:v>
                </c:pt>
                <c:pt idx="5">
                  <c:v>85.27</c:v>
                </c:pt>
                <c:pt idx="6">
                  <c:v>81.426000000000002</c:v>
                </c:pt>
                <c:pt idx="7">
                  <c:v>77.409000000000006</c:v>
                </c:pt>
                <c:pt idx="8">
                  <c:v>73.230999999999995</c:v>
                </c:pt>
                <c:pt idx="9">
                  <c:v>69.021000000000001</c:v>
                </c:pt>
                <c:pt idx="10">
                  <c:v>64.777000000000001</c:v>
                </c:pt>
                <c:pt idx="11">
                  <c:v>60.347999999999999</c:v>
                </c:pt>
                <c:pt idx="12">
                  <c:v>56.008000000000003</c:v>
                </c:pt>
                <c:pt idx="13">
                  <c:v>51.704999999999998</c:v>
                </c:pt>
                <c:pt idx="14">
                  <c:v>47.618000000000002</c:v>
                </c:pt>
                <c:pt idx="15">
                  <c:v>43.344999999999999</c:v>
                </c:pt>
                <c:pt idx="16">
                  <c:v>39.121000000000002</c:v>
                </c:pt>
                <c:pt idx="17">
                  <c:v>35.451999999999998</c:v>
                </c:pt>
                <c:pt idx="18">
                  <c:v>31.861999999999998</c:v>
                </c:pt>
                <c:pt idx="19">
                  <c:v>28.45</c:v>
                </c:pt>
                <c:pt idx="20">
                  <c:v>25.292999999999999</c:v>
                </c:pt>
                <c:pt idx="21">
                  <c:v>22.696000000000002</c:v>
                </c:pt>
                <c:pt idx="22">
                  <c:v>20.190999999999999</c:v>
                </c:pt>
                <c:pt idx="23">
                  <c:v>17.954000000000001</c:v>
                </c:pt>
                <c:pt idx="24">
                  <c:v>15.815</c:v>
                </c:pt>
                <c:pt idx="25">
                  <c:v>13.849</c:v>
                </c:pt>
                <c:pt idx="26">
                  <c:v>12.259</c:v>
                </c:pt>
                <c:pt idx="27">
                  <c:v>10.773</c:v>
                </c:pt>
                <c:pt idx="28">
                  <c:v>9.2089999999999996</c:v>
                </c:pt>
                <c:pt idx="29">
                  <c:v>7.7939999999999996</c:v>
                </c:pt>
                <c:pt idx="30">
                  <c:v>6.9130000000000003</c:v>
                </c:pt>
                <c:pt idx="31">
                  <c:v>6.2430000000000003</c:v>
                </c:pt>
                <c:pt idx="32">
                  <c:v>4.8090000000000002</c:v>
                </c:pt>
                <c:pt idx="33">
                  <c:v>3.8660000000000001</c:v>
                </c:pt>
              </c:numCache>
            </c:numRef>
          </c:yVal>
          <c:smooth val="0"/>
          <c:extLst>
            <c:ext xmlns:c16="http://schemas.microsoft.com/office/drawing/2014/chart" uri="{C3380CC4-5D6E-409C-BE32-E72D297353CC}">
              <c16:uniqueId val="{00000000-6073-4D34-AE33-2F5592FBF6FD}"/>
            </c:ext>
          </c:extLst>
        </c:ser>
        <c:ser>
          <c:idx val="1"/>
          <c:order val="1"/>
          <c:tx>
            <c:strRef>
              <c:f>Sheet1!$C$1</c:f>
              <c:strCache>
                <c:ptCount val="1"/>
                <c:pt idx="0">
                  <c:v>Retransplant (N=2,054)</c:v>
                </c:pt>
              </c:strCache>
            </c:strRef>
          </c:tx>
          <c:spPr>
            <a:ln w="41275">
              <a:solidFill>
                <a:srgbClr val="FFC000"/>
              </a:solidFill>
              <a:prstDash val="solid"/>
            </a:ln>
          </c:spPr>
          <c:marker>
            <c:symbol val="none"/>
          </c:marker>
          <c:xVal>
            <c:numRef>
              <c:f>Sheet1!$A$2:$A$35</c:f>
              <c:numCache>
                <c:formatCode>General</c:formatCode>
                <c:ptCount val="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numCache>
            </c:numRef>
          </c:xVal>
          <c:yVal>
            <c:numRef>
              <c:f>Sheet1!$C$2:$C$35</c:f>
              <c:numCache>
                <c:formatCode>General</c:formatCode>
                <c:ptCount val="34"/>
                <c:pt idx="0">
                  <c:v>100</c:v>
                </c:pt>
                <c:pt idx="1">
                  <c:v>100</c:v>
                </c:pt>
                <c:pt idx="2">
                  <c:v>94.353999999999999</c:v>
                </c:pt>
                <c:pt idx="3">
                  <c:v>89.046000000000006</c:v>
                </c:pt>
                <c:pt idx="4">
                  <c:v>84.856999999999999</c:v>
                </c:pt>
                <c:pt idx="5">
                  <c:v>79.540999999999997</c:v>
                </c:pt>
                <c:pt idx="6">
                  <c:v>75.852999999999994</c:v>
                </c:pt>
                <c:pt idx="7">
                  <c:v>70.302000000000007</c:v>
                </c:pt>
                <c:pt idx="8">
                  <c:v>65.679000000000002</c:v>
                </c:pt>
                <c:pt idx="9">
                  <c:v>60.423999999999999</c:v>
                </c:pt>
                <c:pt idx="10">
                  <c:v>56.155000000000001</c:v>
                </c:pt>
                <c:pt idx="11">
                  <c:v>52.606000000000002</c:v>
                </c:pt>
                <c:pt idx="12">
                  <c:v>47.927999999999997</c:v>
                </c:pt>
                <c:pt idx="13">
                  <c:v>44.283000000000001</c:v>
                </c:pt>
                <c:pt idx="14">
                  <c:v>40.223999999999997</c:v>
                </c:pt>
                <c:pt idx="15">
                  <c:v>35.954000000000001</c:v>
                </c:pt>
                <c:pt idx="16">
                  <c:v>32.902999999999999</c:v>
                </c:pt>
                <c:pt idx="17">
                  <c:v>29.631</c:v>
                </c:pt>
                <c:pt idx="18">
                  <c:v>27.952999999999999</c:v>
                </c:pt>
                <c:pt idx="19">
                  <c:v>25.047000000000001</c:v>
                </c:pt>
                <c:pt idx="20">
                  <c:v>22.66</c:v>
                </c:pt>
                <c:pt idx="21">
                  <c:v>19.414000000000001</c:v>
                </c:pt>
                <c:pt idx="22">
                  <c:v>17.873000000000001</c:v>
                </c:pt>
                <c:pt idx="23">
                  <c:v>14.804</c:v>
                </c:pt>
                <c:pt idx="24">
                  <c:v>13.324</c:v>
                </c:pt>
                <c:pt idx="25">
                  <c:v>12.54</c:v>
                </c:pt>
                <c:pt idx="26">
                  <c:v>#N/A</c:v>
                </c:pt>
                <c:pt idx="27">
                  <c:v>#N/A</c:v>
                </c:pt>
                <c:pt idx="28">
                  <c:v>#N/A</c:v>
                </c:pt>
                <c:pt idx="29">
                  <c:v>#N/A</c:v>
                </c:pt>
                <c:pt idx="30">
                  <c:v>#N/A</c:v>
                </c:pt>
                <c:pt idx="31">
                  <c:v>#N/A</c:v>
                </c:pt>
                <c:pt idx="32">
                  <c:v>#N/A</c:v>
                </c:pt>
                <c:pt idx="33">
                  <c:v>#N/A</c:v>
                </c:pt>
              </c:numCache>
            </c:numRef>
          </c:yVal>
          <c:smooth val="0"/>
          <c:extLst>
            <c:ext xmlns:c16="http://schemas.microsoft.com/office/drawing/2014/chart" uri="{C3380CC4-5D6E-409C-BE32-E72D297353CC}">
              <c16:uniqueId val="{00000001-6073-4D34-AE33-2F5592FBF6FD}"/>
            </c:ext>
          </c:extLst>
        </c:ser>
        <c:dLbls>
          <c:showLegendKey val="0"/>
          <c:showVal val="0"/>
          <c:showCatName val="0"/>
          <c:showSerName val="0"/>
          <c:showPercent val="0"/>
          <c:showBubbleSize val="0"/>
        </c:dLbls>
        <c:axId val="686558840"/>
        <c:axId val="685468272"/>
      </c:scatterChart>
      <c:valAx>
        <c:axId val="686558840"/>
        <c:scaling>
          <c:orientation val="minMax"/>
          <c:max val="30"/>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5468272"/>
        <c:crosses val="autoZero"/>
        <c:crossBetween val="midCat"/>
        <c:majorUnit val="1"/>
      </c:valAx>
      <c:valAx>
        <c:axId val="68546827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8840"/>
        <c:crosses val="autoZero"/>
        <c:crossBetween val="midCat"/>
        <c:majorUnit val="25"/>
      </c:valAx>
      <c:spPr>
        <a:noFill/>
        <a:ln>
          <a:solidFill>
            <a:schemeClr val="bg2"/>
          </a:solidFill>
        </a:ln>
      </c:spPr>
    </c:plotArea>
    <c:legend>
      <c:legendPos val="r"/>
      <c:layout>
        <c:manualLayout>
          <c:xMode val="edge"/>
          <c:yMode val="edge"/>
          <c:x val="0.67109144542772858"/>
          <c:y val="6.4601508144815231E-2"/>
          <c:w val="0.28478619376117809"/>
          <c:h val="0.1903895346415031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04E-2"/>
          <c:y val="3.1249894166455256E-2"/>
          <c:w val="0.88475425638166905"/>
          <c:h val="0.81644145288290582"/>
        </c:manualLayout>
      </c:layout>
      <c:scatterChart>
        <c:scatterStyle val="lineMarker"/>
        <c:varyColors val="0"/>
        <c:ser>
          <c:idx val="0"/>
          <c:order val="0"/>
          <c:tx>
            <c:strRef>
              <c:f>Sheet1!$B$1</c:f>
              <c:strCache>
                <c:ptCount val="1"/>
                <c:pt idx="0">
                  <c:v>18-39 (N=20,200)</c:v>
                </c:pt>
              </c:strCache>
            </c:strRef>
          </c:tx>
          <c:spPr>
            <a:ln w="41275">
              <a:solidFill>
                <a:srgbClr val="FF000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91.462999999999994</c:v>
                </c:pt>
                <c:pt idx="2">
                  <c:v>89.546000000000006</c:v>
                </c:pt>
                <c:pt idx="3">
                  <c:v>88.706999999999994</c:v>
                </c:pt>
                <c:pt idx="4">
                  <c:v>88.058999999999997</c:v>
                </c:pt>
                <c:pt idx="5">
                  <c:v>87.527000000000001</c:v>
                </c:pt>
                <c:pt idx="6">
                  <c:v>86.983000000000004</c:v>
                </c:pt>
                <c:pt idx="7">
                  <c:v>86.567999999999998</c:v>
                </c:pt>
                <c:pt idx="8">
                  <c:v>86.033000000000001</c:v>
                </c:pt>
                <c:pt idx="9">
                  <c:v>85.588999999999999</c:v>
                </c:pt>
                <c:pt idx="10">
                  <c:v>85.161000000000001</c:v>
                </c:pt>
                <c:pt idx="11">
                  <c:v>84.768000000000001</c:v>
                </c:pt>
                <c:pt idx="12">
                  <c:v>84.320999999999998</c:v>
                </c:pt>
                <c:pt idx="13">
                  <c:v>80.241</c:v>
                </c:pt>
                <c:pt idx="14">
                  <c:v>76.924999999999997</c:v>
                </c:pt>
                <c:pt idx="15">
                  <c:v>74.037000000000006</c:v>
                </c:pt>
                <c:pt idx="16">
                  <c:v>71.13</c:v>
                </c:pt>
                <c:pt idx="17">
                  <c:v>68.549000000000007</c:v>
                </c:pt>
                <c:pt idx="18">
                  <c:v>65.781999999999996</c:v>
                </c:pt>
                <c:pt idx="19">
                  <c:v>63.305999999999997</c:v>
                </c:pt>
                <c:pt idx="20">
                  <c:v>60.8</c:v>
                </c:pt>
                <c:pt idx="21">
                  <c:v>58.155000000000001</c:v>
                </c:pt>
                <c:pt idx="22">
                  <c:v>55.548000000000002</c:v>
                </c:pt>
                <c:pt idx="23">
                  <c:v>52.997999999999998</c:v>
                </c:pt>
                <c:pt idx="24">
                  <c:v>50.674999999999997</c:v>
                </c:pt>
                <c:pt idx="25">
                  <c:v>48.418999999999997</c:v>
                </c:pt>
                <c:pt idx="26">
                  <c:v>46.023000000000003</c:v>
                </c:pt>
                <c:pt idx="27">
                  <c:v>43.790999999999997</c:v>
                </c:pt>
                <c:pt idx="28">
                  <c:v>41.759</c:v>
                </c:pt>
                <c:pt idx="29">
                  <c:v>39.332999999999998</c:v>
                </c:pt>
                <c:pt idx="30">
                  <c:v>37.180999999999997</c:v>
                </c:pt>
                <c:pt idx="31">
                  <c:v>34.927</c:v>
                </c:pt>
                <c:pt idx="32">
                  <c:v>32.853000000000002</c:v>
                </c:pt>
                <c:pt idx="33">
                  <c:v>30.875</c:v>
                </c:pt>
                <c:pt idx="34">
                  <c:v>28.786000000000001</c:v>
                </c:pt>
                <c:pt idx="35">
                  <c:v>27.067</c:v>
                </c:pt>
                <c:pt idx="36">
                  <c:v>25.047000000000001</c:v>
                </c:pt>
                <c:pt idx="37">
                  <c:v>23.096</c:v>
                </c:pt>
                <c:pt idx="38">
                  <c:v>21.059000000000001</c:v>
                </c:pt>
                <c:pt idx="39">
                  <c:v>19.367999999999999</c:v>
                </c:pt>
                <c:pt idx="40">
                  <c:v>17.794</c:v>
                </c:pt>
                <c:pt idx="41">
                  <c:v>16.199000000000002</c:v>
                </c:pt>
              </c:numCache>
            </c:numRef>
          </c:yVal>
          <c:smooth val="0"/>
          <c:extLst>
            <c:ext xmlns:c16="http://schemas.microsoft.com/office/drawing/2014/chart" uri="{C3380CC4-5D6E-409C-BE32-E72D297353CC}">
              <c16:uniqueId val="{00000000-EBF3-44D5-9FFC-25A11141A2F3}"/>
            </c:ext>
          </c:extLst>
        </c:ser>
        <c:ser>
          <c:idx val="1"/>
          <c:order val="1"/>
          <c:tx>
            <c:strRef>
              <c:f>Sheet1!$C$1</c:f>
              <c:strCache>
                <c:ptCount val="1"/>
                <c:pt idx="0">
                  <c:v>40-59 (N=69,001)</c:v>
                </c:pt>
              </c:strCache>
            </c:strRef>
          </c:tx>
          <c:spPr>
            <a:ln w="41275">
              <a:solidFill>
                <a:srgbClr val="00B0F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90.432000000000002</c:v>
                </c:pt>
                <c:pt idx="2">
                  <c:v>88.131</c:v>
                </c:pt>
                <c:pt idx="3">
                  <c:v>86.784000000000006</c:v>
                </c:pt>
                <c:pt idx="4">
                  <c:v>85.971000000000004</c:v>
                </c:pt>
                <c:pt idx="5">
                  <c:v>85.284999999999997</c:v>
                </c:pt>
                <c:pt idx="6">
                  <c:v>84.727999999999994</c:v>
                </c:pt>
                <c:pt idx="7">
                  <c:v>84.231999999999999</c:v>
                </c:pt>
                <c:pt idx="8">
                  <c:v>83.72</c:v>
                </c:pt>
                <c:pt idx="9">
                  <c:v>83.257000000000005</c:v>
                </c:pt>
                <c:pt idx="10">
                  <c:v>82.834000000000003</c:v>
                </c:pt>
                <c:pt idx="11">
                  <c:v>82.497</c:v>
                </c:pt>
                <c:pt idx="12">
                  <c:v>82.129000000000005</c:v>
                </c:pt>
                <c:pt idx="13">
                  <c:v>78.759</c:v>
                </c:pt>
                <c:pt idx="14">
                  <c:v>75.974000000000004</c:v>
                </c:pt>
                <c:pt idx="15">
                  <c:v>73.224999999999994</c:v>
                </c:pt>
                <c:pt idx="16">
                  <c:v>70.361000000000004</c:v>
                </c:pt>
                <c:pt idx="17">
                  <c:v>67.290000000000006</c:v>
                </c:pt>
                <c:pt idx="18">
                  <c:v>64.040999999999997</c:v>
                </c:pt>
                <c:pt idx="19">
                  <c:v>60.633000000000003</c:v>
                </c:pt>
                <c:pt idx="20">
                  <c:v>57.167000000000002</c:v>
                </c:pt>
                <c:pt idx="21">
                  <c:v>53.762</c:v>
                </c:pt>
                <c:pt idx="22">
                  <c:v>50.146999999999998</c:v>
                </c:pt>
                <c:pt idx="23">
                  <c:v>46.548000000000002</c:v>
                </c:pt>
                <c:pt idx="24">
                  <c:v>42.988999999999997</c:v>
                </c:pt>
                <c:pt idx="25">
                  <c:v>39.598999999999997</c:v>
                </c:pt>
                <c:pt idx="26">
                  <c:v>36.098999999999997</c:v>
                </c:pt>
                <c:pt idx="27">
                  <c:v>32.582999999999998</c:v>
                </c:pt>
                <c:pt idx="28">
                  <c:v>29.504999999999999</c:v>
                </c:pt>
                <c:pt idx="29">
                  <c:v>26.504000000000001</c:v>
                </c:pt>
                <c:pt idx="30">
                  <c:v>23.579000000000001</c:v>
                </c:pt>
                <c:pt idx="31">
                  <c:v>20.864999999999998</c:v>
                </c:pt>
                <c:pt idx="32">
                  <c:v>18.613</c:v>
                </c:pt>
                <c:pt idx="33">
                  <c:v>16.352</c:v>
                </c:pt>
                <c:pt idx="34">
                  <c:v>14.316000000000001</c:v>
                </c:pt>
                <c:pt idx="35">
                  <c:v>12.378</c:v>
                </c:pt>
                <c:pt idx="36">
                  <c:v>10.502000000000001</c:v>
                </c:pt>
                <c:pt idx="37">
                  <c:v>9.048</c:v>
                </c:pt>
                <c:pt idx="38">
                  <c:v>7.8659999999999997</c:v>
                </c:pt>
                <c:pt idx="39">
                  <c:v>6.3049999999999997</c:v>
                </c:pt>
                <c:pt idx="40">
                  <c:v>4.8639999999999999</c:v>
                </c:pt>
                <c:pt idx="41">
                  <c:v>4.2229999999999999</c:v>
                </c:pt>
              </c:numCache>
            </c:numRef>
          </c:yVal>
          <c:smooth val="0"/>
          <c:extLst>
            <c:ext xmlns:c16="http://schemas.microsoft.com/office/drawing/2014/chart" uri="{C3380CC4-5D6E-409C-BE32-E72D297353CC}">
              <c16:uniqueId val="{00000001-EBF3-44D5-9FFC-25A11141A2F3}"/>
            </c:ext>
          </c:extLst>
        </c:ser>
        <c:ser>
          <c:idx val="2"/>
          <c:order val="2"/>
          <c:tx>
            <c:strRef>
              <c:f>Sheet1!$D$1</c:f>
              <c:strCache>
                <c:ptCount val="1"/>
                <c:pt idx="0">
                  <c:v>60-69 (N=28,081)</c:v>
                </c:pt>
              </c:strCache>
            </c:strRef>
          </c:tx>
          <c:spPr>
            <a:ln w="41275">
              <a:solidFill>
                <a:srgbClr val="9933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Sheet1!$D$2:$D$43</c:f>
              <c:numCache>
                <c:formatCode>General</c:formatCode>
                <c:ptCount val="42"/>
                <c:pt idx="0">
                  <c:v>100</c:v>
                </c:pt>
                <c:pt idx="1">
                  <c:v>89.799000000000007</c:v>
                </c:pt>
                <c:pt idx="2">
                  <c:v>87.03</c:v>
                </c:pt>
                <c:pt idx="3">
                  <c:v>85.468999999999994</c:v>
                </c:pt>
                <c:pt idx="4">
                  <c:v>84.435000000000002</c:v>
                </c:pt>
                <c:pt idx="5">
                  <c:v>83.582999999999998</c:v>
                </c:pt>
                <c:pt idx="6">
                  <c:v>82.89</c:v>
                </c:pt>
                <c:pt idx="7">
                  <c:v>82.2</c:v>
                </c:pt>
                <c:pt idx="8">
                  <c:v>81.635999999999996</c:v>
                </c:pt>
                <c:pt idx="9">
                  <c:v>81.159000000000006</c:v>
                </c:pt>
                <c:pt idx="10">
                  <c:v>80.721999999999994</c:v>
                </c:pt>
                <c:pt idx="11">
                  <c:v>80.331999999999994</c:v>
                </c:pt>
                <c:pt idx="12">
                  <c:v>79.965999999999994</c:v>
                </c:pt>
                <c:pt idx="13">
                  <c:v>76.471000000000004</c:v>
                </c:pt>
                <c:pt idx="14">
                  <c:v>73.712999999999994</c:v>
                </c:pt>
                <c:pt idx="15">
                  <c:v>70.683999999999997</c:v>
                </c:pt>
                <c:pt idx="16">
                  <c:v>67.585999999999999</c:v>
                </c:pt>
                <c:pt idx="17">
                  <c:v>63.893999999999998</c:v>
                </c:pt>
                <c:pt idx="18">
                  <c:v>59.970999999999997</c:v>
                </c:pt>
                <c:pt idx="19">
                  <c:v>55.805</c:v>
                </c:pt>
                <c:pt idx="20">
                  <c:v>51.685000000000002</c:v>
                </c:pt>
                <c:pt idx="21">
                  <c:v>47.411000000000001</c:v>
                </c:pt>
                <c:pt idx="22">
                  <c:v>43.08</c:v>
                </c:pt>
                <c:pt idx="23">
                  <c:v>38.945</c:v>
                </c:pt>
                <c:pt idx="24">
                  <c:v>34.718000000000004</c:v>
                </c:pt>
                <c:pt idx="25">
                  <c:v>30.648</c:v>
                </c:pt>
                <c:pt idx="26">
                  <c:v>26.254999999999999</c:v>
                </c:pt>
                <c:pt idx="27">
                  <c:v>22.071000000000002</c:v>
                </c:pt>
                <c:pt idx="28">
                  <c:v>18.498000000000001</c:v>
                </c:pt>
                <c:pt idx="29">
                  <c:v>15.407999999999999</c:v>
                </c:pt>
                <c:pt idx="30">
                  <c:v>12.401</c:v>
                </c:pt>
                <c:pt idx="31">
                  <c:v>9.8659999999999997</c:v>
                </c:pt>
                <c:pt idx="32">
                  <c:v>7.8780000000000001</c:v>
                </c:pt>
                <c:pt idx="33">
                  <c:v>6.3010000000000002</c:v>
                </c:pt>
                <c:pt idx="34">
                  <c:v>5.1070000000000002</c:v>
                </c:pt>
                <c:pt idx="35">
                  <c:v>3.5920000000000001</c:v>
                </c:pt>
                <c:pt idx="36">
                  <c:v>3.093</c:v>
                </c:pt>
                <c:pt idx="37">
                  <c:v>2.548</c:v>
                </c:pt>
                <c:pt idx="38">
                  <c:v>#N/A</c:v>
                </c:pt>
                <c:pt idx="39">
                  <c:v>#N/A</c:v>
                </c:pt>
                <c:pt idx="40">
                  <c:v>#N/A</c:v>
                </c:pt>
                <c:pt idx="41">
                  <c:v>#N/A</c:v>
                </c:pt>
              </c:numCache>
            </c:numRef>
          </c:yVal>
          <c:smooth val="0"/>
          <c:extLst>
            <c:ext xmlns:c16="http://schemas.microsoft.com/office/drawing/2014/chart" uri="{C3380CC4-5D6E-409C-BE32-E72D297353CC}">
              <c16:uniqueId val="{00000002-EBF3-44D5-9FFC-25A11141A2F3}"/>
            </c:ext>
          </c:extLst>
        </c:ser>
        <c:ser>
          <c:idx val="3"/>
          <c:order val="3"/>
          <c:tx>
            <c:strRef>
              <c:f>Sheet1!$E$1</c:f>
              <c:strCache>
                <c:ptCount val="1"/>
                <c:pt idx="0">
                  <c:v>70+ (N=1,167)</c:v>
                </c:pt>
              </c:strCache>
            </c:strRef>
          </c:tx>
          <c:spPr>
            <a:ln w="41275">
              <a:solidFill>
                <a:srgbClr val="FF990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Sheet1!$E$2:$E$43</c:f>
              <c:numCache>
                <c:formatCode>General</c:formatCode>
                <c:ptCount val="42"/>
                <c:pt idx="0">
                  <c:v>100</c:v>
                </c:pt>
                <c:pt idx="1">
                  <c:v>91.411000000000001</c:v>
                </c:pt>
                <c:pt idx="2">
                  <c:v>88.9</c:v>
                </c:pt>
                <c:pt idx="3">
                  <c:v>87.33</c:v>
                </c:pt>
                <c:pt idx="4">
                  <c:v>86.103999999999999</c:v>
                </c:pt>
                <c:pt idx="5">
                  <c:v>85.227999999999994</c:v>
                </c:pt>
                <c:pt idx="6">
                  <c:v>84.263000000000005</c:v>
                </c:pt>
                <c:pt idx="7">
                  <c:v>83.825000000000003</c:v>
                </c:pt>
                <c:pt idx="8">
                  <c:v>83.385999999999996</c:v>
                </c:pt>
                <c:pt idx="9">
                  <c:v>82.947000000000003</c:v>
                </c:pt>
                <c:pt idx="10">
                  <c:v>82.507000000000005</c:v>
                </c:pt>
                <c:pt idx="11">
                  <c:v>82.331000000000003</c:v>
                </c:pt>
                <c:pt idx="12">
                  <c:v>81.796000000000006</c:v>
                </c:pt>
                <c:pt idx="13">
                  <c:v>76.643000000000001</c:v>
                </c:pt>
                <c:pt idx="14">
                  <c:v>73.304000000000002</c:v>
                </c:pt>
                <c:pt idx="15">
                  <c:v>69.921000000000006</c:v>
                </c:pt>
                <c:pt idx="16">
                  <c:v>66.456999999999994</c:v>
                </c:pt>
                <c:pt idx="17">
                  <c:v>60.621000000000002</c:v>
                </c:pt>
                <c:pt idx="18">
                  <c:v>57.218000000000004</c:v>
                </c:pt>
                <c:pt idx="19">
                  <c:v>52.145000000000003</c:v>
                </c:pt>
                <c:pt idx="20">
                  <c:v>45.530999999999999</c:v>
                </c:pt>
                <c:pt idx="21">
                  <c:v>40.149000000000001</c:v>
                </c:pt>
                <c:pt idx="22">
                  <c:v>34.311</c:v>
                </c:pt>
                <c:pt idx="23">
                  <c:v>26.425999999999998</c:v>
                </c:pt>
                <c:pt idx="24">
                  <c:v>19.387</c:v>
                </c:pt>
                <c:pt idx="25">
                  <c:v>16.911999999999999</c:v>
                </c:pt>
                <c:pt idx="26">
                  <c:v>14.73</c:v>
                </c:pt>
                <c:pt idx="27">
                  <c:v>11.195</c:v>
                </c:pt>
                <c:pt idx="28">
                  <c:v>8.7639999999999993</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3-EBF3-44D5-9FFC-25A11141A2F3}"/>
            </c:ext>
          </c:extLst>
        </c:ser>
        <c:dLbls>
          <c:showLegendKey val="0"/>
          <c:showVal val="0"/>
          <c:showCatName val="0"/>
          <c:showSerName val="0"/>
          <c:showPercent val="0"/>
          <c:showBubbleSize val="0"/>
        </c:dLbls>
        <c:axId val="687484288"/>
        <c:axId val="690384008"/>
      </c:scatterChart>
      <c:valAx>
        <c:axId val="687484288"/>
        <c:scaling>
          <c:orientation val="minMax"/>
          <c:max val="26"/>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384008"/>
        <c:crosses val="autoZero"/>
        <c:crossBetween val="midCat"/>
        <c:majorUnit val="1"/>
      </c:valAx>
      <c:valAx>
        <c:axId val="69038400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7484288"/>
        <c:crosses val="autoZero"/>
        <c:crossBetween val="midCat"/>
        <c:majorUnit val="25"/>
      </c:valAx>
      <c:spPr>
        <a:noFill/>
        <a:ln>
          <a:solidFill>
            <a:schemeClr val="bg2"/>
          </a:solidFill>
        </a:ln>
      </c:spPr>
    </c:plotArea>
    <c:legend>
      <c:legendPos val="r"/>
      <c:layout>
        <c:manualLayout>
          <c:xMode val="edge"/>
          <c:yMode val="edge"/>
          <c:x val="9.5870206489675522E-2"/>
          <c:y val="0.55376344086021501"/>
          <c:w val="0.23910029498525076"/>
          <c:h val="0.2578884091101515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66E-2"/>
          <c:y val="3.1249894166455256E-2"/>
          <c:w val="0.88475425638166905"/>
          <c:h val="0.81644145288290582"/>
        </c:manualLayout>
      </c:layout>
      <c:scatterChart>
        <c:scatterStyle val="lineMarker"/>
        <c:varyColors val="0"/>
        <c:ser>
          <c:idx val="0"/>
          <c:order val="0"/>
          <c:tx>
            <c:strRef>
              <c:f>Sheet1!$B$1</c:f>
              <c:strCache>
                <c:ptCount val="1"/>
                <c:pt idx="0">
                  <c:v>18-39 (N=5,348)</c:v>
                </c:pt>
              </c:strCache>
            </c:strRef>
          </c:tx>
          <c:spPr>
            <a:ln w="41275">
              <a:solidFill>
                <a:srgbClr val="FF00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93.721999999999994</c:v>
                </c:pt>
                <c:pt idx="2">
                  <c:v>92.581999999999994</c:v>
                </c:pt>
                <c:pt idx="3">
                  <c:v>91.878</c:v>
                </c:pt>
                <c:pt idx="4">
                  <c:v>91.19</c:v>
                </c:pt>
                <c:pt idx="5">
                  <c:v>90.933000000000007</c:v>
                </c:pt>
                <c:pt idx="6">
                  <c:v>90.536000000000001</c:v>
                </c:pt>
                <c:pt idx="7">
                  <c:v>90.298000000000002</c:v>
                </c:pt>
                <c:pt idx="8">
                  <c:v>89.837000000000003</c:v>
                </c:pt>
                <c:pt idx="9">
                  <c:v>89.516000000000005</c:v>
                </c:pt>
                <c:pt idx="10">
                  <c:v>89.171999999999997</c:v>
                </c:pt>
                <c:pt idx="11">
                  <c:v>88.888000000000005</c:v>
                </c:pt>
                <c:pt idx="12">
                  <c:v>88.436000000000007</c:v>
                </c:pt>
                <c:pt idx="13">
                  <c:v>84.703999999999994</c:v>
                </c:pt>
                <c:pt idx="14">
                  <c:v>81.241</c:v>
                </c:pt>
                <c:pt idx="15">
                  <c:v>78.763000000000005</c:v>
                </c:pt>
                <c:pt idx="16">
                  <c:v>76.427999999999997</c:v>
                </c:pt>
                <c:pt idx="17">
                  <c:v>74.165999999999997</c:v>
                </c:pt>
                <c:pt idx="18">
                  <c:v>71.442999999999998</c:v>
                </c:pt>
              </c:numCache>
            </c:numRef>
          </c:yVal>
          <c:smooth val="0"/>
          <c:extLst>
            <c:ext xmlns:c16="http://schemas.microsoft.com/office/drawing/2014/chart" uri="{C3380CC4-5D6E-409C-BE32-E72D297353CC}">
              <c16:uniqueId val="{00000000-20C6-4335-B4EE-5D0A220B7F0E}"/>
            </c:ext>
          </c:extLst>
        </c:ser>
        <c:ser>
          <c:idx val="1"/>
          <c:order val="1"/>
          <c:tx>
            <c:strRef>
              <c:f>Sheet1!$C$1</c:f>
              <c:strCache>
                <c:ptCount val="1"/>
                <c:pt idx="0">
                  <c:v>40-59 (N=15,554)</c:v>
                </c:pt>
              </c:strCache>
            </c:strRef>
          </c:tx>
          <c:spPr>
            <a:ln w="41275">
              <a:solidFill>
                <a:srgbClr val="00B0F0"/>
              </a:solidFill>
              <a:prstDash val="solid"/>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92.475999999999999</c:v>
                </c:pt>
                <c:pt idx="2">
                  <c:v>90.853999999999999</c:v>
                </c:pt>
                <c:pt idx="3">
                  <c:v>89.712000000000003</c:v>
                </c:pt>
                <c:pt idx="4">
                  <c:v>88.900999999999996</c:v>
                </c:pt>
                <c:pt idx="5">
                  <c:v>88.37</c:v>
                </c:pt>
                <c:pt idx="6">
                  <c:v>87.891999999999996</c:v>
                </c:pt>
                <c:pt idx="7">
                  <c:v>87.486000000000004</c:v>
                </c:pt>
                <c:pt idx="8">
                  <c:v>87.078000000000003</c:v>
                </c:pt>
                <c:pt idx="9">
                  <c:v>86.695999999999998</c:v>
                </c:pt>
                <c:pt idx="10">
                  <c:v>86.325999999999993</c:v>
                </c:pt>
                <c:pt idx="11">
                  <c:v>86.063000000000002</c:v>
                </c:pt>
                <c:pt idx="12">
                  <c:v>85.706000000000003</c:v>
                </c:pt>
                <c:pt idx="13">
                  <c:v>82.813000000000002</c:v>
                </c:pt>
                <c:pt idx="14">
                  <c:v>80.430999999999997</c:v>
                </c:pt>
                <c:pt idx="15">
                  <c:v>78.091999999999999</c:v>
                </c:pt>
                <c:pt idx="16">
                  <c:v>75.733999999999995</c:v>
                </c:pt>
                <c:pt idx="17">
                  <c:v>73.27</c:v>
                </c:pt>
                <c:pt idx="18">
                  <c:v>70.347999999999999</c:v>
                </c:pt>
              </c:numCache>
            </c:numRef>
          </c:yVal>
          <c:smooth val="0"/>
          <c:extLst>
            <c:ext xmlns:c16="http://schemas.microsoft.com/office/drawing/2014/chart" uri="{C3380CC4-5D6E-409C-BE32-E72D297353CC}">
              <c16:uniqueId val="{00000001-20C6-4335-B4EE-5D0A220B7F0E}"/>
            </c:ext>
          </c:extLst>
        </c:ser>
        <c:ser>
          <c:idx val="2"/>
          <c:order val="2"/>
          <c:tx>
            <c:strRef>
              <c:f>Sheet1!$D$1</c:f>
              <c:strCache>
                <c:ptCount val="1"/>
                <c:pt idx="0">
                  <c:v>60-69 (N=9,277)</c:v>
                </c:pt>
              </c:strCache>
            </c:strRef>
          </c:tx>
          <c:spPr>
            <a:ln w="41275">
              <a:solidFill>
                <a:srgbClr val="9933FF"/>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Sheet1!$D$2:$D$20</c:f>
              <c:numCache>
                <c:formatCode>General</c:formatCode>
                <c:ptCount val="19"/>
                <c:pt idx="0">
                  <c:v>100</c:v>
                </c:pt>
                <c:pt idx="1">
                  <c:v>92.173000000000002</c:v>
                </c:pt>
                <c:pt idx="2">
                  <c:v>89.546999999999997</c:v>
                </c:pt>
                <c:pt idx="3">
                  <c:v>87.983999999999995</c:v>
                </c:pt>
                <c:pt idx="4">
                  <c:v>87.094999999999999</c:v>
                </c:pt>
                <c:pt idx="5">
                  <c:v>86.283000000000001</c:v>
                </c:pt>
                <c:pt idx="6">
                  <c:v>85.591999999999999</c:v>
                </c:pt>
                <c:pt idx="7">
                  <c:v>85.122</c:v>
                </c:pt>
                <c:pt idx="8">
                  <c:v>84.628</c:v>
                </c:pt>
                <c:pt idx="9">
                  <c:v>84.177000000000007</c:v>
                </c:pt>
                <c:pt idx="10">
                  <c:v>83.814999999999998</c:v>
                </c:pt>
                <c:pt idx="11">
                  <c:v>83.531000000000006</c:v>
                </c:pt>
                <c:pt idx="12">
                  <c:v>83.242999999999995</c:v>
                </c:pt>
                <c:pt idx="13">
                  <c:v>79.872</c:v>
                </c:pt>
                <c:pt idx="14">
                  <c:v>77.438999999999993</c:v>
                </c:pt>
                <c:pt idx="15">
                  <c:v>74.766999999999996</c:v>
                </c:pt>
                <c:pt idx="16">
                  <c:v>71.992000000000004</c:v>
                </c:pt>
                <c:pt idx="17">
                  <c:v>68.626000000000005</c:v>
                </c:pt>
                <c:pt idx="18">
                  <c:v>63.941000000000003</c:v>
                </c:pt>
              </c:numCache>
            </c:numRef>
          </c:yVal>
          <c:smooth val="0"/>
          <c:extLst>
            <c:ext xmlns:c16="http://schemas.microsoft.com/office/drawing/2014/chart" uri="{C3380CC4-5D6E-409C-BE32-E72D297353CC}">
              <c16:uniqueId val="{00000002-20C6-4335-B4EE-5D0A220B7F0E}"/>
            </c:ext>
          </c:extLst>
        </c:ser>
        <c:ser>
          <c:idx val="3"/>
          <c:order val="3"/>
          <c:tx>
            <c:strRef>
              <c:f>Sheet1!$E$1</c:f>
              <c:strCache>
                <c:ptCount val="1"/>
                <c:pt idx="0">
                  <c:v>70+ (N=645)</c:v>
                </c:pt>
              </c:strCache>
            </c:strRef>
          </c:tx>
          <c:spPr>
            <a:ln w="41275">
              <a:solidFill>
                <a:srgbClr val="FF99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Sheet1!$E$2:$E$20</c:f>
              <c:numCache>
                <c:formatCode>General</c:formatCode>
                <c:ptCount val="19"/>
                <c:pt idx="0">
                  <c:v>100</c:v>
                </c:pt>
                <c:pt idx="1">
                  <c:v>92.697000000000003</c:v>
                </c:pt>
                <c:pt idx="2">
                  <c:v>90.509</c:v>
                </c:pt>
                <c:pt idx="3">
                  <c:v>89.245999999999995</c:v>
                </c:pt>
                <c:pt idx="4">
                  <c:v>87.978999999999999</c:v>
                </c:pt>
                <c:pt idx="5">
                  <c:v>87.503</c:v>
                </c:pt>
                <c:pt idx="6">
                  <c:v>86.71</c:v>
                </c:pt>
                <c:pt idx="7">
                  <c:v>86.393000000000001</c:v>
                </c:pt>
                <c:pt idx="8">
                  <c:v>86.075999999999993</c:v>
                </c:pt>
                <c:pt idx="9">
                  <c:v>85.917000000000002</c:v>
                </c:pt>
                <c:pt idx="10">
                  <c:v>85.438999999999993</c:v>
                </c:pt>
                <c:pt idx="11">
                  <c:v>85.119</c:v>
                </c:pt>
                <c:pt idx="12">
                  <c:v>84.957999999999998</c:v>
                </c:pt>
                <c:pt idx="13">
                  <c:v>79.641000000000005</c:v>
                </c:pt>
                <c:pt idx="14">
                  <c:v>76.867000000000004</c:v>
                </c:pt>
                <c:pt idx="15">
                  <c:v>74.180999999999997</c:v>
                </c:pt>
                <c:pt idx="16">
                  <c:v>69.671000000000006</c:v>
                </c:pt>
                <c:pt idx="17">
                  <c:v>61.594000000000001</c:v>
                </c:pt>
                <c:pt idx="18">
                  <c:v>56.787999999999997</c:v>
                </c:pt>
              </c:numCache>
            </c:numRef>
          </c:yVal>
          <c:smooth val="0"/>
          <c:extLst>
            <c:ext xmlns:c16="http://schemas.microsoft.com/office/drawing/2014/chart" uri="{C3380CC4-5D6E-409C-BE32-E72D297353CC}">
              <c16:uniqueId val="{00000003-20C6-4335-B4EE-5D0A220B7F0E}"/>
            </c:ext>
          </c:extLst>
        </c:ser>
        <c:dLbls>
          <c:showLegendKey val="0"/>
          <c:showVal val="0"/>
          <c:showCatName val="0"/>
          <c:showSerName val="0"/>
          <c:showPercent val="0"/>
          <c:showBubbleSize val="0"/>
        </c:dLbls>
        <c:axId val="690388712"/>
        <c:axId val="690389496"/>
      </c:scatterChart>
      <c:valAx>
        <c:axId val="690388712"/>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389496"/>
        <c:crosses val="autoZero"/>
        <c:crossBetween val="midCat"/>
        <c:majorUnit val="1"/>
      </c:valAx>
      <c:valAx>
        <c:axId val="6903894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88712"/>
        <c:crosses val="autoZero"/>
        <c:crossBetween val="midCat"/>
        <c:majorUnit val="25"/>
      </c:valAx>
      <c:spPr>
        <a:noFill/>
        <a:ln>
          <a:solidFill>
            <a:schemeClr val="bg2"/>
          </a:solidFill>
        </a:ln>
      </c:spPr>
    </c:plotArea>
    <c:legend>
      <c:legendPos val="r"/>
      <c:layout>
        <c:manualLayout>
          <c:xMode val="edge"/>
          <c:yMode val="edge"/>
          <c:x val="9.5870206489675522E-2"/>
          <c:y val="0.63995304297900257"/>
          <c:w val="0.47803834808259577"/>
          <c:h val="0.1716988599081364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01E-2"/>
          <c:y val="3.1249894166455256E-2"/>
          <c:w val="0.8982707360695048"/>
          <c:h val="0.81644145288290582"/>
        </c:manualLayout>
      </c:layout>
      <c:scatterChart>
        <c:scatterStyle val="lineMarker"/>
        <c:varyColors val="0"/>
        <c:ser>
          <c:idx val="0"/>
          <c:order val="0"/>
          <c:tx>
            <c:strRef>
              <c:f>Sheet1!$B$1</c:f>
              <c:strCache>
                <c:ptCount val="1"/>
                <c:pt idx="0">
                  <c:v>0-10 (N=299)</c:v>
                </c:pt>
              </c:strCache>
            </c:strRef>
          </c:tx>
          <c:spPr>
            <a:ln w="41275">
              <a:solidFill>
                <a:srgbClr val="FFC00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Sheet1!$B$2:$B$37</c:f>
              <c:numCache>
                <c:formatCode>General</c:formatCode>
                <c:ptCount val="36"/>
                <c:pt idx="0">
                  <c:v>100</c:v>
                </c:pt>
                <c:pt idx="1">
                  <c:v>89.504000000000005</c:v>
                </c:pt>
                <c:pt idx="2">
                  <c:v>87.415999999999997</c:v>
                </c:pt>
                <c:pt idx="3">
                  <c:v>86.361999999999995</c:v>
                </c:pt>
                <c:pt idx="4">
                  <c:v>84.95</c:v>
                </c:pt>
                <c:pt idx="5">
                  <c:v>83.528000000000006</c:v>
                </c:pt>
                <c:pt idx="6">
                  <c:v>83.528000000000006</c:v>
                </c:pt>
                <c:pt idx="7">
                  <c:v>82.456999999999994</c:v>
                </c:pt>
                <c:pt idx="8">
                  <c:v>81.385999999999996</c:v>
                </c:pt>
                <c:pt idx="9">
                  <c:v>80.313999999999993</c:v>
                </c:pt>
                <c:pt idx="10">
                  <c:v>79.954999999999998</c:v>
                </c:pt>
                <c:pt idx="11">
                  <c:v>79.238</c:v>
                </c:pt>
                <c:pt idx="12">
                  <c:v>78.878</c:v>
                </c:pt>
                <c:pt idx="13">
                  <c:v>75.588999999999999</c:v>
                </c:pt>
                <c:pt idx="14">
                  <c:v>73.738</c:v>
                </c:pt>
                <c:pt idx="15">
                  <c:v>70.332999999999998</c:v>
                </c:pt>
                <c:pt idx="16">
                  <c:v>66.120999999999995</c:v>
                </c:pt>
                <c:pt idx="17">
                  <c:v>62.540999999999997</c:v>
                </c:pt>
                <c:pt idx="18">
                  <c:v>58.768999999999998</c:v>
                </c:pt>
                <c:pt idx="19">
                  <c:v>55.305</c:v>
                </c:pt>
                <c:pt idx="20">
                  <c:v>52.156999999999996</c:v>
                </c:pt>
                <c:pt idx="21">
                  <c:v>50.31</c:v>
                </c:pt>
                <c:pt idx="22">
                  <c:v>48.895000000000003</c:v>
                </c:pt>
                <c:pt idx="23">
                  <c:v>46.475000000000001</c:v>
                </c:pt>
                <c:pt idx="24">
                  <c:v>42.095999999999997</c:v>
                </c:pt>
                <c:pt idx="25">
                  <c:v>40.103000000000002</c:v>
                </c:pt>
                <c:pt idx="26">
                  <c:v>37.088000000000001</c:v>
                </c:pt>
                <c:pt idx="27">
                  <c:v>33.968000000000004</c:v>
                </c:pt>
                <c:pt idx="28">
                  <c:v>29.946000000000002</c:v>
                </c:pt>
                <c:pt idx="29">
                  <c:v>28.047999999999998</c:v>
                </c:pt>
                <c:pt idx="30">
                  <c:v>28.047999999999998</c:v>
                </c:pt>
                <c:pt idx="31">
                  <c:v>27.268000000000001</c:v>
                </c:pt>
                <c:pt idx="32">
                  <c:v>25.638999999999999</c:v>
                </c:pt>
                <c:pt idx="33">
                  <c:v>24.652999999999999</c:v>
                </c:pt>
                <c:pt idx="34">
                  <c:v>22.411999999999999</c:v>
                </c:pt>
                <c:pt idx="35">
                  <c:v>19.756</c:v>
                </c:pt>
              </c:numCache>
            </c:numRef>
          </c:yVal>
          <c:smooth val="0"/>
          <c:extLst>
            <c:ext xmlns:c16="http://schemas.microsoft.com/office/drawing/2014/chart" uri="{C3380CC4-5D6E-409C-BE32-E72D297353CC}">
              <c16:uniqueId val="{00000000-2D43-4061-A98C-6AD5EE2C4AF9}"/>
            </c:ext>
          </c:extLst>
        </c:ser>
        <c:ser>
          <c:idx val="1"/>
          <c:order val="1"/>
          <c:tx>
            <c:strRef>
              <c:f>Sheet1!$C$1</c:f>
              <c:strCache>
                <c:ptCount val="1"/>
                <c:pt idx="0">
                  <c:v>11-39 (N=72,151)</c:v>
                </c:pt>
              </c:strCache>
            </c:strRef>
          </c:tx>
          <c:spPr>
            <a:ln w="41275">
              <a:solidFill>
                <a:srgbClr val="FF0000"/>
              </a:solidFill>
              <a:prstDash val="solid"/>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Sheet1!$C$2:$C$37</c:f>
              <c:numCache>
                <c:formatCode>General</c:formatCode>
                <c:ptCount val="36"/>
                <c:pt idx="0">
                  <c:v>100</c:v>
                </c:pt>
                <c:pt idx="1">
                  <c:v>92.18</c:v>
                </c:pt>
                <c:pt idx="2">
                  <c:v>90.111000000000004</c:v>
                </c:pt>
                <c:pt idx="3">
                  <c:v>88.971000000000004</c:v>
                </c:pt>
                <c:pt idx="4">
                  <c:v>88.234999999999999</c:v>
                </c:pt>
                <c:pt idx="5">
                  <c:v>87.61</c:v>
                </c:pt>
                <c:pt idx="6">
                  <c:v>87.066000000000003</c:v>
                </c:pt>
                <c:pt idx="7">
                  <c:v>86.572999999999993</c:v>
                </c:pt>
                <c:pt idx="8">
                  <c:v>86.073999999999998</c:v>
                </c:pt>
                <c:pt idx="9">
                  <c:v>85.66</c:v>
                </c:pt>
                <c:pt idx="10">
                  <c:v>85.278999999999996</c:v>
                </c:pt>
                <c:pt idx="11">
                  <c:v>84.963999999999999</c:v>
                </c:pt>
                <c:pt idx="12">
                  <c:v>84.602000000000004</c:v>
                </c:pt>
                <c:pt idx="13">
                  <c:v>81.305000000000007</c:v>
                </c:pt>
                <c:pt idx="14">
                  <c:v>78.506</c:v>
                </c:pt>
                <c:pt idx="15">
                  <c:v>75.778000000000006</c:v>
                </c:pt>
                <c:pt idx="16">
                  <c:v>72.852000000000004</c:v>
                </c:pt>
                <c:pt idx="17">
                  <c:v>69.728999999999999</c:v>
                </c:pt>
                <c:pt idx="18">
                  <c:v>66.465999999999994</c:v>
                </c:pt>
                <c:pt idx="19">
                  <c:v>63.091000000000001</c:v>
                </c:pt>
                <c:pt idx="20">
                  <c:v>59.698</c:v>
                </c:pt>
                <c:pt idx="21">
                  <c:v>56.151000000000003</c:v>
                </c:pt>
                <c:pt idx="22">
                  <c:v>52.427</c:v>
                </c:pt>
                <c:pt idx="23">
                  <c:v>48.779000000000003</c:v>
                </c:pt>
                <c:pt idx="24">
                  <c:v>45.113</c:v>
                </c:pt>
                <c:pt idx="25">
                  <c:v>41.595999999999997</c:v>
                </c:pt>
                <c:pt idx="26">
                  <c:v>38.027999999999999</c:v>
                </c:pt>
                <c:pt idx="27">
                  <c:v>34.548000000000002</c:v>
                </c:pt>
                <c:pt idx="28">
                  <c:v>31.495000000000001</c:v>
                </c:pt>
                <c:pt idx="29">
                  <c:v>28.515000000000001</c:v>
                </c:pt>
                <c:pt idx="30">
                  <c:v>25.728000000000002</c:v>
                </c:pt>
                <c:pt idx="31">
                  <c:v>22.855</c:v>
                </c:pt>
                <c:pt idx="32">
                  <c:v>20.401</c:v>
                </c:pt>
                <c:pt idx="33">
                  <c:v>18.175999999999998</c:v>
                </c:pt>
                <c:pt idx="34">
                  <c:v>16.082000000000001</c:v>
                </c:pt>
                <c:pt idx="35">
                  <c:v>14.154999999999999</c:v>
                </c:pt>
              </c:numCache>
            </c:numRef>
          </c:yVal>
          <c:smooth val="0"/>
          <c:extLst>
            <c:ext xmlns:c16="http://schemas.microsoft.com/office/drawing/2014/chart" uri="{C3380CC4-5D6E-409C-BE32-E72D297353CC}">
              <c16:uniqueId val="{00000001-2D43-4061-A98C-6AD5EE2C4AF9}"/>
            </c:ext>
          </c:extLst>
        </c:ser>
        <c:ser>
          <c:idx val="2"/>
          <c:order val="2"/>
          <c:tx>
            <c:strRef>
              <c:f>Sheet1!$D$1</c:f>
              <c:strCache>
                <c:ptCount val="1"/>
                <c:pt idx="0">
                  <c:v>40-59 (N=35,827)</c:v>
                </c:pt>
              </c:strCache>
            </c:strRef>
          </c:tx>
          <c:spPr>
            <a:ln w="41275">
              <a:solidFill>
                <a:srgbClr val="00B0F0"/>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Sheet1!$D$2:$D$37</c:f>
              <c:numCache>
                <c:formatCode>General</c:formatCode>
                <c:ptCount val="36"/>
                <c:pt idx="0">
                  <c:v>100</c:v>
                </c:pt>
                <c:pt idx="1">
                  <c:v>88.587999999999994</c:v>
                </c:pt>
                <c:pt idx="2">
                  <c:v>86.019000000000005</c:v>
                </c:pt>
                <c:pt idx="3">
                  <c:v>84.602000000000004</c:v>
                </c:pt>
                <c:pt idx="4">
                  <c:v>83.623999999999995</c:v>
                </c:pt>
                <c:pt idx="5">
                  <c:v>82.811999999999998</c:v>
                </c:pt>
                <c:pt idx="6">
                  <c:v>82.16</c:v>
                </c:pt>
                <c:pt idx="7">
                  <c:v>81.625</c:v>
                </c:pt>
                <c:pt idx="8">
                  <c:v>81.054000000000002</c:v>
                </c:pt>
                <c:pt idx="9">
                  <c:v>80.525999999999996</c:v>
                </c:pt>
                <c:pt idx="10">
                  <c:v>79.998999999999995</c:v>
                </c:pt>
                <c:pt idx="11">
                  <c:v>79.569999999999993</c:v>
                </c:pt>
                <c:pt idx="12">
                  <c:v>79.144000000000005</c:v>
                </c:pt>
                <c:pt idx="13">
                  <c:v>75.426000000000002</c:v>
                </c:pt>
                <c:pt idx="14">
                  <c:v>72.608000000000004</c:v>
                </c:pt>
                <c:pt idx="15">
                  <c:v>69.695999999999998</c:v>
                </c:pt>
                <c:pt idx="16">
                  <c:v>66.834000000000003</c:v>
                </c:pt>
                <c:pt idx="17">
                  <c:v>63.792999999999999</c:v>
                </c:pt>
                <c:pt idx="18">
                  <c:v>60.459000000000003</c:v>
                </c:pt>
                <c:pt idx="19">
                  <c:v>56.868000000000002</c:v>
                </c:pt>
                <c:pt idx="20">
                  <c:v>53.226999999999997</c:v>
                </c:pt>
                <c:pt idx="21">
                  <c:v>49.841000000000001</c:v>
                </c:pt>
                <c:pt idx="22">
                  <c:v>46.323999999999998</c:v>
                </c:pt>
                <c:pt idx="23">
                  <c:v>42.789000000000001</c:v>
                </c:pt>
                <c:pt idx="24">
                  <c:v>39.143999999999998</c:v>
                </c:pt>
                <c:pt idx="25">
                  <c:v>35.881999999999998</c:v>
                </c:pt>
                <c:pt idx="26">
                  <c:v>32.134</c:v>
                </c:pt>
                <c:pt idx="27">
                  <c:v>28.532</c:v>
                </c:pt>
                <c:pt idx="28">
                  <c:v>25.369</c:v>
                </c:pt>
                <c:pt idx="29">
                  <c:v>22.463999999999999</c:v>
                </c:pt>
                <c:pt idx="30">
                  <c:v>19.201000000000001</c:v>
                </c:pt>
                <c:pt idx="31">
                  <c:v>16.760000000000002</c:v>
                </c:pt>
                <c:pt idx="32">
                  <c:v>14.898999999999999</c:v>
                </c:pt>
                <c:pt idx="33">
                  <c:v>13.079000000000001</c:v>
                </c:pt>
                <c:pt idx="34">
                  <c:v>11.489000000000001</c:v>
                </c:pt>
                <c:pt idx="35">
                  <c:v>9.8640000000000008</c:v>
                </c:pt>
              </c:numCache>
            </c:numRef>
          </c:yVal>
          <c:smooth val="0"/>
          <c:extLst>
            <c:ext xmlns:c16="http://schemas.microsoft.com/office/drawing/2014/chart" uri="{C3380CC4-5D6E-409C-BE32-E72D297353CC}">
              <c16:uniqueId val="{00000002-2D43-4061-A98C-6AD5EE2C4AF9}"/>
            </c:ext>
          </c:extLst>
        </c:ser>
        <c:ser>
          <c:idx val="3"/>
          <c:order val="3"/>
          <c:tx>
            <c:strRef>
              <c:f>Sheet1!$E$1</c:f>
              <c:strCache>
                <c:ptCount val="1"/>
                <c:pt idx="0">
                  <c:v>60+ (N=2,018)</c:v>
                </c:pt>
              </c:strCache>
            </c:strRef>
          </c:tx>
          <c:spPr>
            <a:ln w="41275">
              <a:solidFill>
                <a:srgbClr val="9933FF"/>
              </a:solidFill>
            </a:ln>
          </c:spPr>
          <c:marker>
            <c:symbol val="none"/>
          </c:marker>
          <c:xVal>
            <c:numRef>
              <c:f>Sheet1!$A$2:$A$37</c:f>
              <c:numCache>
                <c:formatCode>General</c:formatCode>
                <c:ptCount val="3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numCache>
            </c:numRef>
          </c:xVal>
          <c:yVal>
            <c:numRef>
              <c:f>Sheet1!$E$2:$E$37</c:f>
              <c:numCache>
                <c:formatCode>General</c:formatCode>
                <c:ptCount val="36"/>
                <c:pt idx="0">
                  <c:v>100</c:v>
                </c:pt>
                <c:pt idx="1">
                  <c:v>83.703999999999994</c:v>
                </c:pt>
                <c:pt idx="2">
                  <c:v>80.031000000000006</c:v>
                </c:pt>
                <c:pt idx="3">
                  <c:v>77.917000000000002</c:v>
                </c:pt>
                <c:pt idx="4">
                  <c:v>76.572000000000003</c:v>
                </c:pt>
                <c:pt idx="5">
                  <c:v>75.484999999999999</c:v>
                </c:pt>
                <c:pt idx="6">
                  <c:v>74.811000000000007</c:v>
                </c:pt>
                <c:pt idx="7">
                  <c:v>73.768000000000001</c:v>
                </c:pt>
                <c:pt idx="8">
                  <c:v>73.036000000000001</c:v>
                </c:pt>
                <c:pt idx="9">
                  <c:v>72.509</c:v>
                </c:pt>
                <c:pt idx="10">
                  <c:v>71.873999999999995</c:v>
                </c:pt>
                <c:pt idx="11">
                  <c:v>71.501999999999995</c:v>
                </c:pt>
                <c:pt idx="12">
                  <c:v>71.287999999999997</c:v>
                </c:pt>
                <c:pt idx="13">
                  <c:v>67.231999999999999</c:v>
                </c:pt>
                <c:pt idx="14">
                  <c:v>64.474999999999994</c:v>
                </c:pt>
                <c:pt idx="15">
                  <c:v>61.195999999999998</c:v>
                </c:pt>
                <c:pt idx="16">
                  <c:v>58.484999999999999</c:v>
                </c:pt>
                <c:pt idx="17">
                  <c:v>55</c:v>
                </c:pt>
                <c:pt idx="18">
                  <c:v>51.625999999999998</c:v>
                </c:pt>
                <c:pt idx="19">
                  <c:v>48.453000000000003</c:v>
                </c:pt>
                <c:pt idx="20">
                  <c:v>45.462000000000003</c:v>
                </c:pt>
                <c:pt idx="21">
                  <c:v>41.637</c:v>
                </c:pt>
                <c:pt idx="22">
                  <c:v>36.840000000000003</c:v>
                </c:pt>
                <c:pt idx="23">
                  <c:v>33.837000000000003</c:v>
                </c:pt>
                <c:pt idx="24">
                  <c:v>30.460999999999999</c:v>
                </c:pt>
                <c:pt idx="25">
                  <c:v>26.434999999999999</c:v>
                </c:pt>
                <c:pt idx="26">
                  <c:v>22.12</c:v>
                </c:pt>
                <c:pt idx="27">
                  <c:v>18.785</c:v>
                </c:pt>
                <c:pt idx="28">
                  <c:v>13.696999999999999</c:v>
                </c:pt>
                <c:pt idx="29">
                  <c:v>11.21</c:v>
                </c:pt>
                <c:pt idx="30">
                  <c:v>9.6739999999999995</c:v>
                </c:pt>
                <c:pt idx="31">
                  <c:v>9.0289999999999999</c:v>
                </c:pt>
                <c:pt idx="32">
                  <c:v>#N/A</c:v>
                </c:pt>
                <c:pt idx="33">
                  <c:v>#N/A</c:v>
                </c:pt>
                <c:pt idx="34">
                  <c:v>#N/A</c:v>
                </c:pt>
                <c:pt idx="35">
                  <c:v>#N/A</c:v>
                </c:pt>
              </c:numCache>
            </c:numRef>
          </c:yVal>
          <c:smooth val="0"/>
          <c:extLst>
            <c:ext xmlns:c16="http://schemas.microsoft.com/office/drawing/2014/chart" uri="{C3380CC4-5D6E-409C-BE32-E72D297353CC}">
              <c16:uniqueId val="{00000003-2D43-4061-A98C-6AD5EE2C4AF9}"/>
            </c:ext>
          </c:extLst>
        </c:ser>
        <c:dLbls>
          <c:showLegendKey val="0"/>
          <c:showVal val="0"/>
          <c:showCatName val="0"/>
          <c:showSerName val="0"/>
          <c:showPercent val="0"/>
          <c:showBubbleSize val="0"/>
        </c:dLbls>
        <c:axId val="690687704"/>
        <c:axId val="690688096"/>
      </c:scatterChart>
      <c:valAx>
        <c:axId val="690687704"/>
        <c:scaling>
          <c:orientation val="minMax"/>
          <c:max val="24"/>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88096"/>
        <c:crosses val="autoZero"/>
        <c:crossBetween val="midCat"/>
        <c:majorUnit val="1"/>
      </c:valAx>
      <c:valAx>
        <c:axId val="69068809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87704"/>
        <c:crosses val="autoZero"/>
        <c:crossBetween val="midCat"/>
        <c:majorUnit val="25"/>
      </c:valAx>
      <c:spPr>
        <a:noFill/>
        <a:ln>
          <a:solidFill>
            <a:schemeClr val="bg2"/>
          </a:solidFill>
        </a:ln>
      </c:spPr>
    </c:plotArea>
    <c:legend>
      <c:legendPos val="r"/>
      <c:layout>
        <c:manualLayout>
          <c:xMode val="edge"/>
          <c:yMode val="edge"/>
          <c:x val="9.5870249914412869E-2"/>
          <c:y val="0.64516129032258063"/>
          <c:w val="0.47803834808259577"/>
          <c:h val="0.16649055964778597"/>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494"/>
          <c:h val="0.81644145288290582"/>
        </c:manualLayout>
      </c:layout>
      <c:scatterChart>
        <c:scatterStyle val="smoothMarker"/>
        <c:varyColors val="0"/>
        <c:ser>
          <c:idx val="0"/>
          <c:order val="0"/>
          <c:tx>
            <c:strRef>
              <c:f>Sheet1!$B$1</c:f>
              <c:strCache>
                <c:ptCount val="1"/>
                <c:pt idx="0">
                  <c:v>Male (N=93,650)</c:v>
                </c:pt>
              </c:strCache>
            </c:strRef>
          </c:tx>
          <c:spPr>
            <a:ln w="41275">
              <a:solidFill>
                <a:srgbClr val="00B0F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90.533000000000001</c:v>
                </c:pt>
                <c:pt idx="2">
                  <c:v>88.168999999999997</c:v>
                </c:pt>
                <c:pt idx="3">
                  <c:v>86.834000000000003</c:v>
                </c:pt>
                <c:pt idx="4">
                  <c:v>85.980999999999995</c:v>
                </c:pt>
                <c:pt idx="5">
                  <c:v>85.272000000000006</c:v>
                </c:pt>
                <c:pt idx="6">
                  <c:v>84.674999999999997</c:v>
                </c:pt>
                <c:pt idx="7">
                  <c:v>84.120999999999995</c:v>
                </c:pt>
                <c:pt idx="8">
                  <c:v>83.581000000000003</c:v>
                </c:pt>
                <c:pt idx="9">
                  <c:v>83.113</c:v>
                </c:pt>
                <c:pt idx="10">
                  <c:v>82.668000000000006</c:v>
                </c:pt>
                <c:pt idx="11">
                  <c:v>82.3</c:v>
                </c:pt>
                <c:pt idx="12">
                  <c:v>81.923000000000002</c:v>
                </c:pt>
                <c:pt idx="13">
                  <c:v>78.347999999999999</c:v>
                </c:pt>
                <c:pt idx="14">
                  <c:v>75.465999999999994</c:v>
                </c:pt>
                <c:pt idx="15">
                  <c:v>72.594999999999999</c:v>
                </c:pt>
                <c:pt idx="16">
                  <c:v>69.638999999999996</c:v>
                </c:pt>
                <c:pt idx="17">
                  <c:v>66.403999999999996</c:v>
                </c:pt>
                <c:pt idx="18">
                  <c:v>62.969000000000001</c:v>
                </c:pt>
                <c:pt idx="19">
                  <c:v>59.423999999999999</c:v>
                </c:pt>
                <c:pt idx="20">
                  <c:v>55.918999999999997</c:v>
                </c:pt>
                <c:pt idx="21">
                  <c:v>52.381999999999998</c:v>
                </c:pt>
                <c:pt idx="22">
                  <c:v>48.674999999999997</c:v>
                </c:pt>
                <c:pt idx="23">
                  <c:v>44.975999999999999</c:v>
                </c:pt>
                <c:pt idx="24">
                  <c:v>41.396000000000001</c:v>
                </c:pt>
                <c:pt idx="25">
                  <c:v>38.018000000000001</c:v>
                </c:pt>
                <c:pt idx="26">
                  <c:v>34.457999999999998</c:v>
                </c:pt>
                <c:pt idx="27">
                  <c:v>30.998999999999999</c:v>
                </c:pt>
                <c:pt idx="28">
                  <c:v>27.981000000000002</c:v>
                </c:pt>
                <c:pt idx="29">
                  <c:v>25.100999999999999</c:v>
                </c:pt>
                <c:pt idx="30">
                  <c:v>22.323</c:v>
                </c:pt>
                <c:pt idx="31">
                  <c:v>19.771000000000001</c:v>
                </c:pt>
                <c:pt idx="32">
                  <c:v>17.588000000000001</c:v>
                </c:pt>
                <c:pt idx="33">
                  <c:v>15.587999999999999</c:v>
                </c:pt>
                <c:pt idx="34">
                  <c:v>13.802</c:v>
                </c:pt>
                <c:pt idx="35">
                  <c:v>12.145</c:v>
                </c:pt>
                <c:pt idx="36">
                  <c:v>10.585000000000001</c:v>
                </c:pt>
                <c:pt idx="37">
                  <c:v>9.4329999999999998</c:v>
                </c:pt>
                <c:pt idx="38">
                  <c:v>8.2249999999999996</c:v>
                </c:pt>
                <c:pt idx="39">
                  <c:v>6.93</c:v>
                </c:pt>
                <c:pt idx="40">
                  <c:v>5.8090000000000002</c:v>
                </c:pt>
                <c:pt idx="41">
                  <c:v>5.0570000000000004</c:v>
                </c:pt>
              </c:numCache>
            </c:numRef>
          </c:yVal>
          <c:smooth val="0"/>
          <c:extLst>
            <c:ext xmlns:c16="http://schemas.microsoft.com/office/drawing/2014/chart" uri="{C3380CC4-5D6E-409C-BE32-E72D297353CC}">
              <c16:uniqueId val="{00000000-CCB1-4753-A8F4-A4C6BA0DEE1D}"/>
            </c:ext>
          </c:extLst>
        </c:ser>
        <c:ser>
          <c:idx val="1"/>
          <c:order val="1"/>
          <c:tx>
            <c:strRef>
              <c:f>Sheet1!$C$1</c:f>
              <c:strCache>
                <c:ptCount val="1"/>
                <c:pt idx="0">
                  <c:v>Female (N=24,772)</c:v>
                </c:pt>
              </c:strCache>
            </c:strRef>
          </c:tx>
          <c:spPr>
            <a:ln w="41275">
              <a:solidFill>
                <a:srgbClr val="0099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90.221999999999994</c:v>
                </c:pt>
                <c:pt idx="2">
                  <c:v>87.93</c:v>
                </c:pt>
                <c:pt idx="3">
                  <c:v>86.691999999999993</c:v>
                </c:pt>
                <c:pt idx="4">
                  <c:v>85.894000000000005</c:v>
                </c:pt>
                <c:pt idx="5">
                  <c:v>85.218999999999994</c:v>
                </c:pt>
                <c:pt idx="6">
                  <c:v>84.650999999999996</c:v>
                </c:pt>
                <c:pt idx="7">
                  <c:v>84.218999999999994</c:v>
                </c:pt>
                <c:pt idx="8">
                  <c:v>83.741</c:v>
                </c:pt>
                <c:pt idx="9">
                  <c:v>83.296000000000006</c:v>
                </c:pt>
                <c:pt idx="10">
                  <c:v>82.938000000000002</c:v>
                </c:pt>
                <c:pt idx="11">
                  <c:v>82.616</c:v>
                </c:pt>
                <c:pt idx="12">
                  <c:v>82.212999999999994</c:v>
                </c:pt>
                <c:pt idx="13">
                  <c:v>78.819000000000003</c:v>
                </c:pt>
                <c:pt idx="14">
                  <c:v>75.998999999999995</c:v>
                </c:pt>
                <c:pt idx="15">
                  <c:v>73.271000000000001</c:v>
                </c:pt>
                <c:pt idx="16">
                  <c:v>70.459000000000003</c:v>
                </c:pt>
                <c:pt idx="17">
                  <c:v>67.653999999999996</c:v>
                </c:pt>
                <c:pt idx="18">
                  <c:v>64.811999999999998</c:v>
                </c:pt>
                <c:pt idx="19">
                  <c:v>61.84</c:v>
                </c:pt>
                <c:pt idx="20">
                  <c:v>58.524999999999999</c:v>
                </c:pt>
                <c:pt idx="21">
                  <c:v>55.292999999999999</c:v>
                </c:pt>
                <c:pt idx="22">
                  <c:v>52.093000000000004</c:v>
                </c:pt>
                <c:pt idx="23">
                  <c:v>49.122999999999998</c:v>
                </c:pt>
                <c:pt idx="24">
                  <c:v>45.892000000000003</c:v>
                </c:pt>
                <c:pt idx="25">
                  <c:v>42.685000000000002</c:v>
                </c:pt>
                <c:pt idx="26">
                  <c:v>39.459000000000003</c:v>
                </c:pt>
                <c:pt idx="27">
                  <c:v>36.118000000000002</c:v>
                </c:pt>
                <c:pt idx="28">
                  <c:v>33.225000000000001</c:v>
                </c:pt>
                <c:pt idx="29">
                  <c:v>30.18</c:v>
                </c:pt>
                <c:pt idx="30">
                  <c:v>27.398</c:v>
                </c:pt>
                <c:pt idx="31">
                  <c:v>24.757999999999999</c:v>
                </c:pt>
                <c:pt idx="32">
                  <c:v>22.905000000000001</c:v>
                </c:pt>
                <c:pt idx="33">
                  <c:v>20.713999999999999</c:v>
                </c:pt>
                <c:pt idx="34">
                  <c:v>18.651</c:v>
                </c:pt>
                <c:pt idx="35">
                  <c:v>16.518000000000001</c:v>
                </c:pt>
                <c:pt idx="36">
                  <c:v>14.77</c:v>
                </c:pt>
                <c:pt idx="37">
                  <c:v>12.654999999999999</c:v>
                </c:pt>
                <c:pt idx="38">
                  <c:v>11.464</c:v>
                </c:pt>
                <c:pt idx="39">
                  <c:v>10.388999999999999</c:v>
                </c:pt>
                <c:pt idx="40">
                  <c:v>9.1549999999999994</c:v>
                </c:pt>
                <c:pt idx="41">
                  <c:v>8.7260000000000009</c:v>
                </c:pt>
              </c:numCache>
            </c:numRef>
          </c:yVal>
          <c:smooth val="0"/>
          <c:extLst>
            <c:ext xmlns:c16="http://schemas.microsoft.com/office/drawing/2014/chart" uri="{C3380CC4-5D6E-409C-BE32-E72D297353CC}">
              <c16:uniqueId val="{00000001-CCB1-4753-A8F4-A4C6BA0DEE1D}"/>
            </c:ext>
          </c:extLst>
        </c:ser>
        <c:dLbls>
          <c:showLegendKey val="0"/>
          <c:showVal val="0"/>
          <c:showCatName val="0"/>
          <c:showSerName val="0"/>
          <c:showPercent val="0"/>
          <c:showBubbleSize val="0"/>
        </c:dLbls>
        <c:axId val="690690840"/>
        <c:axId val="690691624"/>
      </c:scatterChart>
      <c:valAx>
        <c:axId val="690690840"/>
        <c:scaling>
          <c:orientation val="minMax"/>
          <c:max val="2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91624"/>
        <c:crosses val="autoZero"/>
        <c:crossBetween val="midCat"/>
        <c:majorUnit val="1"/>
      </c:valAx>
      <c:valAx>
        <c:axId val="6906916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90840"/>
        <c:crosses val="autoZero"/>
        <c:crossBetween val="midCat"/>
        <c:majorUnit val="25"/>
      </c:valAx>
      <c:spPr>
        <a:noFill/>
        <a:ln>
          <a:solidFill>
            <a:schemeClr val="bg2"/>
          </a:solidFill>
        </a:ln>
      </c:spPr>
    </c:plotArea>
    <c:legend>
      <c:legendPos val="r"/>
      <c:layout>
        <c:manualLayout>
          <c:xMode val="edge"/>
          <c:yMode val="edge"/>
          <c:x val="0.6693643583013662"/>
          <c:y val="4.8387096774193547E-2"/>
          <c:w val="0.28227881912992603"/>
          <c:h val="0.1622381678096689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360381390380528"/>
          <c:h val="0.81644145288290582"/>
        </c:manualLayout>
      </c:layout>
      <c:scatterChart>
        <c:scatterStyle val="smoothMarker"/>
        <c:varyColors val="0"/>
        <c:ser>
          <c:idx val="0"/>
          <c:order val="0"/>
          <c:tx>
            <c:strRef>
              <c:f>Sheet1!$B$1</c:f>
              <c:strCache>
                <c:ptCount val="1"/>
                <c:pt idx="0">
                  <c:v>Male (N=73,091)</c:v>
                </c:pt>
              </c:strCache>
            </c:strRef>
          </c:tx>
          <c:spPr>
            <a:ln w="41275">
              <a:solidFill>
                <a:srgbClr val="00B0F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95.635999999999996</c:v>
                </c:pt>
                <c:pt idx="3">
                  <c:v>92.117999999999995</c:v>
                </c:pt>
                <c:pt idx="4">
                  <c:v>88.614000000000004</c:v>
                </c:pt>
                <c:pt idx="5">
                  <c:v>85.006</c:v>
                </c:pt>
                <c:pt idx="6">
                  <c:v>81.057000000000002</c:v>
                </c:pt>
                <c:pt idx="7">
                  <c:v>76.863</c:v>
                </c:pt>
                <c:pt idx="8">
                  <c:v>72.537000000000006</c:v>
                </c:pt>
                <c:pt idx="9">
                  <c:v>68.257999999999996</c:v>
                </c:pt>
                <c:pt idx="10">
                  <c:v>63.941000000000003</c:v>
                </c:pt>
                <c:pt idx="11">
                  <c:v>59.415999999999997</c:v>
                </c:pt>
                <c:pt idx="12">
                  <c:v>54.901000000000003</c:v>
                </c:pt>
                <c:pt idx="13">
                  <c:v>50.53</c:v>
                </c:pt>
                <c:pt idx="14">
                  <c:v>46.406999999999996</c:v>
                </c:pt>
                <c:pt idx="15">
                  <c:v>42.061</c:v>
                </c:pt>
                <c:pt idx="16">
                  <c:v>37.838999999999999</c:v>
                </c:pt>
                <c:pt idx="17">
                  <c:v>34.155000000000001</c:v>
                </c:pt>
                <c:pt idx="18">
                  <c:v>30.64</c:v>
                </c:pt>
                <c:pt idx="19">
                  <c:v>27.248999999999999</c:v>
                </c:pt>
                <c:pt idx="20">
                  <c:v>24.134</c:v>
                </c:pt>
                <c:pt idx="21">
                  <c:v>21.468</c:v>
                </c:pt>
                <c:pt idx="22">
                  <c:v>19.027000000000001</c:v>
                </c:pt>
                <c:pt idx="23">
                  <c:v>16.847999999999999</c:v>
                </c:pt>
                <c:pt idx="24">
                  <c:v>14.824999999999999</c:v>
                </c:pt>
                <c:pt idx="25">
                  <c:v>12.92</c:v>
                </c:pt>
                <c:pt idx="26">
                  <c:v>11.513999999999999</c:v>
                </c:pt>
                <c:pt idx="27">
                  <c:v>10.039999999999999</c:v>
                </c:pt>
                <c:pt idx="28">
                  <c:v>8.4589999999999996</c:v>
                </c:pt>
                <c:pt idx="29">
                  <c:v>7.0910000000000002</c:v>
                </c:pt>
                <c:pt idx="30">
                  <c:v>6.173</c:v>
                </c:pt>
              </c:numCache>
            </c:numRef>
          </c:yVal>
          <c:smooth val="0"/>
          <c:extLst>
            <c:ext xmlns:c16="http://schemas.microsoft.com/office/drawing/2014/chart" uri="{C3380CC4-5D6E-409C-BE32-E72D297353CC}">
              <c16:uniqueId val="{00000000-F129-4856-A595-2C2B0D170C7D}"/>
            </c:ext>
          </c:extLst>
        </c:ser>
        <c:ser>
          <c:idx val="1"/>
          <c:order val="1"/>
          <c:tx>
            <c:strRef>
              <c:f>Sheet1!$C$1</c:f>
              <c:strCache>
                <c:ptCount val="1"/>
                <c:pt idx="0">
                  <c:v>Female (N=19,409)</c:v>
                </c:pt>
              </c:strCache>
            </c:strRef>
          </c:tx>
          <c:spPr>
            <a:ln w="41275">
              <a:solidFill>
                <a:srgbClr val="0099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100</c:v>
                </c:pt>
                <c:pt idx="2">
                  <c:v>95.870999999999995</c:v>
                </c:pt>
                <c:pt idx="3">
                  <c:v>92.441000000000003</c:v>
                </c:pt>
                <c:pt idx="4">
                  <c:v>89.123000000000005</c:v>
                </c:pt>
                <c:pt idx="5">
                  <c:v>85.701999999999998</c:v>
                </c:pt>
                <c:pt idx="6">
                  <c:v>82.29</c:v>
                </c:pt>
                <c:pt idx="7">
                  <c:v>78.834000000000003</c:v>
                </c:pt>
                <c:pt idx="8">
                  <c:v>75.218999999999994</c:v>
                </c:pt>
                <c:pt idx="9">
                  <c:v>71.186999999999998</c:v>
                </c:pt>
                <c:pt idx="10">
                  <c:v>67.254999999999995</c:v>
                </c:pt>
                <c:pt idx="11">
                  <c:v>63.363</c:v>
                </c:pt>
                <c:pt idx="12">
                  <c:v>59.75</c:v>
                </c:pt>
                <c:pt idx="13">
                  <c:v>55.820999999999998</c:v>
                </c:pt>
                <c:pt idx="14">
                  <c:v>51.92</c:v>
                </c:pt>
                <c:pt idx="15">
                  <c:v>47.996000000000002</c:v>
                </c:pt>
                <c:pt idx="16">
                  <c:v>43.932000000000002</c:v>
                </c:pt>
                <c:pt idx="17">
                  <c:v>40.414000000000001</c:v>
                </c:pt>
                <c:pt idx="18">
                  <c:v>36.709000000000003</c:v>
                </c:pt>
                <c:pt idx="19">
                  <c:v>33.326000000000001</c:v>
                </c:pt>
                <c:pt idx="20">
                  <c:v>30.114000000000001</c:v>
                </c:pt>
                <c:pt idx="21">
                  <c:v>27.861000000000001</c:v>
                </c:pt>
                <c:pt idx="22">
                  <c:v>25.196000000000002</c:v>
                </c:pt>
                <c:pt idx="23">
                  <c:v>22.686</c:v>
                </c:pt>
                <c:pt idx="24">
                  <c:v>20.091000000000001</c:v>
                </c:pt>
                <c:pt idx="25">
                  <c:v>17.966000000000001</c:v>
                </c:pt>
                <c:pt idx="26">
                  <c:v>15.391999999999999</c:v>
                </c:pt>
                <c:pt idx="27">
                  <c:v>13.945</c:v>
                </c:pt>
                <c:pt idx="28">
                  <c:v>12.637</c:v>
                </c:pt>
                <c:pt idx="29">
                  <c:v>11.135</c:v>
                </c:pt>
                <c:pt idx="30">
                  <c:v>10.614000000000001</c:v>
                </c:pt>
              </c:numCache>
            </c:numRef>
          </c:yVal>
          <c:smooth val="0"/>
          <c:extLst>
            <c:ext xmlns:c16="http://schemas.microsoft.com/office/drawing/2014/chart" uri="{C3380CC4-5D6E-409C-BE32-E72D297353CC}">
              <c16:uniqueId val="{00000001-F129-4856-A595-2C2B0D170C7D}"/>
            </c:ext>
          </c:extLst>
        </c:ser>
        <c:dLbls>
          <c:showLegendKey val="0"/>
          <c:showVal val="0"/>
          <c:showCatName val="0"/>
          <c:showSerName val="0"/>
          <c:showPercent val="0"/>
          <c:showBubbleSize val="0"/>
        </c:dLbls>
        <c:axId val="690692800"/>
        <c:axId val="690693192"/>
      </c:scatterChart>
      <c:valAx>
        <c:axId val="690692800"/>
        <c:scaling>
          <c:orientation val="minMax"/>
          <c:max val="2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93192"/>
        <c:crosses val="autoZero"/>
        <c:crossBetween val="midCat"/>
        <c:majorUnit val="1"/>
      </c:valAx>
      <c:valAx>
        <c:axId val="6906931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92800"/>
        <c:crosses val="autoZero"/>
        <c:crossBetween val="midCat"/>
        <c:majorUnit val="25"/>
      </c:valAx>
      <c:spPr>
        <a:noFill/>
        <a:ln>
          <a:solidFill>
            <a:schemeClr val="bg2"/>
          </a:solidFill>
        </a:ln>
      </c:spPr>
    </c:plotArea>
    <c:legend>
      <c:legendPos val="r"/>
      <c:layout>
        <c:manualLayout>
          <c:xMode val="edge"/>
          <c:yMode val="edge"/>
          <c:x val="0.67889113219821884"/>
          <c:y val="4.8387096774193547E-2"/>
          <c:w val="0.28227881912992625"/>
          <c:h val="0.1783672000677386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Male/Male (N=65,103)</c:v>
                </c:pt>
              </c:strCache>
            </c:strRef>
          </c:tx>
          <c:spPr>
            <a:ln w="41275">
              <a:solidFill>
                <a:srgbClr val="00B0F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91.778999999999996</c:v>
                </c:pt>
                <c:pt idx="2">
                  <c:v>89.632999999999996</c:v>
                </c:pt>
                <c:pt idx="3">
                  <c:v>88.463999999999999</c:v>
                </c:pt>
                <c:pt idx="4">
                  <c:v>87.643000000000001</c:v>
                </c:pt>
                <c:pt idx="5">
                  <c:v>87.001999999999995</c:v>
                </c:pt>
                <c:pt idx="6">
                  <c:v>86.45</c:v>
                </c:pt>
                <c:pt idx="7">
                  <c:v>85.903000000000006</c:v>
                </c:pt>
                <c:pt idx="8">
                  <c:v>85.403999999999996</c:v>
                </c:pt>
                <c:pt idx="9">
                  <c:v>84.956999999999994</c:v>
                </c:pt>
                <c:pt idx="10">
                  <c:v>84.537000000000006</c:v>
                </c:pt>
                <c:pt idx="11">
                  <c:v>84.183999999999997</c:v>
                </c:pt>
                <c:pt idx="12">
                  <c:v>83.781000000000006</c:v>
                </c:pt>
                <c:pt idx="13">
                  <c:v>80.299000000000007</c:v>
                </c:pt>
                <c:pt idx="14">
                  <c:v>77.549000000000007</c:v>
                </c:pt>
                <c:pt idx="15">
                  <c:v>74.784000000000006</c:v>
                </c:pt>
                <c:pt idx="16">
                  <c:v>71.834999999999994</c:v>
                </c:pt>
                <c:pt idx="17">
                  <c:v>68.637</c:v>
                </c:pt>
                <c:pt idx="18">
                  <c:v>65.257999999999996</c:v>
                </c:pt>
                <c:pt idx="19">
                  <c:v>61.762999999999998</c:v>
                </c:pt>
                <c:pt idx="20">
                  <c:v>58.249000000000002</c:v>
                </c:pt>
                <c:pt idx="21">
                  <c:v>54.661000000000001</c:v>
                </c:pt>
                <c:pt idx="22">
                  <c:v>50.895000000000003</c:v>
                </c:pt>
                <c:pt idx="23">
                  <c:v>47.186999999999998</c:v>
                </c:pt>
                <c:pt idx="24">
                  <c:v>43.38</c:v>
                </c:pt>
                <c:pt idx="25">
                  <c:v>39.838999999999999</c:v>
                </c:pt>
                <c:pt idx="26">
                  <c:v>36.094999999999999</c:v>
                </c:pt>
                <c:pt idx="27">
                  <c:v>32.423000000000002</c:v>
                </c:pt>
                <c:pt idx="28">
                  <c:v>29.285</c:v>
                </c:pt>
                <c:pt idx="29">
                  <c:v>26.344999999999999</c:v>
                </c:pt>
                <c:pt idx="30">
                  <c:v>23.559000000000001</c:v>
                </c:pt>
                <c:pt idx="31">
                  <c:v>20.789000000000001</c:v>
                </c:pt>
                <c:pt idx="32">
                  <c:v>18.358000000000001</c:v>
                </c:pt>
                <c:pt idx="33">
                  <c:v>16.279</c:v>
                </c:pt>
                <c:pt idx="34">
                  <c:v>14.337999999999999</c:v>
                </c:pt>
                <c:pt idx="35">
                  <c:v>12.523999999999999</c:v>
                </c:pt>
                <c:pt idx="36">
                  <c:v>10.702</c:v>
                </c:pt>
                <c:pt idx="37">
                  <c:v>9.3819999999999997</c:v>
                </c:pt>
                <c:pt idx="38">
                  <c:v>8.484</c:v>
                </c:pt>
                <c:pt idx="39">
                  <c:v>6.7640000000000002</c:v>
                </c:pt>
                <c:pt idx="40">
                  <c:v>5.4960000000000004</c:v>
                </c:pt>
                <c:pt idx="41">
                  <c:v>4.6050000000000004</c:v>
                </c:pt>
              </c:numCache>
            </c:numRef>
          </c:yVal>
          <c:smooth val="0"/>
          <c:extLst>
            <c:ext xmlns:c16="http://schemas.microsoft.com/office/drawing/2014/chart" uri="{C3380CC4-5D6E-409C-BE32-E72D297353CC}">
              <c16:uniqueId val="{00000000-0448-4D84-9404-6EB9C61C8F56}"/>
            </c:ext>
          </c:extLst>
        </c:ser>
        <c:ser>
          <c:idx val="1"/>
          <c:order val="1"/>
          <c:tx>
            <c:strRef>
              <c:f>Sheet1!$C$1</c:f>
              <c:strCache>
                <c:ptCount val="1"/>
                <c:pt idx="0">
                  <c:v>Male/Female (N=10,263)</c:v>
                </c:pt>
              </c:strCache>
            </c:strRef>
          </c:tx>
          <c:spPr>
            <a:ln w="41275">
              <a:solidFill>
                <a:srgbClr val="0099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90.98</c:v>
                </c:pt>
                <c:pt idx="2">
                  <c:v>88.766999999999996</c:v>
                </c:pt>
                <c:pt idx="3">
                  <c:v>87.552000000000007</c:v>
                </c:pt>
                <c:pt idx="4">
                  <c:v>86.753</c:v>
                </c:pt>
                <c:pt idx="5">
                  <c:v>86.052000000000007</c:v>
                </c:pt>
                <c:pt idx="6">
                  <c:v>85.512</c:v>
                </c:pt>
                <c:pt idx="7">
                  <c:v>85.05</c:v>
                </c:pt>
                <c:pt idx="8">
                  <c:v>84.649000000000001</c:v>
                </c:pt>
                <c:pt idx="9">
                  <c:v>84.117000000000004</c:v>
                </c:pt>
                <c:pt idx="10">
                  <c:v>83.674000000000007</c:v>
                </c:pt>
                <c:pt idx="11">
                  <c:v>83.361999999999995</c:v>
                </c:pt>
                <c:pt idx="12">
                  <c:v>82.936000000000007</c:v>
                </c:pt>
                <c:pt idx="13">
                  <c:v>79.186000000000007</c:v>
                </c:pt>
                <c:pt idx="14">
                  <c:v>76.16</c:v>
                </c:pt>
                <c:pt idx="15">
                  <c:v>73.325000000000003</c:v>
                </c:pt>
                <c:pt idx="16">
                  <c:v>70.387</c:v>
                </c:pt>
                <c:pt idx="17">
                  <c:v>67.554000000000002</c:v>
                </c:pt>
                <c:pt idx="18">
                  <c:v>64.599000000000004</c:v>
                </c:pt>
                <c:pt idx="19">
                  <c:v>61.509</c:v>
                </c:pt>
                <c:pt idx="20">
                  <c:v>58.215000000000003</c:v>
                </c:pt>
                <c:pt idx="21">
                  <c:v>54.737000000000002</c:v>
                </c:pt>
                <c:pt idx="22">
                  <c:v>51.679000000000002</c:v>
                </c:pt>
                <c:pt idx="23">
                  <c:v>48.72</c:v>
                </c:pt>
                <c:pt idx="24">
                  <c:v>45.566000000000003</c:v>
                </c:pt>
                <c:pt idx="25">
                  <c:v>42.311</c:v>
                </c:pt>
                <c:pt idx="26">
                  <c:v>39.112000000000002</c:v>
                </c:pt>
                <c:pt idx="27">
                  <c:v>35.625</c:v>
                </c:pt>
                <c:pt idx="28">
                  <c:v>32.731999999999999</c:v>
                </c:pt>
                <c:pt idx="29">
                  <c:v>29.646000000000001</c:v>
                </c:pt>
                <c:pt idx="30">
                  <c:v>26.631</c:v>
                </c:pt>
                <c:pt idx="31">
                  <c:v>24.146999999999998</c:v>
                </c:pt>
                <c:pt idx="32">
                  <c:v>22.334</c:v>
                </c:pt>
                <c:pt idx="33">
                  <c:v>20.384</c:v>
                </c:pt>
                <c:pt idx="34">
                  <c:v>18.635000000000002</c:v>
                </c:pt>
                <c:pt idx="35">
                  <c:v>16.635000000000002</c:v>
                </c:pt>
                <c:pt idx="36">
                  <c:v>14.760999999999999</c:v>
                </c:pt>
                <c:pt idx="37">
                  <c:v>13.396000000000001</c:v>
                </c:pt>
                <c:pt idx="38">
                  <c:v>11.67</c:v>
                </c:pt>
                <c:pt idx="39">
                  <c:v>9.4309999999999992</c:v>
                </c:pt>
                <c:pt idx="40">
                  <c:v>7.681</c:v>
                </c:pt>
                <c:pt idx="41">
                  <c:v>#N/A</c:v>
                </c:pt>
              </c:numCache>
            </c:numRef>
          </c:yVal>
          <c:smooth val="0"/>
          <c:extLst>
            <c:ext xmlns:c16="http://schemas.microsoft.com/office/drawing/2014/chart" uri="{C3380CC4-5D6E-409C-BE32-E72D297353CC}">
              <c16:uniqueId val="{00000001-0448-4D84-9404-6EB9C61C8F56}"/>
            </c:ext>
          </c:extLst>
        </c:ser>
        <c:ser>
          <c:idx val="2"/>
          <c:order val="2"/>
          <c:tx>
            <c:strRef>
              <c:f>Sheet1!$D$1</c:f>
              <c:strCache>
                <c:ptCount val="1"/>
                <c:pt idx="0">
                  <c:v>Female/Male (N=20,505)</c:v>
                </c:pt>
              </c:strCache>
            </c:strRef>
          </c:tx>
          <c:spPr>
            <a:ln w="41275">
              <a:solidFill>
                <a:srgbClr val="FF000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Sheet1!$D$2:$D$43</c:f>
              <c:numCache>
                <c:formatCode>General</c:formatCode>
                <c:ptCount val="42"/>
                <c:pt idx="0">
                  <c:v>100</c:v>
                </c:pt>
                <c:pt idx="1">
                  <c:v>88.436000000000007</c:v>
                </c:pt>
                <c:pt idx="2">
                  <c:v>85.885999999999996</c:v>
                </c:pt>
                <c:pt idx="3">
                  <c:v>84.393000000000001</c:v>
                </c:pt>
                <c:pt idx="4">
                  <c:v>83.551000000000002</c:v>
                </c:pt>
                <c:pt idx="5">
                  <c:v>82.683000000000007</c:v>
                </c:pt>
                <c:pt idx="6">
                  <c:v>82.015000000000001</c:v>
                </c:pt>
                <c:pt idx="7">
                  <c:v>81.497</c:v>
                </c:pt>
                <c:pt idx="8">
                  <c:v>80.882000000000005</c:v>
                </c:pt>
                <c:pt idx="9">
                  <c:v>80.397999999999996</c:v>
                </c:pt>
                <c:pt idx="10">
                  <c:v>79.866</c:v>
                </c:pt>
                <c:pt idx="11">
                  <c:v>79.501000000000005</c:v>
                </c:pt>
                <c:pt idx="12">
                  <c:v>79.241</c:v>
                </c:pt>
                <c:pt idx="13">
                  <c:v>75.837999999999994</c:v>
                </c:pt>
                <c:pt idx="14">
                  <c:v>72.94</c:v>
                </c:pt>
                <c:pt idx="15">
                  <c:v>69.978999999999999</c:v>
                </c:pt>
                <c:pt idx="16">
                  <c:v>67.155000000000001</c:v>
                </c:pt>
                <c:pt idx="17">
                  <c:v>64.03</c:v>
                </c:pt>
                <c:pt idx="18">
                  <c:v>60.645000000000003</c:v>
                </c:pt>
                <c:pt idx="19">
                  <c:v>56.935000000000002</c:v>
                </c:pt>
                <c:pt idx="20">
                  <c:v>53.521000000000001</c:v>
                </c:pt>
                <c:pt idx="21">
                  <c:v>50.232999999999997</c:v>
                </c:pt>
                <c:pt idx="22">
                  <c:v>46.585000000000001</c:v>
                </c:pt>
                <c:pt idx="23">
                  <c:v>42.781999999999996</c:v>
                </c:pt>
                <c:pt idx="24">
                  <c:v>39.308</c:v>
                </c:pt>
                <c:pt idx="25">
                  <c:v>35.979999999999997</c:v>
                </c:pt>
                <c:pt idx="26">
                  <c:v>32.548999999999999</c:v>
                </c:pt>
                <c:pt idx="27">
                  <c:v>29.56</c:v>
                </c:pt>
                <c:pt idx="28">
                  <c:v>26.635000000000002</c:v>
                </c:pt>
                <c:pt idx="29">
                  <c:v>23.905000000000001</c:v>
                </c:pt>
                <c:pt idx="30">
                  <c:v>21.041</c:v>
                </c:pt>
                <c:pt idx="31">
                  <c:v>18.728999999999999</c:v>
                </c:pt>
                <c:pt idx="32">
                  <c:v>16.702000000000002</c:v>
                </c:pt>
                <c:pt idx="33">
                  <c:v>14.731999999999999</c:v>
                </c:pt>
                <c:pt idx="34">
                  <c:v>12.878</c:v>
                </c:pt>
                <c:pt idx="35">
                  <c:v>11.276</c:v>
                </c:pt>
                <c:pt idx="36">
                  <c:v>10.409000000000001</c:v>
                </c:pt>
                <c:pt idx="37">
                  <c:v>9.3659999999999997</c:v>
                </c:pt>
                <c:pt idx="38">
                  <c:v>7.4790000000000001</c:v>
                </c:pt>
                <c:pt idx="39">
                  <c:v>6.6479999999999997</c:v>
                </c:pt>
                <c:pt idx="40">
                  <c:v>5.1989999999999998</c:v>
                </c:pt>
                <c:pt idx="41">
                  <c:v>5.1989999999999998</c:v>
                </c:pt>
              </c:numCache>
            </c:numRef>
          </c:yVal>
          <c:smooth val="0"/>
          <c:extLst>
            <c:ext xmlns:c16="http://schemas.microsoft.com/office/drawing/2014/chart" uri="{C3380CC4-5D6E-409C-BE32-E72D297353CC}">
              <c16:uniqueId val="{00000002-0448-4D84-9404-6EB9C61C8F56}"/>
            </c:ext>
          </c:extLst>
        </c:ser>
        <c:ser>
          <c:idx val="3"/>
          <c:order val="3"/>
          <c:tx>
            <c:strRef>
              <c:f>Sheet1!$E$1</c:f>
              <c:strCache>
                <c:ptCount val="1"/>
                <c:pt idx="0">
                  <c:v>Female/Female (N=13,124)</c:v>
                </c:pt>
              </c:strCache>
            </c:strRef>
          </c:tx>
          <c:spPr>
            <a:ln w="41275">
              <a:solidFill>
                <a:srgbClr val="CC99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Sheet1!$E$2:$E$43</c:f>
              <c:numCache>
                <c:formatCode>General</c:formatCode>
                <c:ptCount val="42"/>
                <c:pt idx="0">
                  <c:v>100</c:v>
                </c:pt>
                <c:pt idx="1">
                  <c:v>90.382999999999996</c:v>
                </c:pt>
                <c:pt idx="2">
                  <c:v>88.135000000000005</c:v>
                </c:pt>
                <c:pt idx="3">
                  <c:v>86.942999999999998</c:v>
                </c:pt>
                <c:pt idx="4">
                  <c:v>86.123999999999995</c:v>
                </c:pt>
                <c:pt idx="5">
                  <c:v>85.491</c:v>
                </c:pt>
                <c:pt idx="6">
                  <c:v>84.912000000000006</c:v>
                </c:pt>
                <c:pt idx="7">
                  <c:v>84.521000000000001</c:v>
                </c:pt>
                <c:pt idx="8">
                  <c:v>83.988</c:v>
                </c:pt>
                <c:pt idx="9">
                  <c:v>83.626999999999995</c:v>
                </c:pt>
                <c:pt idx="10">
                  <c:v>83.32</c:v>
                </c:pt>
                <c:pt idx="11">
                  <c:v>82.980999999999995</c:v>
                </c:pt>
                <c:pt idx="12">
                  <c:v>82.608999999999995</c:v>
                </c:pt>
                <c:pt idx="13">
                  <c:v>79.573999999999998</c:v>
                </c:pt>
                <c:pt idx="14">
                  <c:v>76.98</c:v>
                </c:pt>
                <c:pt idx="15">
                  <c:v>74.356999999999999</c:v>
                </c:pt>
                <c:pt idx="16">
                  <c:v>71.593000000000004</c:v>
                </c:pt>
                <c:pt idx="17">
                  <c:v>68.896000000000001</c:v>
                </c:pt>
                <c:pt idx="18">
                  <c:v>66.103999999999999</c:v>
                </c:pt>
                <c:pt idx="19">
                  <c:v>63.234999999999999</c:v>
                </c:pt>
                <c:pt idx="20">
                  <c:v>59.933999999999997</c:v>
                </c:pt>
                <c:pt idx="21">
                  <c:v>56.71</c:v>
                </c:pt>
                <c:pt idx="22">
                  <c:v>53.375999999999998</c:v>
                </c:pt>
                <c:pt idx="23">
                  <c:v>50.302999999999997</c:v>
                </c:pt>
                <c:pt idx="24">
                  <c:v>46.866999999999997</c:v>
                </c:pt>
                <c:pt idx="25">
                  <c:v>43.698</c:v>
                </c:pt>
                <c:pt idx="26">
                  <c:v>40.386000000000003</c:v>
                </c:pt>
                <c:pt idx="27">
                  <c:v>37.125999999999998</c:v>
                </c:pt>
                <c:pt idx="28">
                  <c:v>34.094999999999999</c:v>
                </c:pt>
                <c:pt idx="29">
                  <c:v>30.966000000000001</c:v>
                </c:pt>
                <c:pt idx="30">
                  <c:v>28.228000000000002</c:v>
                </c:pt>
                <c:pt idx="31">
                  <c:v>24.827999999999999</c:v>
                </c:pt>
                <c:pt idx="32">
                  <c:v>22.721</c:v>
                </c:pt>
                <c:pt idx="33">
                  <c:v>20.117999999999999</c:v>
                </c:pt>
                <c:pt idx="34">
                  <c:v>17.873000000000001</c:v>
                </c:pt>
                <c:pt idx="35">
                  <c:v>15.942</c:v>
                </c:pt>
                <c:pt idx="36">
                  <c:v>14.728</c:v>
                </c:pt>
                <c:pt idx="37">
                  <c:v>11.586</c:v>
                </c:pt>
                <c:pt idx="38">
                  <c:v>11.327999999999999</c:v>
                </c:pt>
                <c:pt idx="39">
                  <c:v>10.875</c:v>
                </c:pt>
                <c:pt idx="40">
                  <c:v>#N/A</c:v>
                </c:pt>
                <c:pt idx="41">
                  <c:v>#N/A</c:v>
                </c:pt>
              </c:numCache>
            </c:numRef>
          </c:yVal>
          <c:smooth val="0"/>
          <c:extLst>
            <c:ext xmlns:c16="http://schemas.microsoft.com/office/drawing/2014/chart" uri="{C3380CC4-5D6E-409C-BE32-E72D297353CC}">
              <c16:uniqueId val="{00000003-0448-4D84-9404-6EB9C61C8F56}"/>
            </c:ext>
          </c:extLst>
        </c:ser>
        <c:dLbls>
          <c:showLegendKey val="0"/>
          <c:showVal val="0"/>
          <c:showCatName val="0"/>
          <c:showSerName val="0"/>
          <c:showPercent val="0"/>
          <c:showBubbleSize val="0"/>
        </c:dLbls>
        <c:axId val="686554136"/>
        <c:axId val="690688880"/>
      </c:scatterChart>
      <c:valAx>
        <c:axId val="686554136"/>
        <c:scaling>
          <c:orientation val="minMax"/>
          <c:max val="2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88880"/>
        <c:crosses val="autoZero"/>
        <c:crossBetween val="midCat"/>
        <c:majorUnit val="1"/>
      </c:valAx>
      <c:valAx>
        <c:axId val="6906888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4136"/>
        <c:crosses val="autoZero"/>
        <c:crossBetween val="midCat"/>
        <c:majorUnit val="25"/>
      </c:valAx>
      <c:spPr>
        <a:noFill/>
        <a:ln>
          <a:solidFill>
            <a:schemeClr val="bg2"/>
          </a:solidFill>
        </a:ln>
      </c:spPr>
    </c:plotArea>
    <c:legend>
      <c:legendPos val="r"/>
      <c:layout>
        <c:manualLayout>
          <c:xMode val="edge"/>
          <c:yMode val="edge"/>
          <c:x val="0.34365781710914456"/>
          <c:y val="4.8387096774193547E-2"/>
          <c:w val="0.62932896662253501"/>
          <c:h val="0.16111421556176445"/>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63"/>
        </c:manualLayout>
      </c:layout>
      <c:scatterChart>
        <c:scatterStyle val="lineMarker"/>
        <c:varyColors val="0"/>
        <c:ser>
          <c:idx val="0"/>
          <c:order val="0"/>
          <c:tx>
            <c:strRef>
              <c:f>Sheet1!$B$1</c:f>
              <c:strCache>
                <c:ptCount val="1"/>
                <c:pt idx="0">
                  <c:v>Male/Male (N=51,962)</c:v>
                </c:pt>
              </c:strCache>
            </c:strRef>
          </c:tx>
          <c:spPr>
            <a:ln w="41275">
              <a:solidFill>
                <a:srgbClr val="00B0F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100</c:v>
                </c:pt>
                <c:pt idx="1">
                  <c:v>100</c:v>
                </c:pt>
                <c:pt idx="2">
                  <c:v>95.843999999999994</c:v>
                </c:pt>
                <c:pt idx="3">
                  <c:v>92.561999999999998</c:v>
                </c:pt>
                <c:pt idx="4">
                  <c:v>89.260999999999996</c:v>
                </c:pt>
                <c:pt idx="5">
                  <c:v>85.741</c:v>
                </c:pt>
                <c:pt idx="6">
                  <c:v>81.924000000000007</c:v>
                </c:pt>
                <c:pt idx="7">
                  <c:v>77.891000000000005</c:v>
                </c:pt>
                <c:pt idx="8">
                  <c:v>73.718999999999994</c:v>
                </c:pt>
                <c:pt idx="9">
                  <c:v>69.525999999999996</c:v>
                </c:pt>
                <c:pt idx="10">
                  <c:v>65.242999999999995</c:v>
                </c:pt>
                <c:pt idx="11">
                  <c:v>60.747999999999998</c:v>
                </c:pt>
                <c:pt idx="12">
                  <c:v>56.322000000000003</c:v>
                </c:pt>
                <c:pt idx="13">
                  <c:v>51.777999999999999</c:v>
                </c:pt>
                <c:pt idx="14">
                  <c:v>47.551000000000002</c:v>
                </c:pt>
                <c:pt idx="15">
                  <c:v>43.082000000000001</c:v>
                </c:pt>
                <c:pt idx="16">
                  <c:v>38.700000000000003</c:v>
                </c:pt>
                <c:pt idx="17">
                  <c:v>34.954999999999998</c:v>
                </c:pt>
                <c:pt idx="18">
                  <c:v>31.445</c:v>
                </c:pt>
                <c:pt idx="19">
                  <c:v>28.12</c:v>
                </c:pt>
                <c:pt idx="20">
                  <c:v>24.814</c:v>
                </c:pt>
                <c:pt idx="21">
                  <c:v>21.911999999999999</c:v>
                </c:pt>
                <c:pt idx="22">
                  <c:v>19.431000000000001</c:v>
                </c:pt>
                <c:pt idx="23">
                  <c:v>17.114000000000001</c:v>
                </c:pt>
                <c:pt idx="24">
                  <c:v>14.948</c:v>
                </c:pt>
                <c:pt idx="25">
                  <c:v>12.773</c:v>
                </c:pt>
                <c:pt idx="26">
                  <c:v>11.198</c:v>
                </c:pt>
                <c:pt idx="27">
                  <c:v>10.125999999999999</c:v>
                </c:pt>
                <c:pt idx="28">
                  <c:v>8.0739999999999998</c:v>
                </c:pt>
                <c:pt idx="29">
                  <c:v>6.56</c:v>
                </c:pt>
                <c:pt idx="30">
                  <c:v>5.4960000000000004</c:v>
                </c:pt>
              </c:numCache>
            </c:numRef>
          </c:yVal>
          <c:smooth val="0"/>
          <c:extLst>
            <c:ext xmlns:c16="http://schemas.microsoft.com/office/drawing/2014/chart" uri="{C3380CC4-5D6E-409C-BE32-E72D297353CC}">
              <c16:uniqueId val="{00000000-C460-48E8-9D39-360A06169116}"/>
            </c:ext>
          </c:extLst>
        </c:ser>
        <c:ser>
          <c:idx val="1"/>
          <c:order val="1"/>
          <c:tx>
            <c:strRef>
              <c:f>Sheet1!$C$1</c:f>
              <c:strCache>
                <c:ptCount val="1"/>
                <c:pt idx="0">
                  <c:v>Male/Female (N=8,128)</c:v>
                </c:pt>
              </c:strCache>
            </c:strRef>
          </c:tx>
          <c:spPr>
            <a:ln w="41275">
              <a:solidFill>
                <a:srgbClr val="0099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100</c:v>
                </c:pt>
                <c:pt idx="1">
                  <c:v>100</c:v>
                </c:pt>
                <c:pt idx="2">
                  <c:v>95.477999999999994</c:v>
                </c:pt>
                <c:pt idx="3">
                  <c:v>91.83</c:v>
                </c:pt>
                <c:pt idx="4">
                  <c:v>88.412000000000006</c:v>
                </c:pt>
                <c:pt idx="5">
                  <c:v>84.869</c:v>
                </c:pt>
                <c:pt idx="6">
                  <c:v>81.453000000000003</c:v>
                </c:pt>
                <c:pt idx="7">
                  <c:v>77.891000000000005</c:v>
                </c:pt>
                <c:pt idx="8">
                  <c:v>74.165000000000006</c:v>
                </c:pt>
                <c:pt idx="9">
                  <c:v>70.191999999999993</c:v>
                </c:pt>
                <c:pt idx="10">
                  <c:v>65.998999999999995</c:v>
                </c:pt>
                <c:pt idx="11">
                  <c:v>62.311999999999998</c:v>
                </c:pt>
                <c:pt idx="12">
                  <c:v>58.744</c:v>
                </c:pt>
                <c:pt idx="13">
                  <c:v>54.941000000000003</c:v>
                </c:pt>
                <c:pt idx="14">
                  <c:v>51.015999999999998</c:v>
                </c:pt>
                <c:pt idx="15">
                  <c:v>47.158999999999999</c:v>
                </c:pt>
                <c:pt idx="16">
                  <c:v>42.954999999999998</c:v>
                </c:pt>
                <c:pt idx="17">
                  <c:v>39.466000000000001</c:v>
                </c:pt>
                <c:pt idx="18">
                  <c:v>35.744999999999997</c:v>
                </c:pt>
                <c:pt idx="19">
                  <c:v>32.11</c:v>
                </c:pt>
                <c:pt idx="20">
                  <c:v>29.116</c:v>
                </c:pt>
                <c:pt idx="21">
                  <c:v>26.928999999999998</c:v>
                </c:pt>
                <c:pt idx="22">
                  <c:v>24.577999999999999</c:v>
                </c:pt>
                <c:pt idx="23">
                  <c:v>22.469000000000001</c:v>
                </c:pt>
                <c:pt idx="24">
                  <c:v>20.058</c:v>
                </c:pt>
                <c:pt idx="25">
                  <c:v>17.798999999999999</c:v>
                </c:pt>
                <c:pt idx="26">
                  <c:v>16.152000000000001</c:v>
                </c:pt>
                <c:pt idx="27">
                  <c:v>14.071</c:v>
                </c:pt>
                <c:pt idx="28">
                  <c:v>11.371</c:v>
                </c:pt>
                <c:pt idx="29">
                  <c:v>9.2620000000000005</c:v>
                </c:pt>
                <c:pt idx="30">
                  <c:v>#N/A</c:v>
                </c:pt>
              </c:numCache>
            </c:numRef>
          </c:yVal>
          <c:smooth val="0"/>
          <c:extLst>
            <c:ext xmlns:c16="http://schemas.microsoft.com/office/drawing/2014/chart" uri="{C3380CC4-5D6E-409C-BE32-E72D297353CC}">
              <c16:uniqueId val="{00000001-C460-48E8-9D39-360A06169116}"/>
            </c:ext>
          </c:extLst>
        </c:ser>
        <c:ser>
          <c:idx val="2"/>
          <c:order val="2"/>
          <c:tx>
            <c:strRef>
              <c:f>Sheet1!$D$1</c:f>
              <c:strCache>
                <c:ptCount val="1"/>
                <c:pt idx="0">
                  <c:v>Female/Male (N=15,418)</c:v>
                </c:pt>
              </c:strCache>
            </c:strRef>
          </c:tx>
          <c:spPr>
            <a:ln w="4127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100</c:v>
                </c:pt>
                <c:pt idx="1">
                  <c:v>100</c:v>
                </c:pt>
                <c:pt idx="2">
                  <c:v>95.704999999999998</c:v>
                </c:pt>
                <c:pt idx="3">
                  <c:v>92.046999999999997</c:v>
                </c:pt>
                <c:pt idx="4">
                  <c:v>88.311000000000007</c:v>
                </c:pt>
                <c:pt idx="5">
                  <c:v>84.747</c:v>
                </c:pt>
                <c:pt idx="6">
                  <c:v>80.804000000000002</c:v>
                </c:pt>
                <c:pt idx="7">
                  <c:v>76.531999999999996</c:v>
                </c:pt>
                <c:pt idx="8">
                  <c:v>71.849999999999994</c:v>
                </c:pt>
                <c:pt idx="9">
                  <c:v>67.542000000000002</c:v>
                </c:pt>
                <c:pt idx="10">
                  <c:v>63.393000000000001</c:v>
                </c:pt>
                <c:pt idx="11">
                  <c:v>58.789000000000001</c:v>
                </c:pt>
                <c:pt idx="12">
                  <c:v>53.988999999999997</c:v>
                </c:pt>
                <c:pt idx="13">
                  <c:v>49.604999999999997</c:v>
                </c:pt>
                <c:pt idx="14">
                  <c:v>45.405999999999999</c:v>
                </c:pt>
                <c:pt idx="15">
                  <c:v>41.076000000000001</c:v>
                </c:pt>
                <c:pt idx="16">
                  <c:v>37.304000000000002</c:v>
                </c:pt>
                <c:pt idx="17">
                  <c:v>33.612000000000002</c:v>
                </c:pt>
                <c:pt idx="18">
                  <c:v>30.167999999999999</c:v>
                </c:pt>
                <c:pt idx="19">
                  <c:v>26.553000000000001</c:v>
                </c:pt>
                <c:pt idx="20">
                  <c:v>23.635000000000002</c:v>
                </c:pt>
                <c:pt idx="21">
                  <c:v>21.077000000000002</c:v>
                </c:pt>
                <c:pt idx="22">
                  <c:v>18.591999999999999</c:v>
                </c:pt>
                <c:pt idx="23">
                  <c:v>16.251000000000001</c:v>
                </c:pt>
                <c:pt idx="24">
                  <c:v>14.228999999999999</c:v>
                </c:pt>
                <c:pt idx="25">
                  <c:v>13.135999999999999</c:v>
                </c:pt>
                <c:pt idx="26">
                  <c:v>11.82</c:v>
                </c:pt>
                <c:pt idx="27">
                  <c:v>9.4380000000000006</c:v>
                </c:pt>
                <c:pt idx="28">
                  <c:v>8.39</c:v>
                </c:pt>
                <c:pt idx="29">
                  <c:v>6.5609999999999999</c:v>
                </c:pt>
                <c:pt idx="30">
                  <c:v>6.5609999999999999</c:v>
                </c:pt>
              </c:numCache>
            </c:numRef>
          </c:yVal>
          <c:smooth val="0"/>
          <c:extLst>
            <c:ext xmlns:c16="http://schemas.microsoft.com/office/drawing/2014/chart" uri="{C3380CC4-5D6E-409C-BE32-E72D297353CC}">
              <c16:uniqueId val="{00000002-C460-48E8-9D39-360A06169116}"/>
            </c:ext>
          </c:extLst>
        </c:ser>
        <c:ser>
          <c:idx val="3"/>
          <c:order val="3"/>
          <c:tx>
            <c:strRef>
              <c:f>Sheet1!$E$1</c:f>
              <c:strCache>
                <c:ptCount val="1"/>
                <c:pt idx="0">
                  <c:v>Female/Female (N=10,306)</c:v>
                </c:pt>
              </c:strCache>
            </c:strRef>
          </c:tx>
          <c:spPr>
            <a:ln w="41275">
              <a:solidFill>
                <a:srgbClr val="CC99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100</c:v>
                </c:pt>
                <c:pt idx="1">
                  <c:v>100</c:v>
                </c:pt>
                <c:pt idx="2">
                  <c:v>96.325999999999993</c:v>
                </c:pt>
                <c:pt idx="3">
                  <c:v>93.186000000000007</c:v>
                </c:pt>
                <c:pt idx="4">
                  <c:v>90.010999999999996</c:v>
                </c:pt>
                <c:pt idx="5">
                  <c:v>86.665000000000006</c:v>
                </c:pt>
                <c:pt idx="6">
                  <c:v>83.4</c:v>
                </c:pt>
                <c:pt idx="7">
                  <c:v>80.021000000000001</c:v>
                </c:pt>
                <c:pt idx="8">
                  <c:v>76.548000000000002</c:v>
                </c:pt>
                <c:pt idx="9">
                  <c:v>72.552000000000007</c:v>
                </c:pt>
                <c:pt idx="10">
                  <c:v>68.649000000000001</c:v>
                </c:pt>
                <c:pt idx="11">
                  <c:v>64.611999999999995</c:v>
                </c:pt>
                <c:pt idx="12">
                  <c:v>60.893000000000001</c:v>
                </c:pt>
                <c:pt idx="13">
                  <c:v>56.732999999999997</c:v>
                </c:pt>
                <c:pt idx="14">
                  <c:v>52.898000000000003</c:v>
                </c:pt>
                <c:pt idx="15">
                  <c:v>48.889000000000003</c:v>
                </c:pt>
                <c:pt idx="16">
                  <c:v>44.942</c:v>
                </c:pt>
                <c:pt idx="17">
                  <c:v>41.273000000000003</c:v>
                </c:pt>
                <c:pt idx="18">
                  <c:v>37.484999999999999</c:v>
                </c:pt>
                <c:pt idx="19">
                  <c:v>34.17</c:v>
                </c:pt>
                <c:pt idx="20">
                  <c:v>30.055</c:v>
                </c:pt>
                <c:pt idx="21">
                  <c:v>27.504999999999999</c:v>
                </c:pt>
                <c:pt idx="22">
                  <c:v>24.353000000000002</c:v>
                </c:pt>
                <c:pt idx="23">
                  <c:v>21.635999999999999</c:v>
                </c:pt>
                <c:pt idx="24">
                  <c:v>19.297999999999998</c:v>
                </c:pt>
                <c:pt idx="25">
                  <c:v>17.827999999999999</c:v>
                </c:pt>
                <c:pt idx="26">
                  <c:v>14.025</c:v>
                </c:pt>
                <c:pt idx="27">
                  <c:v>13.712999999999999</c:v>
                </c:pt>
                <c:pt idx="28">
                  <c:v>13.164999999999999</c:v>
                </c:pt>
                <c:pt idx="29">
                  <c:v>#N/A</c:v>
                </c:pt>
                <c:pt idx="30">
                  <c:v>#N/A</c:v>
                </c:pt>
              </c:numCache>
            </c:numRef>
          </c:yVal>
          <c:smooth val="0"/>
          <c:extLst>
            <c:ext xmlns:c16="http://schemas.microsoft.com/office/drawing/2014/chart" uri="{C3380CC4-5D6E-409C-BE32-E72D297353CC}">
              <c16:uniqueId val="{00000003-C460-48E8-9D39-360A06169116}"/>
            </c:ext>
          </c:extLst>
        </c:ser>
        <c:dLbls>
          <c:showLegendKey val="0"/>
          <c:showVal val="0"/>
          <c:showCatName val="0"/>
          <c:showSerName val="0"/>
          <c:showPercent val="0"/>
          <c:showBubbleSize val="0"/>
        </c:dLbls>
        <c:axId val="690687312"/>
        <c:axId val="690686920"/>
      </c:scatterChart>
      <c:valAx>
        <c:axId val="690687312"/>
        <c:scaling>
          <c:orientation val="minMax"/>
          <c:max val="2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86920"/>
        <c:crosses val="autoZero"/>
        <c:crossBetween val="midCat"/>
        <c:majorUnit val="1"/>
      </c:valAx>
      <c:valAx>
        <c:axId val="6906869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87312"/>
        <c:crosses val="autoZero"/>
        <c:crossBetween val="midCat"/>
        <c:majorUnit val="25"/>
      </c:valAx>
      <c:spPr>
        <a:noFill/>
        <a:ln>
          <a:solidFill>
            <a:schemeClr val="bg2"/>
          </a:solidFill>
        </a:ln>
      </c:spPr>
    </c:plotArea>
    <c:legend>
      <c:legendPos val="r"/>
      <c:layout>
        <c:manualLayout>
          <c:xMode val="edge"/>
          <c:yMode val="edge"/>
          <c:x val="0.38404412589451958"/>
          <c:y val="5.0766748418742777E-2"/>
          <c:w val="0.58519774771743271"/>
          <c:h val="0.16270061529194096"/>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2704037201119818"/>
        </c:manualLayout>
      </c:layout>
      <c:scatterChart>
        <c:scatterStyle val="lineMarker"/>
        <c:varyColors val="0"/>
        <c:ser>
          <c:idx val="0"/>
          <c:order val="0"/>
          <c:tx>
            <c:strRef>
              <c:f>Sheet1!$B$1</c:f>
              <c:strCache>
                <c:ptCount val="1"/>
                <c:pt idx="0">
                  <c:v>1982-1991 (N=241)</c:v>
                </c:pt>
              </c:strCache>
            </c:strRef>
          </c:tx>
          <c:spPr>
            <a:ln w="41275">
              <a:solidFill>
                <a:srgbClr val="00B0F0"/>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Sheet1!$B$2:$B$41</c:f>
              <c:numCache>
                <c:formatCode>General</c:formatCode>
                <c:ptCount val="40"/>
                <c:pt idx="0">
                  <c:v>100</c:v>
                </c:pt>
                <c:pt idx="1">
                  <c:v>80.759</c:v>
                </c:pt>
                <c:pt idx="2">
                  <c:v>79.477000000000004</c:v>
                </c:pt>
                <c:pt idx="3">
                  <c:v>78.623000000000005</c:v>
                </c:pt>
                <c:pt idx="4">
                  <c:v>77.763999999999996</c:v>
                </c:pt>
                <c:pt idx="5">
                  <c:v>77.763999999999996</c:v>
                </c:pt>
                <c:pt idx="6">
                  <c:v>77.334000000000003</c:v>
                </c:pt>
                <c:pt idx="7">
                  <c:v>76.903999999999996</c:v>
                </c:pt>
                <c:pt idx="8">
                  <c:v>76.903999999999996</c:v>
                </c:pt>
                <c:pt idx="9">
                  <c:v>76.474999999999994</c:v>
                </c:pt>
                <c:pt idx="10">
                  <c:v>76.474999999999994</c:v>
                </c:pt>
                <c:pt idx="11">
                  <c:v>76.474999999999994</c:v>
                </c:pt>
                <c:pt idx="12">
                  <c:v>76.474999999999994</c:v>
                </c:pt>
                <c:pt idx="13">
                  <c:v>73.021000000000001</c:v>
                </c:pt>
                <c:pt idx="14">
                  <c:v>72.156000000000006</c:v>
                </c:pt>
                <c:pt idx="15">
                  <c:v>69.105999999999995</c:v>
                </c:pt>
                <c:pt idx="16">
                  <c:v>67.793000000000006</c:v>
                </c:pt>
                <c:pt idx="17">
                  <c:v>65.114000000000004</c:v>
                </c:pt>
                <c:pt idx="18">
                  <c:v>62.42</c:v>
                </c:pt>
                <c:pt idx="19">
                  <c:v>61.960999999999999</c:v>
                </c:pt>
                <c:pt idx="20">
                  <c:v>60.469000000000001</c:v>
                </c:pt>
                <c:pt idx="21">
                  <c:v>58.905000000000001</c:v>
                </c:pt>
                <c:pt idx="22">
                  <c:v>56.228000000000002</c:v>
                </c:pt>
                <c:pt idx="23">
                  <c:v>53.53</c:v>
                </c:pt>
                <c:pt idx="24">
                  <c:v>51.884999999999998</c:v>
                </c:pt>
                <c:pt idx="25">
                  <c:v>50.198999999999998</c:v>
                </c:pt>
                <c:pt idx="26">
                  <c:v>48.433999999999997</c:v>
                </c:pt>
                <c:pt idx="27">
                  <c:v>44.164000000000001</c:v>
                </c:pt>
                <c:pt idx="28">
                  <c:v>42.298000000000002</c:v>
                </c:pt>
                <c:pt idx="29">
                  <c:v>41.024999999999999</c:v>
                </c:pt>
                <c:pt idx="30">
                  <c:v>39.101999999999997</c:v>
                </c:pt>
                <c:pt idx="31">
                  <c:v>37.82</c:v>
                </c:pt>
                <c:pt idx="32">
                  <c:v>36.445</c:v>
                </c:pt>
                <c:pt idx="33">
                  <c:v>35.000999999999998</c:v>
                </c:pt>
                <c:pt idx="34">
                  <c:v>34.222999999999999</c:v>
                </c:pt>
                <c:pt idx="35">
                  <c:v>31.835999999999999</c:v>
                </c:pt>
                <c:pt idx="36">
                  <c:v>29.321999999999999</c:v>
                </c:pt>
                <c:pt idx="37">
                  <c:v>23.812000000000001</c:v>
                </c:pt>
                <c:pt idx="38">
                  <c:v>22.678999999999998</c:v>
                </c:pt>
                <c:pt idx="39">
                  <c:v>22.678999999999998</c:v>
                </c:pt>
              </c:numCache>
            </c:numRef>
          </c:yVal>
          <c:smooth val="0"/>
          <c:extLst>
            <c:ext xmlns:c16="http://schemas.microsoft.com/office/drawing/2014/chart" uri="{C3380CC4-5D6E-409C-BE32-E72D297353CC}">
              <c16:uniqueId val="{00000000-AEB0-415D-8F72-64F17D33A80C}"/>
            </c:ext>
          </c:extLst>
        </c:ser>
        <c:ser>
          <c:idx val="1"/>
          <c:order val="1"/>
          <c:tx>
            <c:strRef>
              <c:f>Sheet1!$C$1</c:f>
              <c:strCache>
                <c:ptCount val="1"/>
                <c:pt idx="0">
                  <c:v>1992-2001 (N=677)</c:v>
                </c:pt>
              </c:strCache>
            </c:strRef>
          </c:tx>
          <c:spPr>
            <a:ln w="41275">
              <a:solidFill>
                <a:srgbClr val="009900"/>
              </a:solidFill>
              <a:prstDash val="solid"/>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Sheet1!$C$2:$C$41</c:f>
              <c:numCache>
                <c:formatCode>General</c:formatCode>
                <c:ptCount val="40"/>
                <c:pt idx="0">
                  <c:v>100</c:v>
                </c:pt>
                <c:pt idx="1">
                  <c:v>80.453999999999994</c:v>
                </c:pt>
                <c:pt idx="2">
                  <c:v>77.763999999999996</c:v>
                </c:pt>
                <c:pt idx="3">
                  <c:v>77.015000000000001</c:v>
                </c:pt>
                <c:pt idx="4">
                  <c:v>76.412999999999997</c:v>
                </c:pt>
                <c:pt idx="5">
                  <c:v>75.81</c:v>
                </c:pt>
                <c:pt idx="6">
                  <c:v>75.358000000000004</c:v>
                </c:pt>
                <c:pt idx="7">
                  <c:v>75.206999999999994</c:v>
                </c:pt>
                <c:pt idx="8">
                  <c:v>74.302999999999997</c:v>
                </c:pt>
                <c:pt idx="9">
                  <c:v>74.302999999999997</c:v>
                </c:pt>
                <c:pt idx="10">
                  <c:v>74.150999999999996</c:v>
                </c:pt>
                <c:pt idx="11">
                  <c:v>74</c:v>
                </c:pt>
                <c:pt idx="12">
                  <c:v>73.391999999999996</c:v>
                </c:pt>
                <c:pt idx="13">
                  <c:v>71.397000000000006</c:v>
                </c:pt>
                <c:pt idx="14">
                  <c:v>69.073999999999998</c:v>
                </c:pt>
                <c:pt idx="15">
                  <c:v>66.548000000000002</c:v>
                </c:pt>
                <c:pt idx="16">
                  <c:v>64.638999999999996</c:v>
                </c:pt>
                <c:pt idx="17">
                  <c:v>62.537999999999997</c:v>
                </c:pt>
                <c:pt idx="18">
                  <c:v>60.375</c:v>
                </c:pt>
                <c:pt idx="19">
                  <c:v>58.521000000000001</c:v>
                </c:pt>
                <c:pt idx="20">
                  <c:v>56.109000000000002</c:v>
                </c:pt>
                <c:pt idx="21">
                  <c:v>54.014000000000003</c:v>
                </c:pt>
                <c:pt idx="22">
                  <c:v>52.232999999999997</c:v>
                </c:pt>
                <c:pt idx="23">
                  <c:v>50.956000000000003</c:v>
                </c:pt>
                <c:pt idx="24">
                  <c:v>49.648000000000003</c:v>
                </c:pt>
                <c:pt idx="25">
                  <c:v>47.566000000000003</c:v>
                </c:pt>
                <c:pt idx="26">
                  <c:v>45.988999999999997</c:v>
                </c:pt>
                <c:pt idx="27">
                  <c:v>43.249000000000002</c:v>
                </c:pt>
                <c:pt idx="28">
                  <c:v>41.353999999999999</c:v>
                </c:pt>
                <c:pt idx="29">
                  <c:v>38.81</c:v>
                </c:pt>
                <c:pt idx="30">
                  <c:v>36.603000000000002</c:v>
                </c:pt>
                <c:pt idx="31">
                  <c:v>34.909999999999997</c:v>
                </c:pt>
                <c:pt idx="32">
                  <c:v>32.911999999999999</c:v>
                </c:pt>
                <c:pt idx="33">
                  <c:v>29.788</c:v>
                </c:pt>
                <c:pt idx="34">
                  <c:v>26.893000000000001</c:v>
                </c:pt>
                <c:pt idx="35">
                  <c:v>22.969000000000001</c:v>
                </c:pt>
                <c:pt idx="36">
                  <c:v>#N/A</c:v>
                </c:pt>
                <c:pt idx="37">
                  <c:v>#N/A</c:v>
                </c:pt>
                <c:pt idx="38">
                  <c:v>#N/A</c:v>
                </c:pt>
                <c:pt idx="39">
                  <c:v>#N/A</c:v>
                </c:pt>
              </c:numCache>
            </c:numRef>
          </c:yVal>
          <c:smooth val="0"/>
          <c:extLst>
            <c:ext xmlns:c16="http://schemas.microsoft.com/office/drawing/2014/chart" uri="{C3380CC4-5D6E-409C-BE32-E72D297353CC}">
              <c16:uniqueId val="{00000001-AEB0-415D-8F72-64F17D33A80C}"/>
            </c:ext>
          </c:extLst>
        </c:ser>
        <c:ser>
          <c:idx val="2"/>
          <c:order val="2"/>
          <c:tx>
            <c:strRef>
              <c:f>Sheet1!$D$1</c:f>
              <c:strCache>
                <c:ptCount val="1"/>
                <c:pt idx="0">
                  <c:v>2002-2008 (N=645)</c:v>
                </c:pt>
              </c:strCache>
            </c:strRef>
          </c:tx>
          <c:spPr>
            <a:ln w="41275">
              <a:solidFill>
                <a:srgbClr val="FF0000"/>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Sheet1!$D$2:$D$41</c:f>
              <c:numCache>
                <c:formatCode>General</c:formatCode>
                <c:ptCount val="40"/>
                <c:pt idx="0">
                  <c:v>100</c:v>
                </c:pt>
                <c:pt idx="1">
                  <c:v>84.884</c:v>
                </c:pt>
                <c:pt idx="2">
                  <c:v>83.16</c:v>
                </c:pt>
                <c:pt idx="3">
                  <c:v>81.900000000000006</c:v>
                </c:pt>
                <c:pt idx="4">
                  <c:v>81.584999999999994</c:v>
                </c:pt>
                <c:pt idx="5">
                  <c:v>81.11</c:v>
                </c:pt>
                <c:pt idx="6">
                  <c:v>80.792000000000002</c:v>
                </c:pt>
                <c:pt idx="7">
                  <c:v>80.314999999999998</c:v>
                </c:pt>
                <c:pt idx="8">
                  <c:v>79.997</c:v>
                </c:pt>
                <c:pt idx="9">
                  <c:v>79.679000000000002</c:v>
                </c:pt>
                <c:pt idx="10">
                  <c:v>79.201999999999998</c:v>
                </c:pt>
                <c:pt idx="11">
                  <c:v>78.884</c:v>
                </c:pt>
                <c:pt idx="12">
                  <c:v>78.566000000000003</c:v>
                </c:pt>
                <c:pt idx="13">
                  <c:v>76.171000000000006</c:v>
                </c:pt>
                <c:pt idx="14">
                  <c:v>73.906999999999996</c:v>
                </c:pt>
                <c:pt idx="15">
                  <c:v>71.290999999999997</c:v>
                </c:pt>
                <c:pt idx="16">
                  <c:v>70.131</c:v>
                </c:pt>
                <c:pt idx="17">
                  <c:v>69.123999999999995</c:v>
                </c:pt>
                <c:pt idx="18">
                  <c:v>67.233999999999995</c:v>
                </c:pt>
                <c:pt idx="19">
                  <c:v>66.177999999999997</c:v>
                </c:pt>
                <c:pt idx="20">
                  <c:v>64.406999999999996</c:v>
                </c:pt>
                <c:pt idx="21">
                  <c:v>63.94</c:v>
                </c:pt>
                <c:pt idx="22">
                  <c:v>61.360999999999997</c:v>
                </c:pt>
                <c:pt idx="23">
                  <c:v>58.475000000000001</c:v>
                </c:pt>
                <c:pt idx="24">
                  <c:v>56.215000000000003</c:v>
                </c:pt>
                <c:pt idx="25">
                  <c:v>53.582000000000001</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yVal>
          <c:smooth val="0"/>
          <c:extLst>
            <c:ext xmlns:c16="http://schemas.microsoft.com/office/drawing/2014/chart" uri="{C3380CC4-5D6E-409C-BE32-E72D297353CC}">
              <c16:uniqueId val="{00000002-AEB0-415D-8F72-64F17D33A80C}"/>
            </c:ext>
          </c:extLst>
        </c:ser>
        <c:ser>
          <c:idx val="3"/>
          <c:order val="3"/>
          <c:tx>
            <c:strRef>
              <c:f>Sheet1!$E$1</c:f>
              <c:strCache>
                <c:ptCount val="1"/>
                <c:pt idx="0">
                  <c:v>2009-6/2016 (N=935)</c:v>
                </c:pt>
              </c:strCache>
            </c:strRef>
          </c:tx>
          <c:spPr>
            <a:ln w="41275">
              <a:solidFill>
                <a:srgbClr val="CC99FF"/>
              </a:solidFill>
            </a:ln>
          </c:spPr>
          <c:marker>
            <c:symbol val="none"/>
          </c:marker>
          <c:xVal>
            <c:numRef>
              <c:f>Sheet1!$A$2:$A$41</c:f>
              <c:numCache>
                <c:formatCode>General</c:formatCode>
                <c:ptCount val="4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numCache>
            </c:numRef>
          </c:xVal>
          <c:yVal>
            <c:numRef>
              <c:f>Sheet1!$E$2:$E$41</c:f>
              <c:numCache>
                <c:formatCode>General</c:formatCode>
                <c:ptCount val="40"/>
                <c:pt idx="0">
                  <c:v>100</c:v>
                </c:pt>
                <c:pt idx="1">
                  <c:v>88.094999999999999</c:v>
                </c:pt>
                <c:pt idx="2">
                  <c:v>84.935000000000002</c:v>
                </c:pt>
                <c:pt idx="3">
                  <c:v>83.73</c:v>
                </c:pt>
                <c:pt idx="4">
                  <c:v>82.52</c:v>
                </c:pt>
                <c:pt idx="5">
                  <c:v>82.52</c:v>
                </c:pt>
                <c:pt idx="6">
                  <c:v>82.3</c:v>
                </c:pt>
                <c:pt idx="7">
                  <c:v>82.078000000000003</c:v>
                </c:pt>
                <c:pt idx="8">
                  <c:v>81.522000000000006</c:v>
                </c:pt>
                <c:pt idx="9">
                  <c:v>81.522000000000006</c:v>
                </c:pt>
                <c:pt idx="10">
                  <c:v>81.298000000000002</c:v>
                </c:pt>
                <c:pt idx="11">
                  <c:v>81.072999999999993</c:v>
                </c:pt>
                <c:pt idx="12">
                  <c:v>80.730999999999995</c:v>
                </c:pt>
                <c:pt idx="13">
                  <c:v>77.805999999999997</c:v>
                </c:pt>
                <c:pt idx="14">
                  <c:v>76.138000000000005</c:v>
                </c:pt>
                <c:pt idx="15">
                  <c:v>73.626999999999995</c:v>
                </c:pt>
                <c:pt idx="16">
                  <c:v>72.576999999999998</c:v>
                </c:pt>
                <c:pt idx="17">
                  <c:v>71.902000000000001</c:v>
                </c:pt>
                <c:pt idx="18">
                  <c:v>70.623000000000005</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numCache>
            </c:numRef>
          </c:yVal>
          <c:smooth val="0"/>
          <c:extLst>
            <c:ext xmlns:c16="http://schemas.microsoft.com/office/drawing/2014/chart" uri="{C3380CC4-5D6E-409C-BE32-E72D297353CC}">
              <c16:uniqueId val="{00000003-AEB0-415D-8F72-64F17D33A80C}"/>
            </c:ext>
          </c:extLst>
        </c:ser>
        <c:dLbls>
          <c:showLegendKey val="0"/>
          <c:showVal val="0"/>
          <c:showCatName val="0"/>
          <c:showSerName val="0"/>
          <c:showPercent val="0"/>
          <c:showBubbleSize val="0"/>
        </c:dLbls>
        <c:axId val="690385576"/>
        <c:axId val="690384792"/>
      </c:scatterChart>
      <c:valAx>
        <c:axId val="69038557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384792"/>
        <c:crosses val="autoZero"/>
        <c:crossBetween val="midCat"/>
        <c:majorUnit val="1"/>
      </c:valAx>
      <c:valAx>
        <c:axId val="69038479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85576"/>
        <c:crosses val="autoZero"/>
        <c:crossBetween val="midCat"/>
        <c:majorUnit val="25"/>
      </c:valAx>
      <c:spPr>
        <a:noFill/>
        <a:ln>
          <a:solidFill>
            <a:schemeClr val="bg2"/>
          </a:solidFill>
        </a:ln>
      </c:spPr>
    </c:plotArea>
    <c:legend>
      <c:legendPos val="r"/>
      <c:layout>
        <c:manualLayout>
          <c:xMode val="edge"/>
          <c:yMode val="edge"/>
          <c:x val="0.37020648967551623"/>
          <c:y val="6.1827956989247312E-2"/>
          <c:w val="0.58871681415929189"/>
          <c:h val="0.1476733553467107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6062992125984"/>
          <c:y val="0.15663896179644451"/>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8395-4D91-A0AC-E38A82C6559A}"/>
              </c:ext>
            </c:extLst>
          </c:dPt>
          <c:dPt>
            <c:idx val="1"/>
            <c:bubble3D val="0"/>
            <c:spPr>
              <a:solidFill>
                <a:srgbClr val="008000"/>
              </a:solidFill>
              <a:ln>
                <a:solidFill>
                  <a:srgbClr val="000000"/>
                </a:solidFill>
              </a:ln>
            </c:spPr>
            <c:extLst>
              <c:ext xmlns:c16="http://schemas.microsoft.com/office/drawing/2014/chart" uri="{C3380CC4-5D6E-409C-BE32-E72D297353CC}">
                <c16:uniqueId val="{00000003-8395-4D91-A0AC-E38A82C6559A}"/>
              </c:ext>
            </c:extLst>
          </c:dPt>
          <c:dPt>
            <c:idx val="2"/>
            <c:bubble3D val="0"/>
            <c:spPr>
              <a:solidFill>
                <a:srgbClr val="FF0000"/>
              </a:solidFill>
              <a:ln>
                <a:solidFill>
                  <a:srgbClr val="000000"/>
                </a:solidFill>
              </a:ln>
            </c:spPr>
            <c:extLst>
              <c:ext xmlns:c16="http://schemas.microsoft.com/office/drawing/2014/chart" uri="{C3380CC4-5D6E-409C-BE32-E72D297353CC}">
                <c16:uniqueId val="{00000005-8395-4D91-A0AC-E38A82C6559A}"/>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8395-4D91-A0AC-E38A82C6559A}"/>
              </c:ext>
            </c:extLst>
          </c:dPt>
          <c:dPt>
            <c:idx val="4"/>
            <c:bubble3D val="0"/>
            <c:spPr>
              <a:solidFill>
                <a:srgbClr val="00FFFF"/>
              </a:solidFill>
              <a:ln>
                <a:solidFill>
                  <a:srgbClr val="000000"/>
                </a:solidFill>
              </a:ln>
            </c:spPr>
            <c:extLst>
              <c:ext xmlns:c16="http://schemas.microsoft.com/office/drawing/2014/chart" uri="{C3380CC4-5D6E-409C-BE32-E72D297353CC}">
                <c16:uniqueId val="{00000009-8395-4D91-A0AC-E38A82C6559A}"/>
              </c:ext>
            </c:extLst>
          </c:dPt>
          <c:dPt>
            <c:idx val="5"/>
            <c:bubble3D val="0"/>
            <c:spPr>
              <a:solidFill>
                <a:srgbClr val="FF00FF"/>
              </a:solidFill>
              <a:ln>
                <a:solidFill>
                  <a:srgbClr val="000000"/>
                </a:solidFill>
              </a:ln>
            </c:spPr>
            <c:extLst>
              <c:ext xmlns:c16="http://schemas.microsoft.com/office/drawing/2014/chart" uri="{C3380CC4-5D6E-409C-BE32-E72D297353CC}">
                <c16:uniqueId val="{0000000B-8395-4D91-A0AC-E38A82C6559A}"/>
              </c:ext>
            </c:extLst>
          </c:dPt>
          <c:dPt>
            <c:idx val="6"/>
            <c:bubble3D val="0"/>
            <c:spPr>
              <a:solidFill>
                <a:srgbClr val="00FF00"/>
              </a:solidFill>
              <a:ln>
                <a:solidFill>
                  <a:srgbClr val="000000"/>
                </a:solidFill>
              </a:ln>
            </c:spPr>
            <c:extLst>
              <c:ext xmlns:c16="http://schemas.microsoft.com/office/drawing/2014/chart" uri="{C3380CC4-5D6E-409C-BE32-E72D297353CC}">
                <c16:uniqueId val="{0000000D-8395-4D91-A0AC-E38A82C6559A}"/>
              </c:ext>
            </c:extLst>
          </c:dPt>
          <c:dPt>
            <c:idx val="7"/>
            <c:bubble3D val="0"/>
            <c:spPr>
              <a:solidFill>
                <a:srgbClr val="FF9900"/>
              </a:solidFill>
              <a:ln>
                <a:solidFill>
                  <a:srgbClr val="000000"/>
                </a:solidFill>
              </a:ln>
            </c:spPr>
            <c:extLst>
              <c:ext xmlns:c16="http://schemas.microsoft.com/office/drawing/2014/chart" uri="{C3380CC4-5D6E-409C-BE32-E72D297353CC}">
                <c16:uniqueId val="{0000000F-8395-4D91-A0AC-E38A82C6559A}"/>
              </c:ext>
            </c:extLst>
          </c:dPt>
          <c:dLbls>
            <c:dLbl>
              <c:idx val="6"/>
              <c:layout>
                <c:manualLayout>
                  <c:x val="0"/>
                  <c:y val="-1.315789473684210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395-4D91-A0AC-E38A82C6559A}"/>
                </c:ext>
              </c:extLst>
            </c:dLbl>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0.10428</c:v>
                </c:pt>
                <c:pt idx="1">
                  <c:v>5.2472999999999999E-2</c:v>
                </c:pt>
                <c:pt idx="2">
                  <c:v>5.9658999999999997E-2</c:v>
                </c:pt>
                <c:pt idx="3">
                  <c:v>0.64405000000000001</c:v>
                </c:pt>
                <c:pt idx="4">
                  <c:v>3.0247E-2</c:v>
                </c:pt>
                <c:pt idx="5">
                  <c:v>6.9183999999999996E-2</c:v>
                </c:pt>
                <c:pt idx="6">
                  <c:v>1.8549E-2</c:v>
                </c:pt>
                <c:pt idx="7">
                  <c:v>2.1557E-2</c:v>
                </c:pt>
              </c:numCache>
            </c:numRef>
          </c:val>
          <c:extLst>
            <c:ext xmlns:c16="http://schemas.microsoft.com/office/drawing/2014/chart" uri="{C3380CC4-5D6E-409C-BE32-E72D297353CC}">
              <c16:uniqueId val="{00000010-8395-4D91-A0AC-E38A82C6559A}"/>
            </c:ext>
          </c:extLst>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2712143370322821"/>
        </c:manualLayout>
      </c:layout>
      <c:scatterChart>
        <c:scatterStyle val="lineMarker"/>
        <c:varyColors val="0"/>
        <c:ser>
          <c:idx val="0"/>
          <c:order val="0"/>
          <c:tx>
            <c:strRef>
              <c:f>Sheet1!$B$1</c:f>
              <c:strCache>
                <c:ptCount val="1"/>
                <c:pt idx="0">
                  <c:v>1982-1991 (N=9,205)</c:v>
                </c:pt>
              </c:strCache>
            </c:strRef>
          </c:tx>
          <c:spPr>
            <a:ln w="41275">
              <a:solidFill>
                <a:srgbClr val="00B0F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88.879000000000005</c:v>
                </c:pt>
                <c:pt idx="2">
                  <c:v>85.745999999999995</c:v>
                </c:pt>
                <c:pt idx="3">
                  <c:v>83.813000000000002</c:v>
                </c:pt>
                <c:pt idx="4">
                  <c:v>82.733999999999995</c:v>
                </c:pt>
                <c:pt idx="5">
                  <c:v>81.852000000000004</c:v>
                </c:pt>
                <c:pt idx="6">
                  <c:v>81.123999999999995</c:v>
                </c:pt>
                <c:pt idx="7">
                  <c:v>80.382999999999996</c:v>
                </c:pt>
                <c:pt idx="8">
                  <c:v>79.697999999999993</c:v>
                </c:pt>
                <c:pt idx="9">
                  <c:v>79.210999999999999</c:v>
                </c:pt>
                <c:pt idx="10">
                  <c:v>78.700999999999993</c:v>
                </c:pt>
                <c:pt idx="11">
                  <c:v>78.290999999999997</c:v>
                </c:pt>
                <c:pt idx="12">
                  <c:v>77.957999999999998</c:v>
                </c:pt>
                <c:pt idx="13">
                  <c:v>74.128</c:v>
                </c:pt>
                <c:pt idx="14">
                  <c:v>70.394000000000005</c:v>
                </c:pt>
                <c:pt idx="15">
                  <c:v>66.986000000000004</c:v>
                </c:pt>
                <c:pt idx="16">
                  <c:v>63.576000000000001</c:v>
                </c:pt>
                <c:pt idx="17">
                  <c:v>59.133000000000003</c:v>
                </c:pt>
                <c:pt idx="18">
                  <c:v>54.677999999999997</c:v>
                </c:pt>
                <c:pt idx="19">
                  <c:v>50.404000000000003</c:v>
                </c:pt>
                <c:pt idx="20">
                  <c:v>46.328000000000003</c:v>
                </c:pt>
                <c:pt idx="21">
                  <c:v>42.158000000000001</c:v>
                </c:pt>
                <c:pt idx="22">
                  <c:v>38.408999999999999</c:v>
                </c:pt>
                <c:pt idx="23">
                  <c:v>34.46</c:v>
                </c:pt>
                <c:pt idx="24">
                  <c:v>31.254000000000001</c:v>
                </c:pt>
                <c:pt idx="25">
                  <c:v>28.05</c:v>
                </c:pt>
                <c:pt idx="26">
                  <c:v>24.905999999999999</c:v>
                </c:pt>
                <c:pt idx="27">
                  <c:v>21.54</c:v>
                </c:pt>
                <c:pt idx="28">
                  <c:v>18.940000000000001</c:v>
                </c:pt>
                <c:pt idx="29">
                  <c:v>16.712</c:v>
                </c:pt>
                <c:pt idx="30">
                  <c:v>14.561999999999999</c:v>
                </c:pt>
                <c:pt idx="31">
                  <c:v>12.747999999999999</c:v>
                </c:pt>
                <c:pt idx="32">
                  <c:v>11.099</c:v>
                </c:pt>
                <c:pt idx="33">
                  <c:v>9.4529999999999994</c:v>
                </c:pt>
                <c:pt idx="34">
                  <c:v>8</c:v>
                </c:pt>
                <c:pt idx="35">
                  <c:v>6.9470000000000001</c:v>
                </c:pt>
                <c:pt idx="36">
                  <c:v>5.9080000000000004</c:v>
                </c:pt>
                <c:pt idx="37">
                  <c:v>5.1310000000000002</c:v>
                </c:pt>
                <c:pt idx="38">
                  <c:v>4.4610000000000003</c:v>
                </c:pt>
                <c:pt idx="39">
                  <c:v>3.6539999999999999</c:v>
                </c:pt>
                <c:pt idx="40">
                  <c:v>3.03</c:v>
                </c:pt>
                <c:pt idx="41">
                  <c:v>2.4929999999999999</c:v>
                </c:pt>
              </c:numCache>
            </c:numRef>
          </c:yVal>
          <c:smooth val="0"/>
          <c:extLst>
            <c:ext xmlns:c16="http://schemas.microsoft.com/office/drawing/2014/chart" uri="{C3380CC4-5D6E-409C-BE32-E72D297353CC}">
              <c16:uniqueId val="{00000000-ADCA-4DBB-A731-701F532294E0}"/>
            </c:ext>
          </c:extLst>
        </c:ser>
        <c:ser>
          <c:idx val="1"/>
          <c:order val="1"/>
          <c:tx>
            <c:strRef>
              <c:f>Sheet1!$C$1</c:f>
              <c:strCache>
                <c:ptCount val="1"/>
                <c:pt idx="0">
                  <c:v>1992-2001 (N=17,421)</c:v>
                </c:pt>
              </c:strCache>
            </c:strRef>
          </c:tx>
          <c:spPr>
            <a:ln w="41275">
              <a:solidFill>
                <a:srgbClr val="0099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89.373000000000005</c:v>
                </c:pt>
                <c:pt idx="2">
                  <c:v>86.981999999999999</c:v>
                </c:pt>
                <c:pt idx="3">
                  <c:v>85.759</c:v>
                </c:pt>
                <c:pt idx="4">
                  <c:v>84.918000000000006</c:v>
                </c:pt>
                <c:pt idx="5">
                  <c:v>84.233999999999995</c:v>
                </c:pt>
                <c:pt idx="6">
                  <c:v>83.655000000000001</c:v>
                </c:pt>
                <c:pt idx="7">
                  <c:v>83.004999999999995</c:v>
                </c:pt>
                <c:pt idx="8">
                  <c:v>82.477999999999994</c:v>
                </c:pt>
                <c:pt idx="9">
                  <c:v>81.914000000000001</c:v>
                </c:pt>
                <c:pt idx="10">
                  <c:v>81.503</c:v>
                </c:pt>
                <c:pt idx="11">
                  <c:v>81.233000000000004</c:v>
                </c:pt>
                <c:pt idx="12">
                  <c:v>80.792000000000002</c:v>
                </c:pt>
                <c:pt idx="13">
                  <c:v>77.093999999999994</c:v>
                </c:pt>
                <c:pt idx="14">
                  <c:v>74.128</c:v>
                </c:pt>
                <c:pt idx="15">
                  <c:v>71.138000000000005</c:v>
                </c:pt>
                <c:pt idx="16">
                  <c:v>67.991</c:v>
                </c:pt>
                <c:pt idx="17">
                  <c:v>64.385999999999996</c:v>
                </c:pt>
                <c:pt idx="18">
                  <c:v>60.722999999999999</c:v>
                </c:pt>
                <c:pt idx="19">
                  <c:v>56.668999999999997</c:v>
                </c:pt>
                <c:pt idx="20">
                  <c:v>52.677999999999997</c:v>
                </c:pt>
                <c:pt idx="21">
                  <c:v>48.594000000000001</c:v>
                </c:pt>
                <c:pt idx="22">
                  <c:v>44.436999999999998</c:v>
                </c:pt>
                <c:pt idx="23">
                  <c:v>40.450000000000003</c:v>
                </c:pt>
                <c:pt idx="24">
                  <c:v>36.537999999999997</c:v>
                </c:pt>
                <c:pt idx="25">
                  <c:v>32.991</c:v>
                </c:pt>
                <c:pt idx="26">
                  <c:v>29.411999999999999</c:v>
                </c:pt>
                <c:pt idx="27">
                  <c:v>25.949000000000002</c:v>
                </c:pt>
                <c:pt idx="28">
                  <c:v>22.716999999999999</c:v>
                </c:pt>
                <c:pt idx="29">
                  <c:v>20.052</c:v>
                </c:pt>
                <c:pt idx="30">
                  <c:v>17.408000000000001</c:v>
                </c:pt>
                <c:pt idx="31">
                  <c:v>14.879</c:v>
                </c:pt>
                <c:pt idx="32">
                  <c:v>12.616</c:v>
                </c:pt>
                <c:pt idx="33">
                  <c:v>10.814</c:v>
                </c:pt>
                <c:pt idx="34">
                  <c:v>9.4600000000000009</c:v>
                </c:pt>
                <c:pt idx="35">
                  <c:v>7.8230000000000004</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1-ADCA-4DBB-A731-701F532294E0}"/>
            </c:ext>
          </c:extLst>
        </c:ser>
        <c:ser>
          <c:idx val="2"/>
          <c:order val="2"/>
          <c:tx>
            <c:strRef>
              <c:f>Sheet1!$D$1</c:f>
              <c:strCache>
                <c:ptCount val="1"/>
                <c:pt idx="0">
                  <c:v>2002-2008 (N=9,672)</c:v>
                </c:pt>
              </c:strCache>
            </c:strRef>
          </c:tx>
          <c:spPr>
            <a:ln w="41275">
              <a:solidFill>
                <a:srgbClr val="FF000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Sheet1!$D$2:$D$43</c:f>
              <c:numCache>
                <c:formatCode>General</c:formatCode>
                <c:ptCount val="42"/>
                <c:pt idx="0">
                  <c:v>100</c:v>
                </c:pt>
                <c:pt idx="1">
                  <c:v>91.281999999999996</c:v>
                </c:pt>
                <c:pt idx="2">
                  <c:v>89.177999999999997</c:v>
                </c:pt>
                <c:pt idx="3">
                  <c:v>87.991</c:v>
                </c:pt>
                <c:pt idx="4">
                  <c:v>86.971999999999994</c:v>
                </c:pt>
                <c:pt idx="5">
                  <c:v>86.289000000000001</c:v>
                </c:pt>
                <c:pt idx="6">
                  <c:v>85.742000000000004</c:v>
                </c:pt>
                <c:pt idx="7">
                  <c:v>85.173000000000002</c:v>
                </c:pt>
                <c:pt idx="8">
                  <c:v>84.656999999999996</c:v>
                </c:pt>
                <c:pt idx="9">
                  <c:v>84.32</c:v>
                </c:pt>
                <c:pt idx="10">
                  <c:v>83.909000000000006</c:v>
                </c:pt>
                <c:pt idx="11">
                  <c:v>83.477000000000004</c:v>
                </c:pt>
                <c:pt idx="12">
                  <c:v>83.055000000000007</c:v>
                </c:pt>
                <c:pt idx="13">
                  <c:v>79.668999999999997</c:v>
                </c:pt>
                <c:pt idx="14">
                  <c:v>76.941000000000003</c:v>
                </c:pt>
                <c:pt idx="15">
                  <c:v>73.989999999999995</c:v>
                </c:pt>
                <c:pt idx="16">
                  <c:v>71.031000000000006</c:v>
                </c:pt>
                <c:pt idx="17">
                  <c:v>67.656999999999996</c:v>
                </c:pt>
                <c:pt idx="18">
                  <c:v>64.206000000000003</c:v>
                </c:pt>
                <c:pt idx="19">
                  <c:v>60.838999999999999</c:v>
                </c:pt>
                <c:pt idx="20">
                  <c:v>56.875999999999998</c:v>
                </c:pt>
                <c:pt idx="21">
                  <c:v>52.988</c:v>
                </c:pt>
                <c:pt idx="22">
                  <c:v>48.857999999999997</c:v>
                </c:pt>
                <c:pt idx="23">
                  <c:v>45.234000000000002</c:v>
                </c:pt>
                <c:pt idx="24">
                  <c:v>41.399000000000001</c:v>
                </c:pt>
                <c:pt idx="25">
                  <c:v>38.481000000000002</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2-ADCA-4DBB-A731-701F532294E0}"/>
            </c:ext>
          </c:extLst>
        </c:ser>
        <c:ser>
          <c:idx val="3"/>
          <c:order val="3"/>
          <c:tx>
            <c:strRef>
              <c:f>Sheet1!$E$1</c:f>
              <c:strCache>
                <c:ptCount val="1"/>
                <c:pt idx="0">
                  <c:v>2009-6/2016 (N=10,103)</c:v>
                </c:pt>
              </c:strCache>
            </c:strRef>
          </c:tx>
          <c:spPr>
            <a:ln w="41275">
              <a:solidFill>
                <a:srgbClr val="CC99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Sheet1!$E$2:$E$43</c:f>
              <c:numCache>
                <c:formatCode>General</c:formatCode>
                <c:ptCount val="42"/>
                <c:pt idx="0">
                  <c:v>100</c:v>
                </c:pt>
                <c:pt idx="1">
                  <c:v>92.668000000000006</c:v>
                </c:pt>
                <c:pt idx="2">
                  <c:v>90.641000000000005</c:v>
                </c:pt>
                <c:pt idx="3">
                  <c:v>89.38</c:v>
                </c:pt>
                <c:pt idx="4">
                  <c:v>88.524000000000001</c:v>
                </c:pt>
                <c:pt idx="5">
                  <c:v>87.971999999999994</c:v>
                </c:pt>
                <c:pt idx="6">
                  <c:v>87.367999999999995</c:v>
                </c:pt>
                <c:pt idx="7">
                  <c:v>86.771000000000001</c:v>
                </c:pt>
                <c:pt idx="8">
                  <c:v>86.471999999999994</c:v>
                </c:pt>
                <c:pt idx="9">
                  <c:v>86.097999999999999</c:v>
                </c:pt>
                <c:pt idx="10">
                  <c:v>85.722999999999999</c:v>
                </c:pt>
                <c:pt idx="11">
                  <c:v>85.450999999999993</c:v>
                </c:pt>
                <c:pt idx="12">
                  <c:v>85.143000000000001</c:v>
                </c:pt>
                <c:pt idx="13">
                  <c:v>81.474999999999994</c:v>
                </c:pt>
                <c:pt idx="14">
                  <c:v>78.504999999999995</c:v>
                </c:pt>
                <c:pt idx="15">
                  <c:v>75.92</c:v>
                </c:pt>
                <c:pt idx="16">
                  <c:v>72.745999999999995</c:v>
                </c:pt>
                <c:pt idx="17">
                  <c:v>69.215999999999994</c:v>
                </c:pt>
                <c:pt idx="18">
                  <c:v>64.587999999999994</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3-ADCA-4DBB-A731-701F532294E0}"/>
            </c:ext>
          </c:extLst>
        </c:ser>
        <c:dLbls>
          <c:showLegendKey val="0"/>
          <c:showVal val="0"/>
          <c:showCatName val="0"/>
          <c:showSerName val="0"/>
          <c:showPercent val="0"/>
          <c:showBubbleSize val="0"/>
        </c:dLbls>
        <c:axId val="690391064"/>
        <c:axId val="690384400"/>
      </c:scatterChart>
      <c:valAx>
        <c:axId val="690391064"/>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manualLayout>
              <c:xMode val="edge"/>
              <c:yMode val="edge"/>
              <c:x val="0.49279946148972759"/>
              <c:y val="0.9390539502940205"/>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384400"/>
        <c:crosses val="autoZero"/>
        <c:crossBetween val="midCat"/>
        <c:majorUnit val="1"/>
      </c:valAx>
      <c:valAx>
        <c:axId val="6903844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91064"/>
        <c:crosses val="autoZero"/>
        <c:crossBetween val="midCat"/>
        <c:majorUnit val="25"/>
      </c:valAx>
      <c:spPr>
        <a:noFill/>
        <a:ln>
          <a:solidFill>
            <a:schemeClr val="bg2"/>
          </a:solidFill>
        </a:ln>
      </c:spPr>
    </c:plotArea>
    <c:legend>
      <c:legendPos val="r"/>
      <c:layout>
        <c:manualLayout>
          <c:xMode val="edge"/>
          <c:yMode val="edge"/>
          <c:x val="0.68851083808489455"/>
          <c:y val="6.1827956989247312E-2"/>
          <c:w val="0.27727848674088151"/>
          <c:h val="0.2444475488950977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59"/>
          <c:h val="0.81644145288290582"/>
        </c:manualLayout>
      </c:layout>
      <c:scatterChart>
        <c:scatterStyle val="lineMarker"/>
        <c:varyColors val="0"/>
        <c:ser>
          <c:idx val="0"/>
          <c:order val="0"/>
          <c:tx>
            <c:strRef>
              <c:f>Sheet1!$B$1</c:f>
              <c:strCache>
                <c:ptCount val="1"/>
                <c:pt idx="0">
                  <c:v>1982-1991 (N=8,847)</c:v>
                </c:pt>
              </c:strCache>
            </c:strRef>
          </c:tx>
          <c:spPr>
            <a:ln w="41275">
              <a:solidFill>
                <a:srgbClr val="00B0F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Sheet1!$B$2:$B$43</c:f>
              <c:numCache>
                <c:formatCode>General</c:formatCode>
                <c:ptCount val="42"/>
                <c:pt idx="0">
                  <c:v>100</c:v>
                </c:pt>
                <c:pt idx="1">
                  <c:v>90.233999999999995</c:v>
                </c:pt>
                <c:pt idx="2">
                  <c:v>87.078999999999994</c:v>
                </c:pt>
                <c:pt idx="3">
                  <c:v>85.335999999999999</c:v>
                </c:pt>
                <c:pt idx="4">
                  <c:v>84.484999999999999</c:v>
                </c:pt>
                <c:pt idx="5">
                  <c:v>83.701999999999998</c:v>
                </c:pt>
                <c:pt idx="6">
                  <c:v>83.090999999999994</c:v>
                </c:pt>
                <c:pt idx="7">
                  <c:v>82.432000000000002</c:v>
                </c:pt>
                <c:pt idx="8">
                  <c:v>81.855000000000004</c:v>
                </c:pt>
                <c:pt idx="9">
                  <c:v>81.311000000000007</c:v>
                </c:pt>
                <c:pt idx="10">
                  <c:v>80.778000000000006</c:v>
                </c:pt>
                <c:pt idx="11">
                  <c:v>80.313999999999993</c:v>
                </c:pt>
                <c:pt idx="12">
                  <c:v>79.837999999999994</c:v>
                </c:pt>
                <c:pt idx="13">
                  <c:v>75.519000000000005</c:v>
                </c:pt>
                <c:pt idx="14">
                  <c:v>72.364999999999995</c:v>
                </c:pt>
                <c:pt idx="15">
                  <c:v>68.977000000000004</c:v>
                </c:pt>
                <c:pt idx="16">
                  <c:v>65.814999999999998</c:v>
                </c:pt>
                <c:pt idx="17">
                  <c:v>62.801000000000002</c:v>
                </c:pt>
                <c:pt idx="18">
                  <c:v>59.518999999999998</c:v>
                </c:pt>
                <c:pt idx="19">
                  <c:v>56.087000000000003</c:v>
                </c:pt>
                <c:pt idx="20">
                  <c:v>53.006</c:v>
                </c:pt>
                <c:pt idx="21">
                  <c:v>49.796999999999997</c:v>
                </c:pt>
                <c:pt idx="22">
                  <c:v>46.613999999999997</c:v>
                </c:pt>
                <c:pt idx="23">
                  <c:v>43.4</c:v>
                </c:pt>
                <c:pt idx="24">
                  <c:v>40.317999999999998</c:v>
                </c:pt>
                <c:pt idx="25">
                  <c:v>37.290999999999997</c:v>
                </c:pt>
                <c:pt idx="26">
                  <c:v>34.408000000000001</c:v>
                </c:pt>
                <c:pt idx="27">
                  <c:v>31.363</c:v>
                </c:pt>
                <c:pt idx="28">
                  <c:v>29.065999999999999</c:v>
                </c:pt>
                <c:pt idx="29">
                  <c:v>26.273</c:v>
                </c:pt>
                <c:pt idx="30">
                  <c:v>23.917000000000002</c:v>
                </c:pt>
                <c:pt idx="31">
                  <c:v>21.798999999999999</c:v>
                </c:pt>
                <c:pt idx="32">
                  <c:v>20.141999999999999</c:v>
                </c:pt>
                <c:pt idx="33">
                  <c:v>18.187000000000001</c:v>
                </c:pt>
                <c:pt idx="34">
                  <c:v>16.446999999999999</c:v>
                </c:pt>
                <c:pt idx="35">
                  <c:v>14.896000000000001</c:v>
                </c:pt>
                <c:pt idx="36">
                  <c:v>13.134</c:v>
                </c:pt>
                <c:pt idx="37">
                  <c:v>11.798999999999999</c:v>
                </c:pt>
                <c:pt idx="38">
                  <c:v>10.456</c:v>
                </c:pt>
                <c:pt idx="39">
                  <c:v>9.0549999999999997</c:v>
                </c:pt>
                <c:pt idx="40">
                  <c:v>7.7080000000000002</c:v>
                </c:pt>
                <c:pt idx="41">
                  <c:v>7.2110000000000003</c:v>
                </c:pt>
              </c:numCache>
            </c:numRef>
          </c:yVal>
          <c:smooth val="0"/>
          <c:extLst>
            <c:ext xmlns:c16="http://schemas.microsoft.com/office/drawing/2014/chart" uri="{C3380CC4-5D6E-409C-BE32-E72D297353CC}">
              <c16:uniqueId val="{00000000-945C-4209-AD69-06A2E0623EC5}"/>
            </c:ext>
          </c:extLst>
        </c:ser>
        <c:ser>
          <c:idx val="1"/>
          <c:order val="1"/>
          <c:tx>
            <c:strRef>
              <c:f>Sheet1!$C$1</c:f>
              <c:strCache>
                <c:ptCount val="1"/>
                <c:pt idx="0">
                  <c:v>1992-2001 (N=16,823)</c:v>
                </c:pt>
              </c:strCache>
            </c:strRef>
          </c:tx>
          <c:spPr>
            <a:ln w="41275">
              <a:solidFill>
                <a:srgbClr val="009900"/>
              </a:solidFill>
              <a:prstDash val="solid"/>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Sheet1!$C$2:$C$43</c:f>
              <c:numCache>
                <c:formatCode>General</c:formatCode>
                <c:ptCount val="42"/>
                <c:pt idx="0">
                  <c:v>100</c:v>
                </c:pt>
                <c:pt idx="1">
                  <c:v>91.543999999999997</c:v>
                </c:pt>
                <c:pt idx="2">
                  <c:v>89.031999999999996</c:v>
                </c:pt>
                <c:pt idx="3">
                  <c:v>87.840999999999994</c:v>
                </c:pt>
                <c:pt idx="4">
                  <c:v>87.138999999999996</c:v>
                </c:pt>
                <c:pt idx="5">
                  <c:v>86.43</c:v>
                </c:pt>
                <c:pt idx="6">
                  <c:v>85.781000000000006</c:v>
                </c:pt>
                <c:pt idx="7">
                  <c:v>85.302000000000007</c:v>
                </c:pt>
                <c:pt idx="8">
                  <c:v>84.760999999999996</c:v>
                </c:pt>
                <c:pt idx="9">
                  <c:v>84.293000000000006</c:v>
                </c:pt>
                <c:pt idx="10">
                  <c:v>83.793999999999997</c:v>
                </c:pt>
                <c:pt idx="11">
                  <c:v>83.41</c:v>
                </c:pt>
                <c:pt idx="12">
                  <c:v>83.007999999999996</c:v>
                </c:pt>
                <c:pt idx="13">
                  <c:v>79.341999999999999</c:v>
                </c:pt>
                <c:pt idx="14">
                  <c:v>76.641000000000005</c:v>
                </c:pt>
                <c:pt idx="15">
                  <c:v>73.938000000000002</c:v>
                </c:pt>
                <c:pt idx="16">
                  <c:v>70.906999999999996</c:v>
                </c:pt>
                <c:pt idx="17">
                  <c:v>67.923000000000002</c:v>
                </c:pt>
                <c:pt idx="18">
                  <c:v>64.808999999999997</c:v>
                </c:pt>
                <c:pt idx="19">
                  <c:v>61.664000000000001</c:v>
                </c:pt>
                <c:pt idx="20">
                  <c:v>58.426000000000002</c:v>
                </c:pt>
                <c:pt idx="21">
                  <c:v>55.164999999999999</c:v>
                </c:pt>
                <c:pt idx="22">
                  <c:v>51.731000000000002</c:v>
                </c:pt>
                <c:pt idx="23">
                  <c:v>48.54</c:v>
                </c:pt>
                <c:pt idx="24">
                  <c:v>45.122</c:v>
                </c:pt>
                <c:pt idx="25">
                  <c:v>41.994</c:v>
                </c:pt>
                <c:pt idx="26">
                  <c:v>38.738999999999997</c:v>
                </c:pt>
                <c:pt idx="27">
                  <c:v>35.564</c:v>
                </c:pt>
                <c:pt idx="28">
                  <c:v>32.639000000000003</c:v>
                </c:pt>
                <c:pt idx="29">
                  <c:v>29.53</c:v>
                </c:pt>
                <c:pt idx="30">
                  <c:v>26.536000000000001</c:v>
                </c:pt>
                <c:pt idx="31">
                  <c:v>23.675000000000001</c:v>
                </c:pt>
                <c:pt idx="32">
                  <c:v>21.422999999999998</c:v>
                </c:pt>
                <c:pt idx="33">
                  <c:v>19.334</c:v>
                </c:pt>
                <c:pt idx="34">
                  <c:v>17.405999999999999</c:v>
                </c:pt>
                <c:pt idx="35">
                  <c:v>14.788</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1-945C-4209-AD69-06A2E0623EC5}"/>
            </c:ext>
          </c:extLst>
        </c:ser>
        <c:ser>
          <c:idx val="2"/>
          <c:order val="2"/>
          <c:tx>
            <c:strRef>
              <c:f>Sheet1!$D$1</c:f>
              <c:strCache>
                <c:ptCount val="1"/>
                <c:pt idx="0">
                  <c:v>2002-2008 (N=11,299)</c:v>
                </c:pt>
              </c:strCache>
            </c:strRef>
          </c:tx>
          <c:spPr>
            <a:ln w="41275">
              <a:solidFill>
                <a:srgbClr val="FF0000"/>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Sheet1!$D$2:$D$43</c:f>
              <c:numCache>
                <c:formatCode>General</c:formatCode>
                <c:ptCount val="42"/>
                <c:pt idx="0">
                  <c:v>100</c:v>
                </c:pt>
                <c:pt idx="1">
                  <c:v>92.405000000000001</c:v>
                </c:pt>
                <c:pt idx="2">
                  <c:v>90.674999999999997</c:v>
                </c:pt>
                <c:pt idx="3">
                  <c:v>89.653999999999996</c:v>
                </c:pt>
                <c:pt idx="4">
                  <c:v>89.03</c:v>
                </c:pt>
                <c:pt idx="5">
                  <c:v>88.350999999999999</c:v>
                </c:pt>
                <c:pt idx="6">
                  <c:v>87.771000000000001</c:v>
                </c:pt>
                <c:pt idx="7">
                  <c:v>87.2</c:v>
                </c:pt>
                <c:pt idx="8">
                  <c:v>86.646000000000001</c:v>
                </c:pt>
                <c:pt idx="9">
                  <c:v>86.22</c:v>
                </c:pt>
                <c:pt idx="10">
                  <c:v>85.811000000000007</c:v>
                </c:pt>
                <c:pt idx="11">
                  <c:v>85.411000000000001</c:v>
                </c:pt>
                <c:pt idx="12">
                  <c:v>85.111000000000004</c:v>
                </c:pt>
                <c:pt idx="13">
                  <c:v>81.747</c:v>
                </c:pt>
                <c:pt idx="14">
                  <c:v>79.052999999999997</c:v>
                </c:pt>
                <c:pt idx="15">
                  <c:v>76.5</c:v>
                </c:pt>
                <c:pt idx="16">
                  <c:v>73.878</c:v>
                </c:pt>
                <c:pt idx="17">
                  <c:v>71.382999999999996</c:v>
                </c:pt>
                <c:pt idx="18">
                  <c:v>69.021000000000001</c:v>
                </c:pt>
                <c:pt idx="19">
                  <c:v>66.442999999999998</c:v>
                </c:pt>
                <c:pt idx="20">
                  <c:v>63.878999999999998</c:v>
                </c:pt>
                <c:pt idx="21">
                  <c:v>61.155999999999999</c:v>
                </c:pt>
                <c:pt idx="22">
                  <c:v>58.228000000000002</c:v>
                </c:pt>
                <c:pt idx="23">
                  <c:v>55.152999999999999</c:v>
                </c:pt>
                <c:pt idx="24">
                  <c:v>51.896999999999998</c:v>
                </c:pt>
                <c:pt idx="25">
                  <c:v>48.831000000000003</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2-945C-4209-AD69-06A2E0623EC5}"/>
            </c:ext>
          </c:extLst>
        </c:ser>
        <c:ser>
          <c:idx val="3"/>
          <c:order val="3"/>
          <c:tx>
            <c:strRef>
              <c:f>Sheet1!$E$1</c:f>
              <c:strCache>
                <c:ptCount val="1"/>
                <c:pt idx="0">
                  <c:v>2009-6/2016 (N=14,856)</c:v>
                </c:pt>
              </c:strCache>
            </c:strRef>
          </c:tx>
          <c:spPr>
            <a:ln w="41275">
              <a:solidFill>
                <a:srgbClr val="CC99FF"/>
              </a:solidFill>
            </a:ln>
          </c:spPr>
          <c:marker>
            <c:symbol val="none"/>
          </c:marker>
          <c:xVal>
            <c:numRef>
              <c:f>Sheet1!$A$2:$A$43</c:f>
              <c:numCache>
                <c:formatCode>General</c:formatCode>
                <c:ptCount val="4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pt idx="41">
                  <c:v>30</c:v>
                </c:pt>
              </c:numCache>
            </c:numRef>
          </c:xVal>
          <c:yVal>
            <c:numRef>
              <c:f>Sheet1!$E$2:$E$43</c:f>
              <c:numCache>
                <c:formatCode>General</c:formatCode>
                <c:ptCount val="42"/>
                <c:pt idx="0">
                  <c:v>100</c:v>
                </c:pt>
                <c:pt idx="1">
                  <c:v>93.685000000000002</c:v>
                </c:pt>
                <c:pt idx="2">
                  <c:v>92.067999999999998</c:v>
                </c:pt>
                <c:pt idx="3">
                  <c:v>91.02</c:v>
                </c:pt>
                <c:pt idx="4">
                  <c:v>90.233999999999995</c:v>
                </c:pt>
                <c:pt idx="5">
                  <c:v>89.674000000000007</c:v>
                </c:pt>
                <c:pt idx="6">
                  <c:v>89.176000000000002</c:v>
                </c:pt>
                <c:pt idx="7">
                  <c:v>88.933000000000007</c:v>
                </c:pt>
                <c:pt idx="8">
                  <c:v>88.438000000000002</c:v>
                </c:pt>
                <c:pt idx="9">
                  <c:v>88.013000000000005</c:v>
                </c:pt>
                <c:pt idx="10">
                  <c:v>87.665000000000006</c:v>
                </c:pt>
                <c:pt idx="11">
                  <c:v>87.403000000000006</c:v>
                </c:pt>
                <c:pt idx="12">
                  <c:v>87.07</c:v>
                </c:pt>
                <c:pt idx="13">
                  <c:v>84.042000000000002</c:v>
                </c:pt>
                <c:pt idx="14">
                  <c:v>81.468000000000004</c:v>
                </c:pt>
                <c:pt idx="15">
                  <c:v>78.897999999999996</c:v>
                </c:pt>
                <c:pt idx="16">
                  <c:v>76.570999999999998</c:v>
                </c:pt>
                <c:pt idx="17">
                  <c:v>73.917000000000002</c:v>
                </c:pt>
                <c:pt idx="18">
                  <c:v>71.037000000000006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numCache>
            </c:numRef>
          </c:yVal>
          <c:smooth val="0"/>
          <c:extLst>
            <c:ext xmlns:c16="http://schemas.microsoft.com/office/drawing/2014/chart" uri="{C3380CC4-5D6E-409C-BE32-E72D297353CC}">
              <c16:uniqueId val="{00000003-945C-4209-AD69-06A2E0623EC5}"/>
            </c:ext>
          </c:extLst>
        </c:ser>
        <c:dLbls>
          <c:showLegendKey val="0"/>
          <c:showVal val="0"/>
          <c:showCatName val="0"/>
          <c:showSerName val="0"/>
          <c:showPercent val="0"/>
          <c:showBubbleSize val="0"/>
        </c:dLbls>
        <c:axId val="690387928"/>
        <c:axId val="687485856"/>
      </c:scatterChart>
      <c:valAx>
        <c:axId val="690387928"/>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7485856"/>
        <c:crosses val="autoZero"/>
        <c:crossBetween val="midCat"/>
        <c:majorUnit val="1"/>
      </c:valAx>
      <c:valAx>
        <c:axId val="6874858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87928"/>
        <c:crosses val="autoZero"/>
        <c:crossBetween val="midCat"/>
        <c:majorUnit val="25"/>
      </c:valAx>
      <c:spPr>
        <a:noFill/>
        <a:ln>
          <a:solidFill>
            <a:schemeClr val="bg2"/>
          </a:solidFill>
        </a:ln>
      </c:spPr>
    </c:plotArea>
    <c:legend>
      <c:legendPos val="r"/>
      <c:layout>
        <c:manualLayout>
          <c:xMode val="edge"/>
          <c:yMode val="edge"/>
          <c:x val="0.69075778989164827"/>
          <c:y val="6.1635635828610799E-2"/>
          <c:w val="0.27445308118536466"/>
          <c:h val="0.23910957998103058"/>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25"/>
          <c:h val="0.81644145288290582"/>
        </c:manualLayout>
      </c:layout>
      <c:scatterChart>
        <c:scatterStyle val="lineMarker"/>
        <c:varyColors val="0"/>
        <c:ser>
          <c:idx val="0"/>
          <c:order val="0"/>
          <c:tx>
            <c:strRef>
              <c:f>Sheet1!$B$1</c:f>
              <c:strCache>
                <c:ptCount val="1"/>
                <c:pt idx="0">
                  <c:v>1982-1991 (N=570)</c:v>
                </c:pt>
              </c:strCache>
            </c:strRef>
          </c:tx>
          <c:spPr>
            <a:ln w="41275">
              <a:solidFill>
                <a:srgbClr val="00B0F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68.421000000000006</c:v>
                </c:pt>
                <c:pt idx="2">
                  <c:v>62.280999999999999</c:v>
                </c:pt>
                <c:pt idx="3">
                  <c:v>59.290999999999997</c:v>
                </c:pt>
                <c:pt idx="4">
                  <c:v>57.356000000000002</c:v>
                </c:pt>
                <c:pt idx="5">
                  <c:v>56.475999999999999</c:v>
                </c:pt>
                <c:pt idx="6">
                  <c:v>55.061</c:v>
                </c:pt>
                <c:pt idx="7">
                  <c:v>54.704999999999998</c:v>
                </c:pt>
                <c:pt idx="8">
                  <c:v>53.274000000000001</c:v>
                </c:pt>
                <c:pt idx="9">
                  <c:v>51.838999999999999</c:v>
                </c:pt>
                <c:pt idx="10">
                  <c:v>51.301000000000002</c:v>
                </c:pt>
                <c:pt idx="11">
                  <c:v>50.581000000000003</c:v>
                </c:pt>
                <c:pt idx="12">
                  <c:v>50.040999999999997</c:v>
                </c:pt>
                <c:pt idx="13">
                  <c:v>46.222000000000001</c:v>
                </c:pt>
                <c:pt idx="14">
                  <c:v>43.265000000000001</c:v>
                </c:pt>
                <c:pt idx="15">
                  <c:v>40.078000000000003</c:v>
                </c:pt>
                <c:pt idx="16">
                  <c:v>35.886000000000003</c:v>
                </c:pt>
                <c:pt idx="17">
                  <c:v>33.56</c:v>
                </c:pt>
                <c:pt idx="18">
                  <c:v>30.4</c:v>
                </c:pt>
                <c:pt idx="19">
                  <c:v>27.564</c:v>
                </c:pt>
                <c:pt idx="20">
                  <c:v>24.413</c:v>
                </c:pt>
                <c:pt idx="21">
                  <c:v>20.962</c:v>
                </c:pt>
                <c:pt idx="22">
                  <c:v>19.850999999999999</c:v>
                </c:pt>
                <c:pt idx="23">
                  <c:v>17.125</c:v>
                </c:pt>
                <c:pt idx="24">
                  <c:v>15.961</c:v>
                </c:pt>
                <c:pt idx="25">
                  <c:v>14.273999999999999</c:v>
                </c:pt>
                <c:pt idx="26">
                  <c:v>13.526999999999999</c:v>
                </c:pt>
                <c:pt idx="27">
                  <c:v>12.506</c:v>
                </c:pt>
                <c:pt idx="28">
                  <c:v>11.186</c:v>
                </c:pt>
                <c:pt idx="29">
                  <c:v>10.387</c:v>
                </c:pt>
                <c:pt idx="30">
                  <c:v>9.0549999999999997</c:v>
                </c:pt>
                <c:pt idx="31">
                  <c:v>8.5139999999999993</c:v>
                </c:pt>
                <c:pt idx="32">
                  <c:v>7.141</c:v>
                </c:pt>
                <c:pt idx="33">
                  <c:v>6.58</c:v>
                </c:pt>
                <c:pt idx="34">
                  <c:v>5.6230000000000002</c:v>
                </c:pt>
                <c:pt idx="35">
                  <c:v>4.92</c:v>
                </c:pt>
                <c:pt idx="36">
                  <c:v>4.569</c:v>
                </c:pt>
              </c:numCache>
            </c:numRef>
          </c:yVal>
          <c:smooth val="0"/>
          <c:extLst>
            <c:ext xmlns:c16="http://schemas.microsoft.com/office/drawing/2014/chart" uri="{C3380CC4-5D6E-409C-BE32-E72D297353CC}">
              <c16:uniqueId val="{00000000-1ACE-4747-BE78-3561B4553E09}"/>
            </c:ext>
          </c:extLst>
        </c:ser>
        <c:ser>
          <c:idx val="1"/>
          <c:order val="1"/>
          <c:tx>
            <c:strRef>
              <c:f>Sheet1!$C$1</c:f>
              <c:strCache>
                <c:ptCount val="1"/>
                <c:pt idx="0">
                  <c:v>1992-2001 (N=998)</c:v>
                </c:pt>
              </c:strCache>
            </c:strRef>
          </c:tx>
          <c:spPr>
            <a:ln w="41275">
              <a:solidFill>
                <a:srgbClr val="009900"/>
              </a:solidFill>
              <a:prstDash val="solid"/>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78.218999999999994</c:v>
                </c:pt>
                <c:pt idx="2">
                  <c:v>74.739999999999995</c:v>
                </c:pt>
                <c:pt idx="3">
                  <c:v>72.587999999999994</c:v>
                </c:pt>
                <c:pt idx="4">
                  <c:v>71.358000000000004</c:v>
                </c:pt>
                <c:pt idx="5">
                  <c:v>70.022999999999996</c:v>
                </c:pt>
                <c:pt idx="6">
                  <c:v>69.201999999999998</c:v>
                </c:pt>
                <c:pt idx="7">
                  <c:v>68.483000000000004</c:v>
                </c:pt>
                <c:pt idx="8">
                  <c:v>67.866</c:v>
                </c:pt>
                <c:pt idx="9">
                  <c:v>67.350999999999999</c:v>
                </c:pt>
                <c:pt idx="10">
                  <c:v>66.730999999999995</c:v>
                </c:pt>
                <c:pt idx="11">
                  <c:v>66.108999999999995</c:v>
                </c:pt>
                <c:pt idx="12">
                  <c:v>66.004999999999995</c:v>
                </c:pt>
                <c:pt idx="13">
                  <c:v>61.627000000000002</c:v>
                </c:pt>
                <c:pt idx="14">
                  <c:v>57.822000000000003</c:v>
                </c:pt>
                <c:pt idx="15">
                  <c:v>54.5</c:v>
                </c:pt>
                <c:pt idx="16">
                  <c:v>50.698999999999998</c:v>
                </c:pt>
                <c:pt idx="17">
                  <c:v>48.182000000000002</c:v>
                </c:pt>
                <c:pt idx="18">
                  <c:v>43.835999999999999</c:v>
                </c:pt>
                <c:pt idx="19">
                  <c:v>41.24</c:v>
                </c:pt>
                <c:pt idx="20">
                  <c:v>37.822000000000003</c:v>
                </c:pt>
                <c:pt idx="21">
                  <c:v>35.732999999999997</c:v>
                </c:pt>
                <c:pt idx="22">
                  <c:v>33.273000000000003</c:v>
                </c:pt>
                <c:pt idx="23">
                  <c:v>31.007999999999999</c:v>
                </c:pt>
                <c:pt idx="24">
                  <c:v>28.096</c:v>
                </c:pt>
                <c:pt idx="25">
                  <c:v>25.754000000000001</c:v>
                </c:pt>
                <c:pt idx="26">
                  <c:v>23.097000000000001</c:v>
                </c:pt>
                <c:pt idx="27">
                  <c:v>21.07</c:v>
                </c:pt>
                <c:pt idx="28">
                  <c:v>19.015999999999998</c:v>
                </c:pt>
                <c:pt idx="29">
                  <c:v>18.05</c:v>
                </c:pt>
                <c:pt idx="30">
                  <c:v>16.395</c:v>
                </c:pt>
                <c:pt idx="31">
                  <c:v>14.45</c:v>
                </c:pt>
                <c:pt idx="32">
                  <c:v>12.632</c:v>
                </c:pt>
                <c:pt idx="33">
                  <c:v>11.618</c:v>
                </c:pt>
                <c:pt idx="34">
                  <c:v>#N/A</c:v>
                </c:pt>
                <c:pt idx="35">
                  <c:v>#N/A</c:v>
                </c:pt>
                <c:pt idx="36">
                  <c:v>#N/A</c:v>
                </c:pt>
              </c:numCache>
            </c:numRef>
          </c:yVal>
          <c:smooth val="0"/>
          <c:extLst>
            <c:ext xmlns:c16="http://schemas.microsoft.com/office/drawing/2014/chart" uri="{C3380CC4-5D6E-409C-BE32-E72D297353CC}">
              <c16:uniqueId val="{00000001-1ACE-4747-BE78-3561B4553E09}"/>
            </c:ext>
          </c:extLst>
        </c:ser>
        <c:ser>
          <c:idx val="2"/>
          <c:order val="2"/>
          <c:tx>
            <c:strRef>
              <c:f>Sheet1!$D$1</c:f>
              <c:strCache>
                <c:ptCount val="1"/>
                <c:pt idx="0">
                  <c:v>2002-2008 (N=735)</c:v>
                </c:pt>
              </c:strCache>
            </c:strRef>
          </c:tx>
          <c:spPr>
            <a:ln w="41275">
              <a:solidFill>
                <a:srgbClr val="FF0000"/>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86.251000000000005</c:v>
                </c:pt>
                <c:pt idx="2">
                  <c:v>82.718000000000004</c:v>
                </c:pt>
                <c:pt idx="3">
                  <c:v>81.299000000000007</c:v>
                </c:pt>
                <c:pt idx="4">
                  <c:v>80.301000000000002</c:v>
                </c:pt>
                <c:pt idx="5">
                  <c:v>78.585999999999999</c:v>
                </c:pt>
                <c:pt idx="6">
                  <c:v>77.872</c:v>
                </c:pt>
                <c:pt idx="7">
                  <c:v>77.3</c:v>
                </c:pt>
                <c:pt idx="8">
                  <c:v>76.725999999999999</c:v>
                </c:pt>
                <c:pt idx="9">
                  <c:v>76.438999999999993</c:v>
                </c:pt>
                <c:pt idx="10">
                  <c:v>76.150999999999996</c:v>
                </c:pt>
                <c:pt idx="11">
                  <c:v>75.864000000000004</c:v>
                </c:pt>
                <c:pt idx="12">
                  <c:v>74.856999999999999</c:v>
                </c:pt>
                <c:pt idx="13">
                  <c:v>71.224000000000004</c:v>
                </c:pt>
                <c:pt idx="14">
                  <c:v>67.075999999999993</c:v>
                </c:pt>
                <c:pt idx="15">
                  <c:v>64.382999999999996</c:v>
                </c:pt>
                <c:pt idx="16">
                  <c:v>61.491999999999997</c:v>
                </c:pt>
                <c:pt idx="17">
                  <c:v>58.87</c:v>
                </c:pt>
                <c:pt idx="18">
                  <c:v>56.061999999999998</c:v>
                </c:pt>
                <c:pt idx="19">
                  <c:v>52.524999999999999</c:v>
                </c:pt>
                <c:pt idx="20">
                  <c:v>49.238999999999997</c:v>
                </c:pt>
                <c:pt idx="21">
                  <c:v>46.384</c:v>
                </c:pt>
                <c:pt idx="22">
                  <c:v>43.673000000000002</c:v>
                </c:pt>
                <c:pt idx="23">
                  <c:v>39.128</c:v>
                </c:pt>
                <c:pt idx="24">
                  <c:v>38.134</c:v>
                </c:pt>
                <c:pt idx="25">
                  <c:v>34.081000000000003</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2-1ACE-4747-BE78-3561B4553E09}"/>
            </c:ext>
          </c:extLst>
        </c:ser>
        <c:ser>
          <c:idx val="3"/>
          <c:order val="3"/>
          <c:tx>
            <c:strRef>
              <c:f>Sheet1!$E$1</c:f>
              <c:strCache>
                <c:ptCount val="1"/>
                <c:pt idx="0">
                  <c:v>2009-6/2016 (N=850)</c:v>
                </c:pt>
              </c:strCache>
            </c:strRef>
          </c:tx>
          <c:spPr>
            <a:ln w="41275">
              <a:solidFill>
                <a:srgbClr val="CC99FF"/>
              </a:solidFill>
            </a:ln>
          </c:spPr>
          <c:marker>
            <c:symbol val="none"/>
          </c:marker>
          <c:xVal>
            <c:numRef>
              <c:f>Sheet1!$A$2:$A$38</c:f>
              <c:numCache>
                <c:formatCode>General</c:formatCode>
                <c:ptCount val="3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Sheet1!$E$2:$E$38</c:f>
              <c:numCache>
                <c:formatCode>General</c:formatCode>
                <c:ptCount val="37"/>
                <c:pt idx="0">
                  <c:v>100</c:v>
                </c:pt>
                <c:pt idx="1">
                  <c:v>88.313999999999993</c:v>
                </c:pt>
                <c:pt idx="2">
                  <c:v>86.634</c:v>
                </c:pt>
                <c:pt idx="3">
                  <c:v>84.941000000000003</c:v>
                </c:pt>
                <c:pt idx="4">
                  <c:v>84.331999999999994</c:v>
                </c:pt>
                <c:pt idx="5">
                  <c:v>83.721999999999994</c:v>
                </c:pt>
                <c:pt idx="6">
                  <c:v>82.866</c:v>
                </c:pt>
                <c:pt idx="7">
                  <c:v>82.497</c:v>
                </c:pt>
                <c:pt idx="8">
                  <c:v>81.882000000000005</c:v>
                </c:pt>
                <c:pt idx="9">
                  <c:v>81.388999999999996</c:v>
                </c:pt>
                <c:pt idx="10">
                  <c:v>81.018000000000001</c:v>
                </c:pt>
                <c:pt idx="11">
                  <c:v>80.766999999999996</c:v>
                </c:pt>
                <c:pt idx="12">
                  <c:v>80.134</c:v>
                </c:pt>
                <c:pt idx="13">
                  <c:v>76.667000000000002</c:v>
                </c:pt>
                <c:pt idx="14">
                  <c:v>73.370999999999995</c:v>
                </c:pt>
                <c:pt idx="15">
                  <c:v>71.713999999999999</c:v>
                </c:pt>
                <c:pt idx="16">
                  <c:v>68.566999999999993</c:v>
                </c:pt>
                <c:pt idx="17">
                  <c:v>66.704999999999998</c:v>
                </c:pt>
                <c:pt idx="18">
                  <c:v>62.89</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numCache>
            </c:numRef>
          </c:yVal>
          <c:smooth val="0"/>
          <c:extLst>
            <c:ext xmlns:c16="http://schemas.microsoft.com/office/drawing/2014/chart" uri="{C3380CC4-5D6E-409C-BE32-E72D297353CC}">
              <c16:uniqueId val="{00000003-1ACE-4747-BE78-3561B4553E09}"/>
            </c:ext>
          </c:extLst>
        </c:ser>
        <c:dLbls>
          <c:showLegendKey val="0"/>
          <c:showVal val="0"/>
          <c:showCatName val="0"/>
          <c:showSerName val="0"/>
          <c:showPercent val="0"/>
          <c:showBubbleSize val="0"/>
        </c:dLbls>
        <c:axId val="687483896"/>
        <c:axId val="687487424"/>
      </c:scatterChart>
      <c:valAx>
        <c:axId val="687483896"/>
        <c:scaling>
          <c:orientation val="minMax"/>
          <c:max val="2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7487424"/>
        <c:crosses val="autoZero"/>
        <c:crossBetween val="midCat"/>
        <c:majorUnit val="1"/>
      </c:valAx>
      <c:valAx>
        <c:axId val="6874874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7483896"/>
        <c:crosses val="autoZero"/>
        <c:crossBetween val="midCat"/>
        <c:majorUnit val="25"/>
      </c:valAx>
      <c:spPr>
        <a:noFill/>
        <a:ln>
          <a:solidFill>
            <a:schemeClr val="bg2"/>
          </a:solidFill>
        </a:ln>
      </c:spPr>
    </c:plotArea>
    <c:legend>
      <c:legendPos val="r"/>
      <c:layout>
        <c:manualLayout>
          <c:xMode val="edge"/>
          <c:yMode val="edge"/>
          <c:x val="8.8495575221238937E-2"/>
          <c:y val="0.59677419354838712"/>
          <c:w val="0.2647124474484937"/>
          <c:h val="0.23100668868004404"/>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50614"/>
          <c:h val="0.81644145288290582"/>
        </c:manualLayout>
      </c:layout>
      <c:scatterChart>
        <c:scatterStyle val="lineMarker"/>
        <c:varyColors val="0"/>
        <c:ser>
          <c:idx val="0"/>
          <c:order val="0"/>
          <c:tx>
            <c:strRef>
              <c:f>Sheet1!$B$1</c:f>
              <c:strCache>
                <c:ptCount val="1"/>
                <c:pt idx="0">
                  <c:v>1982-1991 (N=927)</c:v>
                </c:pt>
              </c:strCache>
            </c:strRef>
          </c:tx>
          <c:spPr>
            <a:ln w="41275">
              <a:solidFill>
                <a:srgbClr val="00B0F0"/>
              </a:solidFill>
            </a:ln>
          </c:spPr>
          <c:marker>
            <c:symbol val="none"/>
          </c:marker>
          <c:xVal>
            <c:numRef>
              <c:f>Sheet1!$A$2:$A$42</c:f>
              <c:numCache>
                <c:formatCode>General</c:formatCode>
                <c:ptCount val="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numCache>
            </c:numRef>
          </c:xVal>
          <c:yVal>
            <c:numRef>
              <c:f>Sheet1!$B$2:$B$42</c:f>
              <c:numCache>
                <c:formatCode>General</c:formatCode>
                <c:ptCount val="41"/>
                <c:pt idx="0">
                  <c:v>100</c:v>
                </c:pt>
                <c:pt idx="1">
                  <c:v>84.623999999999995</c:v>
                </c:pt>
                <c:pt idx="2">
                  <c:v>81.027000000000001</c:v>
                </c:pt>
                <c:pt idx="3">
                  <c:v>79.608999999999995</c:v>
                </c:pt>
                <c:pt idx="4">
                  <c:v>78.844999999999999</c:v>
                </c:pt>
                <c:pt idx="5">
                  <c:v>78.08</c:v>
                </c:pt>
                <c:pt idx="6">
                  <c:v>77.641999999999996</c:v>
                </c:pt>
                <c:pt idx="7">
                  <c:v>77.424000000000007</c:v>
                </c:pt>
                <c:pt idx="8">
                  <c:v>76.658000000000001</c:v>
                </c:pt>
                <c:pt idx="9">
                  <c:v>75.893000000000001</c:v>
                </c:pt>
                <c:pt idx="10">
                  <c:v>75.674000000000007</c:v>
                </c:pt>
                <c:pt idx="11">
                  <c:v>75.454999999999998</c:v>
                </c:pt>
                <c:pt idx="12">
                  <c:v>75.016999999999996</c:v>
                </c:pt>
                <c:pt idx="13">
                  <c:v>71.825000000000003</c:v>
                </c:pt>
                <c:pt idx="14">
                  <c:v>68.162999999999997</c:v>
                </c:pt>
                <c:pt idx="15">
                  <c:v>65.034000000000006</c:v>
                </c:pt>
                <c:pt idx="16">
                  <c:v>62.896000000000001</c:v>
                </c:pt>
                <c:pt idx="17">
                  <c:v>61.076999999999998</c:v>
                </c:pt>
                <c:pt idx="18">
                  <c:v>57.558</c:v>
                </c:pt>
                <c:pt idx="19">
                  <c:v>53.87</c:v>
                </c:pt>
                <c:pt idx="20">
                  <c:v>51.33</c:v>
                </c:pt>
                <c:pt idx="21">
                  <c:v>48.732999999999997</c:v>
                </c:pt>
                <c:pt idx="22">
                  <c:v>45.679000000000002</c:v>
                </c:pt>
                <c:pt idx="23">
                  <c:v>41.917000000000002</c:v>
                </c:pt>
                <c:pt idx="24">
                  <c:v>38.384999999999998</c:v>
                </c:pt>
                <c:pt idx="25">
                  <c:v>35.207000000000001</c:v>
                </c:pt>
                <c:pt idx="26">
                  <c:v>32.527999999999999</c:v>
                </c:pt>
                <c:pt idx="27">
                  <c:v>28.97</c:v>
                </c:pt>
                <c:pt idx="28">
                  <c:v>26.468</c:v>
                </c:pt>
                <c:pt idx="29">
                  <c:v>23.507000000000001</c:v>
                </c:pt>
                <c:pt idx="30">
                  <c:v>20.93</c:v>
                </c:pt>
                <c:pt idx="31">
                  <c:v>18.734000000000002</c:v>
                </c:pt>
                <c:pt idx="32">
                  <c:v>17.407</c:v>
                </c:pt>
                <c:pt idx="33">
                  <c:v>15.275</c:v>
                </c:pt>
                <c:pt idx="34">
                  <c:v>13.241</c:v>
                </c:pt>
                <c:pt idx="35">
                  <c:v>11.965</c:v>
                </c:pt>
                <c:pt idx="36">
                  <c:v>11.141</c:v>
                </c:pt>
                <c:pt idx="37">
                  <c:v>9.5250000000000004</c:v>
                </c:pt>
                <c:pt idx="38">
                  <c:v>8.4079999999999995</c:v>
                </c:pt>
                <c:pt idx="39">
                  <c:v>7.4240000000000004</c:v>
                </c:pt>
                <c:pt idx="40">
                  <c:v>6.3959999999999999</c:v>
                </c:pt>
              </c:numCache>
            </c:numRef>
          </c:yVal>
          <c:smooth val="0"/>
          <c:extLst>
            <c:ext xmlns:c16="http://schemas.microsoft.com/office/drawing/2014/chart" uri="{C3380CC4-5D6E-409C-BE32-E72D297353CC}">
              <c16:uniqueId val="{00000000-EAB7-4831-B806-1A07525C9172}"/>
            </c:ext>
          </c:extLst>
        </c:ser>
        <c:ser>
          <c:idx val="1"/>
          <c:order val="1"/>
          <c:tx>
            <c:strRef>
              <c:f>Sheet1!$C$1</c:f>
              <c:strCache>
                <c:ptCount val="1"/>
                <c:pt idx="0">
                  <c:v>1992-2001 (N=1,486)</c:v>
                </c:pt>
              </c:strCache>
            </c:strRef>
          </c:tx>
          <c:spPr>
            <a:ln w="41275">
              <a:solidFill>
                <a:srgbClr val="009900"/>
              </a:solidFill>
              <a:prstDash val="solid"/>
            </a:ln>
          </c:spPr>
          <c:marker>
            <c:symbol val="none"/>
          </c:marker>
          <c:xVal>
            <c:numRef>
              <c:f>Sheet1!$A$2:$A$42</c:f>
              <c:numCache>
                <c:formatCode>General</c:formatCode>
                <c:ptCount val="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numCache>
            </c:numRef>
          </c:xVal>
          <c:yVal>
            <c:numRef>
              <c:f>Sheet1!$C$2:$C$42</c:f>
              <c:numCache>
                <c:formatCode>General</c:formatCode>
                <c:ptCount val="41"/>
                <c:pt idx="0">
                  <c:v>100</c:v>
                </c:pt>
                <c:pt idx="1">
                  <c:v>86.49</c:v>
                </c:pt>
                <c:pt idx="2">
                  <c:v>84.305999999999997</c:v>
                </c:pt>
                <c:pt idx="3">
                  <c:v>82.593999999999994</c:v>
                </c:pt>
                <c:pt idx="4">
                  <c:v>81.497</c:v>
                </c:pt>
                <c:pt idx="5">
                  <c:v>80.602999999999994</c:v>
                </c:pt>
                <c:pt idx="6">
                  <c:v>80.054000000000002</c:v>
                </c:pt>
                <c:pt idx="7">
                  <c:v>79.709999999999994</c:v>
                </c:pt>
                <c:pt idx="8">
                  <c:v>79.088999999999999</c:v>
                </c:pt>
                <c:pt idx="9">
                  <c:v>78.744</c:v>
                </c:pt>
                <c:pt idx="10">
                  <c:v>77.983000000000004</c:v>
                </c:pt>
                <c:pt idx="11">
                  <c:v>77.566999999999993</c:v>
                </c:pt>
                <c:pt idx="12">
                  <c:v>77.290000000000006</c:v>
                </c:pt>
                <c:pt idx="13">
                  <c:v>74.260999999999996</c:v>
                </c:pt>
                <c:pt idx="14">
                  <c:v>71.754000000000005</c:v>
                </c:pt>
                <c:pt idx="15">
                  <c:v>69.644999999999996</c:v>
                </c:pt>
                <c:pt idx="16">
                  <c:v>67.66</c:v>
                </c:pt>
                <c:pt idx="17">
                  <c:v>65.637</c:v>
                </c:pt>
                <c:pt idx="18">
                  <c:v>62.814999999999998</c:v>
                </c:pt>
                <c:pt idx="19">
                  <c:v>60.182000000000002</c:v>
                </c:pt>
                <c:pt idx="20">
                  <c:v>56.883000000000003</c:v>
                </c:pt>
                <c:pt idx="21">
                  <c:v>54.436</c:v>
                </c:pt>
                <c:pt idx="22">
                  <c:v>51.182000000000002</c:v>
                </c:pt>
                <c:pt idx="23">
                  <c:v>47.88</c:v>
                </c:pt>
                <c:pt idx="24">
                  <c:v>45.359000000000002</c:v>
                </c:pt>
                <c:pt idx="25">
                  <c:v>41.811</c:v>
                </c:pt>
                <c:pt idx="26">
                  <c:v>37.627000000000002</c:v>
                </c:pt>
                <c:pt idx="27">
                  <c:v>35.18</c:v>
                </c:pt>
                <c:pt idx="28">
                  <c:v>31.815999999999999</c:v>
                </c:pt>
                <c:pt idx="29">
                  <c:v>28.518000000000001</c:v>
                </c:pt>
                <c:pt idx="30">
                  <c:v>25.378</c:v>
                </c:pt>
                <c:pt idx="31">
                  <c:v>22.539000000000001</c:v>
                </c:pt>
                <c:pt idx="32">
                  <c:v>20.428000000000001</c:v>
                </c:pt>
                <c:pt idx="33">
                  <c:v>18.701000000000001</c:v>
                </c:pt>
                <c:pt idx="34">
                  <c:v>16.645</c:v>
                </c:pt>
                <c:pt idx="35">
                  <c:v>15.456</c:v>
                </c:pt>
                <c:pt idx="36">
                  <c:v>#N/A</c:v>
                </c:pt>
                <c:pt idx="37">
                  <c:v>#N/A</c:v>
                </c:pt>
                <c:pt idx="38">
                  <c:v>#N/A</c:v>
                </c:pt>
                <c:pt idx="39">
                  <c:v>#N/A</c:v>
                </c:pt>
                <c:pt idx="40">
                  <c:v>#N/A</c:v>
                </c:pt>
              </c:numCache>
            </c:numRef>
          </c:yVal>
          <c:smooth val="0"/>
          <c:extLst>
            <c:ext xmlns:c16="http://schemas.microsoft.com/office/drawing/2014/chart" uri="{C3380CC4-5D6E-409C-BE32-E72D297353CC}">
              <c16:uniqueId val="{00000001-EAB7-4831-B806-1A07525C9172}"/>
            </c:ext>
          </c:extLst>
        </c:ser>
        <c:ser>
          <c:idx val="2"/>
          <c:order val="2"/>
          <c:tx>
            <c:strRef>
              <c:f>Sheet1!$D$1</c:f>
              <c:strCache>
                <c:ptCount val="1"/>
                <c:pt idx="0">
                  <c:v>2002-2008 (N=845)</c:v>
                </c:pt>
              </c:strCache>
            </c:strRef>
          </c:tx>
          <c:spPr>
            <a:ln w="41275">
              <a:solidFill>
                <a:srgbClr val="FF0000"/>
              </a:solidFill>
            </a:ln>
          </c:spPr>
          <c:marker>
            <c:symbol val="none"/>
          </c:marker>
          <c:xVal>
            <c:numRef>
              <c:f>Sheet1!$A$2:$A$42</c:f>
              <c:numCache>
                <c:formatCode>General</c:formatCode>
                <c:ptCount val="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numCache>
            </c:numRef>
          </c:xVal>
          <c:yVal>
            <c:numRef>
              <c:f>Sheet1!$D$2:$D$42</c:f>
              <c:numCache>
                <c:formatCode>General</c:formatCode>
                <c:ptCount val="41"/>
                <c:pt idx="0">
                  <c:v>100</c:v>
                </c:pt>
                <c:pt idx="1">
                  <c:v>86.325999999999993</c:v>
                </c:pt>
                <c:pt idx="2">
                  <c:v>83.906999999999996</c:v>
                </c:pt>
                <c:pt idx="3">
                  <c:v>82.813999999999993</c:v>
                </c:pt>
                <c:pt idx="4">
                  <c:v>81.475999999999999</c:v>
                </c:pt>
                <c:pt idx="5">
                  <c:v>80.989000000000004</c:v>
                </c:pt>
                <c:pt idx="6">
                  <c:v>80.745000000000005</c:v>
                </c:pt>
                <c:pt idx="7">
                  <c:v>80.745000000000005</c:v>
                </c:pt>
                <c:pt idx="8">
                  <c:v>80.257999999999996</c:v>
                </c:pt>
                <c:pt idx="9">
                  <c:v>79.77</c:v>
                </c:pt>
                <c:pt idx="10">
                  <c:v>79.647999999999996</c:v>
                </c:pt>
                <c:pt idx="11">
                  <c:v>79.16</c:v>
                </c:pt>
                <c:pt idx="12">
                  <c:v>78.917000000000002</c:v>
                </c:pt>
                <c:pt idx="13">
                  <c:v>76.585999999999999</c:v>
                </c:pt>
                <c:pt idx="14">
                  <c:v>73.501000000000005</c:v>
                </c:pt>
                <c:pt idx="15">
                  <c:v>70.647000000000006</c:v>
                </c:pt>
                <c:pt idx="16">
                  <c:v>68.141999999999996</c:v>
                </c:pt>
                <c:pt idx="17">
                  <c:v>65.739000000000004</c:v>
                </c:pt>
                <c:pt idx="18">
                  <c:v>63.040999999999997</c:v>
                </c:pt>
                <c:pt idx="19">
                  <c:v>60.539000000000001</c:v>
                </c:pt>
                <c:pt idx="20">
                  <c:v>57.613999999999997</c:v>
                </c:pt>
                <c:pt idx="21">
                  <c:v>55.387</c:v>
                </c:pt>
                <c:pt idx="22">
                  <c:v>52.494</c:v>
                </c:pt>
                <c:pt idx="23">
                  <c:v>50.500999999999998</c:v>
                </c:pt>
                <c:pt idx="24">
                  <c:v>48.545000000000002</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numCache>
            </c:numRef>
          </c:yVal>
          <c:smooth val="0"/>
          <c:extLst>
            <c:ext xmlns:c16="http://schemas.microsoft.com/office/drawing/2014/chart" uri="{C3380CC4-5D6E-409C-BE32-E72D297353CC}">
              <c16:uniqueId val="{00000002-EAB7-4831-B806-1A07525C9172}"/>
            </c:ext>
          </c:extLst>
        </c:ser>
        <c:ser>
          <c:idx val="3"/>
          <c:order val="3"/>
          <c:tx>
            <c:strRef>
              <c:f>Sheet1!$E$1</c:f>
              <c:strCache>
                <c:ptCount val="1"/>
                <c:pt idx="0">
                  <c:v>2009-6/2016 (N=841)</c:v>
                </c:pt>
              </c:strCache>
            </c:strRef>
          </c:tx>
          <c:spPr>
            <a:ln w="41275">
              <a:solidFill>
                <a:srgbClr val="CC99FF"/>
              </a:solidFill>
            </a:ln>
          </c:spPr>
          <c:marker>
            <c:symbol val="none"/>
          </c:marker>
          <c:xVal>
            <c:numRef>
              <c:f>Sheet1!$A$2:$A$42</c:f>
              <c:numCache>
                <c:formatCode>General</c:formatCode>
                <c:ptCount val="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pt idx="37">
                  <c:v>26</c:v>
                </c:pt>
                <c:pt idx="38">
                  <c:v>27</c:v>
                </c:pt>
                <c:pt idx="39">
                  <c:v>28</c:v>
                </c:pt>
                <c:pt idx="40">
                  <c:v>29</c:v>
                </c:pt>
              </c:numCache>
            </c:numRef>
          </c:xVal>
          <c:yVal>
            <c:numRef>
              <c:f>Sheet1!$E$2:$E$42</c:f>
              <c:numCache>
                <c:formatCode>General</c:formatCode>
                <c:ptCount val="41"/>
                <c:pt idx="0">
                  <c:v>100</c:v>
                </c:pt>
                <c:pt idx="1">
                  <c:v>89.007999999999996</c:v>
                </c:pt>
                <c:pt idx="2">
                  <c:v>86.105999999999995</c:v>
                </c:pt>
                <c:pt idx="3">
                  <c:v>84.283000000000001</c:v>
                </c:pt>
                <c:pt idx="4">
                  <c:v>83.43</c:v>
                </c:pt>
                <c:pt idx="5">
                  <c:v>82.33</c:v>
                </c:pt>
                <c:pt idx="6">
                  <c:v>82.084999999999994</c:v>
                </c:pt>
                <c:pt idx="7">
                  <c:v>81.838999999999999</c:v>
                </c:pt>
                <c:pt idx="8">
                  <c:v>81.344999999999999</c:v>
                </c:pt>
                <c:pt idx="9">
                  <c:v>80.722999999999999</c:v>
                </c:pt>
                <c:pt idx="10">
                  <c:v>80.349999999999994</c:v>
                </c:pt>
                <c:pt idx="11">
                  <c:v>80.099999999999994</c:v>
                </c:pt>
                <c:pt idx="12">
                  <c:v>79.974000000000004</c:v>
                </c:pt>
                <c:pt idx="13">
                  <c:v>77.572000000000003</c:v>
                </c:pt>
                <c:pt idx="14">
                  <c:v>75.896000000000001</c:v>
                </c:pt>
                <c:pt idx="15">
                  <c:v>73.304000000000002</c:v>
                </c:pt>
                <c:pt idx="16">
                  <c:v>72.227999999999994</c:v>
                </c:pt>
                <c:pt idx="17">
                  <c:v>70.727999999999994</c:v>
                </c:pt>
                <c:pt idx="18">
                  <c:v>69.906000000000006</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numCache>
            </c:numRef>
          </c:yVal>
          <c:smooth val="0"/>
          <c:extLst>
            <c:ext xmlns:c16="http://schemas.microsoft.com/office/drawing/2014/chart" uri="{C3380CC4-5D6E-409C-BE32-E72D297353CC}">
              <c16:uniqueId val="{00000003-EAB7-4831-B806-1A07525C9172}"/>
            </c:ext>
          </c:extLst>
        </c:ser>
        <c:dLbls>
          <c:showLegendKey val="0"/>
          <c:showVal val="0"/>
          <c:showCatName val="0"/>
          <c:showSerName val="0"/>
          <c:showPercent val="0"/>
          <c:showBubbleSize val="0"/>
        </c:dLbls>
        <c:axId val="686556096"/>
        <c:axId val="686554920"/>
      </c:scatterChart>
      <c:valAx>
        <c:axId val="686556096"/>
        <c:scaling>
          <c:orientation val="minMax"/>
          <c:max val="2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86554920"/>
        <c:crosses val="autoZero"/>
        <c:crossBetween val="midCat"/>
        <c:majorUnit val="1"/>
      </c:valAx>
      <c:valAx>
        <c:axId val="68655492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86556096"/>
        <c:crosses val="autoZero"/>
        <c:crossBetween val="midCat"/>
        <c:majorUnit val="25"/>
      </c:valAx>
      <c:spPr>
        <a:noFill/>
        <a:ln>
          <a:solidFill>
            <a:schemeClr val="bg2"/>
          </a:solidFill>
        </a:ln>
      </c:spPr>
    </c:plotArea>
    <c:legend>
      <c:legendPos val="r"/>
      <c:layout>
        <c:manualLayout>
          <c:xMode val="edge"/>
          <c:yMode val="edge"/>
          <c:x val="0.3470566016204496"/>
          <c:y val="6.9892473118279563E-2"/>
          <c:w val="0.61634189204610301"/>
          <c:h val="0.1557378714757429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6.2019180294770854E-2"/>
          <c:w val="0.90442489489698741"/>
          <c:h val="0.81387744801130624"/>
        </c:manualLayout>
      </c:layout>
      <c:scatterChart>
        <c:scatterStyle val="lineMarker"/>
        <c:varyColors val="0"/>
        <c:ser>
          <c:idx val="0"/>
          <c:order val="0"/>
          <c:tx>
            <c:strRef>
              <c:f>Sheet1!$B$1</c:f>
              <c:strCache>
                <c:ptCount val="1"/>
                <c:pt idx="0">
                  <c:v>1-&lt;3 (N=13,900)</c:v>
                </c:pt>
              </c:strCache>
            </c:strRef>
          </c:tx>
          <c:spPr>
            <a:ln w="41275">
              <a:solidFill>
                <a:srgbClr val="00B0F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Sheet1!$B$2:$B$61</c:f>
              <c:numCache>
                <c:formatCode>General</c:formatCode>
                <c:ptCount val="60"/>
                <c:pt idx="0">
                  <c:v>100</c:v>
                </c:pt>
                <c:pt idx="1">
                  <c:v>97.876999999999995</c:v>
                </c:pt>
                <c:pt idx="2">
                  <c:v>96.981999999999999</c:v>
                </c:pt>
                <c:pt idx="3">
                  <c:v>96.338999999999999</c:v>
                </c:pt>
                <c:pt idx="4">
                  <c:v>95.774000000000001</c:v>
                </c:pt>
                <c:pt idx="5">
                  <c:v>95.403999999999996</c:v>
                </c:pt>
                <c:pt idx="6">
                  <c:v>95.114000000000004</c:v>
                </c:pt>
                <c:pt idx="7">
                  <c:v>94.772000000000006</c:v>
                </c:pt>
                <c:pt idx="8">
                  <c:v>94.489000000000004</c:v>
                </c:pt>
                <c:pt idx="9">
                  <c:v>94.248999999999995</c:v>
                </c:pt>
                <c:pt idx="10">
                  <c:v>93.965000000000003</c:v>
                </c:pt>
                <c:pt idx="11">
                  <c:v>93.754000000000005</c:v>
                </c:pt>
                <c:pt idx="12">
                  <c:v>93.564999999999998</c:v>
                </c:pt>
                <c:pt idx="13">
                  <c:v>93.376000000000005</c:v>
                </c:pt>
                <c:pt idx="14">
                  <c:v>93.245000000000005</c:v>
                </c:pt>
                <c:pt idx="15">
                  <c:v>93.063000000000002</c:v>
                </c:pt>
                <c:pt idx="16">
                  <c:v>92.924000000000007</c:v>
                </c:pt>
                <c:pt idx="17">
                  <c:v>92.756</c:v>
                </c:pt>
                <c:pt idx="18">
                  <c:v>92.647000000000006</c:v>
                </c:pt>
                <c:pt idx="19">
                  <c:v>92.537999999999997</c:v>
                </c:pt>
                <c:pt idx="20">
                  <c:v>92.427999999999997</c:v>
                </c:pt>
                <c:pt idx="21">
                  <c:v>92.319000000000003</c:v>
                </c:pt>
                <c:pt idx="22">
                  <c:v>92.230999999999995</c:v>
                </c:pt>
                <c:pt idx="23">
                  <c:v>92.158000000000001</c:v>
                </c:pt>
                <c:pt idx="24">
                  <c:v>92.02</c:v>
                </c:pt>
                <c:pt idx="25">
                  <c:v>91.896000000000001</c:v>
                </c:pt>
                <c:pt idx="26">
                  <c:v>91.786000000000001</c:v>
                </c:pt>
                <c:pt idx="27">
                  <c:v>91.64</c:v>
                </c:pt>
                <c:pt idx="28">
                  <c:v>91.56</c:v>
                </c:pt>
                <c:pt idx="29">
                  <c:v>91.494</c:v>
                </c:pt>
                <c:pt idx="30">
                  <c:v>91.384</c:v>
                </c:pt>
                <c:pt idx="31">
                  <c:v>91.311000000000007</c:v>
                </c:pt>
                <c:pt idx="32">
                  <c:v>91.224000000000004</c:v>
                </c:pt>
                <c:pt idx="33">
                  <c:v>91.129000000000005</c:v>
                </c:pt>
                <c:pt idx="34">
                  <c:v>91.048000000000002</c:v>
                </c:pt>
                <c:pt idx="35">
                  <c:v>90.968000000000004</c:v>
                </c:pt>
                <c:pt idx="36">
                  <c:v>90.902000000000001</c:v>
                </c:pt>
                <c:pt idx="37">
                  <c:v>90.828999999999994</c:v>
                </c:pt>
                <c:pt idx="38">
                  <c:v>90.748000000000005</c:v>
                </c:pt>
                <c:pt idx="39">
                  <c:v>90.631</c:v>
                </c:pt>
                <c:pt idx="40">
                  <c:v>90.528999999999996</c:v>
                </c:pt>
                <c:pt idx="41">
                  <c:v>90.462999999999994</c:v>
                </c:pt>
                <c:pt idx="42">
                  <c:v>90.367000000000004</c:v>
                </c:pt>
                <c:pt idx="43">
                  <c:v>90.293999999999997</c:v>
                </c:pt>
                <c:pt idx="44">
                  <c:v>90.212999999999994</c:v>
                </c:pt>
                <c:pt idx="45">
                  <c:v>90.081000000000003</c:v>
                </c:pt>
                <c:pt idx="46">
                  <c:v>90.007000000000005</c:v>
                </c:pt>
                <c:pt idx="47">
                  <c:v>89.954999999999998</c:v>
                </c:pt>
                <c:pt idx="48">
                  <c:v>89.843000000000004</c:v>
                </c:pt>
                <c:pt idx="49">
                  <c:v>86.56</c:v>
                </c:pt>
                <c:pt idx="50">
                  <c:v>83.625</c:v>
                </c:pt>
                <c:pt idx="51">
                  <c:v>80.929000000000002</c:v>
                </c:pt>
                <c:pt idx="52">
                  <c:v>77.718999999999994</c:v>
                </c:pt>
                <c:pt idx="53">
                  <c:v>74.174000000000007</c:v>
                </c:pt>
                <c:pt idx="54">
                  <c:v>70.802999999999997</c:v>
                </c:pt>
                <c:pt idx="55">
                  <c:v>67.097999999999999</c:v>
                </c:pt>
                <c:pt idx="56">
                  <c:v>63.27</c:v>
                </c:pt>
                <c:pt idx="57">
                  <c:v>59.747999999999998</c:v>
                </c:pt>
                <c:pt idx="58">
                  <c:v>55.514000000000003</c:v>
                </c:pt>
                <c:pt idx="59">
                  <c:v>51.594000000000001</c:v>
                </c:pt>
              </c:numCache>
            </c:numRef>
          </c:yVal>
          <c:smooth val="0"/>
          <c:extLst>
            <c:ext xmlns:c16="http://schemas.microsoft.com/office/drawing/2014/chart" uri="{C3380CC4-5D6E-409C-BE32-E72D297353CC}">
              <c16:uniqueId val="{00000000-F9CC-4A05-A01D-946C64FE039E}"/>
            </c:ext>
          </c:extLst>
        </c:ser>
        <c:ser>
          <c:idx val="1"/>
          <c:order val="1"/>
          <c:tx>
            <c:strRef>
              <c:f>Sheet1!$C$1</c:f>
              <c:strCache>
                <c:ptCount val="1"/>
                <c:pt idx="0">
                  <c:v>3-&lt;5 (N=4,632)</c:v>
                </c:pt>
              </c:strCache>
            </c:strRef>
          </c:tx>
          <c:spPr>
            <a:ln w="41275">
              <a:solidFill>
                <a:srgbClr val="009900"/>
              </a:solidFill>
              <a:prstDash val="solid"/>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Sheet1!$C$2:$C$61</c:f>
              <c:numCache>
                <c:formatCode>General</c:formatCode>
                <c:ptCount val="60"/>
                <c:pt idx="0">
                  <c:v>100</c:v>
                </c:pt>
                <c:pt idx="1">
                  <c:v>97.191999999999993</c:v>
                </c:pt>
                <c:pt idx="2">
                  <c:v>96.262</c:v>
                </c:pt>
                <c:pt idx="3">
                  <c:v>95.503</c:v>
                </c:pt>
                <c:pt idx="4">
                  <c:v>94.679000000000002</c:v>
                </c:pt>
                <c:pt idx="5">
                  <c:v>94.287000000000006</c:v>
                </c:pt>
                <c:pt idx="6">
                  <c:v>93.873999999999995</c:v>
                </c:pt>
                <c:pt idx="7">
                  <c:v>93.590999999999994</c:v>
                </c:pt>
                <c:pt idx="8">
                  <c:v>93.328999999999994</c:v>
                </c:pt>
                <c:pt idx="9">
                  <c:v>92.957999999999998</c:v>
                </c:pt>
                <c:pt idx="10">
                  <c:v>92.784000000000006</c:v>
                </c:pt>
                <c:pt idx="11">
                  <c:v>92.608999999999995</c:v>
                </c:pt>
                <c:pt idx="12">
                  <c:v>92.346999999999994</c:v>
                </c:pt>
                <c:pt idx="13">
                  <c:v>92.215999999999994</c:v>
                </c:pt>
                <c:pt idx="14">
                  <c:v>91.974999999999994</c:v>
                </c:pt>
                <c:pt idx="15">
                  <c:v>91.843999999999994</c:v>
                </c:pt>
                <c:pt idx="16">
                  <c:v>91.756</c:v>
                </c:pt>
                <c:pt idx="17">
                  <c:v>91.602999999999994</c:v>
                </c:pt>
                <c:pt idx="18">
                  <c:v>91.492999999999995</c:v>
                </c:pt>
                <c:pt idx="19">
                  <c:v>91.427999999999997</c:v>
                </c:pt>
                <c:pt idx="20">
                  <c:v>91.274000000000001</c:v>
                </c:pt>
                <c:pt idx="21">
                  <c:v>91.165000000000006</c:v>
                </c:pt>
                <c:pt idx="22">
                  <c:v>91.010999999999996</c:v>
                </c:pt>
                <c:pt idx="23">
                  <c:v>90.924000000000007</c:v>
                </c:pt>
                <c:pt idx="24">
                  <c:v>90.792000000000002</c:v>
                </c:pt>
                <c:pt idx="25">
                  <c:v>90.727000000000004</c:v>
                </c:pt>
                <c:pt idx="26">
                  <c:v>90.683000000000007</c:v>
                </c:pt>
                <c:pt idx="27">
                  <c:v>90.551000000000002</c:v>
                </c:pt>
                <c:pt idx="28">
                  <c:v>90.418999999999997</c:v>
                </c:pt>
                <c:pt idx="29">
                  <c:v>90.287999999999997</c:v>
                </c:pt>
                <c:pt idx="30">
                  <c:v>90.2</c:v>
                </c:pt>
                <c:pt idx="31">
                  <c:v>90.024000000000001</c:v>
                </c:pt>
                <c:pt idx="32">
                  <c:v>89.893000000000001</c:v>
                </c:pt>
                <c:pt idx="33">
                  <c:v>89.760999999999996</c:v>
                </c:pt>
                <c:pt idx="34">
                  <c:v>89.650999999999996</c:v>
                </c:pt>
                <c:pt idx="35">
                  <c:v>89.563000000000002</c:v>
                </c:pt>
                <c:pt idx="36">
                  <c:v>89.453000000000003</c:v>
                </c:pt>
                <c:pt idx="37">
                  <c:v>89.3</c:v>
                </c:pt>
                <c:pt idx="38">
                  <c:v>89.19</c:v>
                </c:pt>
                <c:pt idx="39">
                  <c:v>89.036000000000001</c:v>
                </c:pt>
                <c:pt idx="40">
                  <c:v>88.992000000000004</c:v>
                </c:pt>
                <c:pt idx="41">
                  <c:v>88.947999999999993</c:v>
                </c:pt>
                <c:pt idx="42">
                  <c:v>88.903999999999996</c:v>
                </c:pt>
                <c:pt idx="43">
                  <c:v>88.814999999999998</c:v>
                </c:pt>
                <c:pt idx="44">
                  <c:v>88.661000000000001</c:v>
                </c:pt>
                <c:pt idx="45">
                  <c:v>88.528999999999996</c:v>
                </c:pt>
                <c:pt idx="46">
                  <c:v>88.352000000000004</c:v>
                </c:pt>
                <c:pt idx="47">
                  <c:v>88.218000000000004</c:v>
                </c:pt>
                <c:pt idx="48">
                  <c:v>88.150999999999996</c:v>
                </c:pt>
                <c:pt idx="49">
                  <c:v>84.603999999999999</c:v>
                </c:pt>
                <c:pt idx="50">
                  <c:v>81.430000000000007</c:v>
                </c:pt>
                <c:pt idx="51">
                  <c:v>78.617999999999995</c:v>
                </c:pt>
                <c:pt idx="52">
                  <c:v>75.474999999999994</c:v>
                </c:pt>
                <c:pt idx="53">
                  <c:v>72.262</c:v>
                </c:pt>
                <c:pt idx="54">
                  <c:v>69.311999999999998</c:v>
                </c:pt>
                <c:pt idx="55">
                  <c:v>65.822000000000003</c:v>
                </c:pt>
                <c:pt idx="56">
                  <c:v>62.805</c:v>
                </c:pt>
                <c:pt idx="57">
                  <c:v>59.258000000000003</c:v>
                </c:pt>
                <c:pt idx="58">
                  <c:v>55.27</c:v>
                </c:pt>
                <c:pt idx="59">
                  <c:v>51.137999999999998</c:v>
                </c:pt>
              </c:numCache>
            </c:numRef>
          </c:yVal>
          <c:smooth val="0"/>
          <c:extLst>
            <c:ext xmlns:c16="http://schemas.microsoft.com/office/drawing/2014/chart" uri="{C3380CC4-5D6E-409C-BE32-E72D297353CC}">
              <c16:uniqueId val="{00000001-F9CC-4A05-A01D-946C64FE039E}"/>
            </c:ext>
          </c:extLst>
        </c:ser>
        <c:ser>
          <c:idx val="2"/>
          <c:order val="2"/>
          <c:tx>
            <c:strRef>
              <c:f>Sheet1!$D$1</c:f>
              <c:strCache>
                <c:ptCount val="1"/>
                <c:pt idx="0">
                  <c:v>5+ (N=1,507)</c:v>
                </c:pt>
              </c:strCache>
            </c:strRef>
          </c:tx>
          <c:spPr>
            <a:ln w="41275">
              <a:solidFill>
                <a:srgbClr val="FF000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Sheet1!$D$2:$D$61</c:f>
              <c:numCache>
                <c:formatCode>General</c:formatCode>
                <c:ptCount val="60"/>
                <c:pt idx="0">
                  <c:v>100</c:v>
                </c:pt>
                <c:pt idx="1">
                  <c:v>96.346999999999994</c:v>
                </c:pt>
                <c:pt idx="2">
                  <c:v>94.685000000000002</c:v>
                </c:pt>
                <c:pt idx="3">
                  <c:v>93.552000000000007</c:v>
                </c:pt>
                <c:pt idx="4">
                  <c:v>92.683999999999997</c:v>
                </c:pt>
                <c:pt idx="5">
                  <c:v>92.081999999999994</c:v>
                </c:pt>
                <c:pt idx="6">
                  <c:v>91.748000000000005</c:v>
                </c:pt>
                <c:pt idx="7">
                  <c:v>91.281000000000006</c:v>
                </c:pt>
                <c:pt idx="8">
                  <c:v>91.147000000000006</c:v>
                </c:pt>
                <c:pt idx="9">
                  <c:v>90.813000000000002</c:v>
                </c:pt>
                <c:pt idx="10">
                  <c:v>90.679000000000002</c:v>
                </c:pt>
                <c:pt idx="11">
                  <c:v>90.343999999999994</c:v>
                </c:pt>
                <c:pt idx="12">
                  <c:v>89.875</c:v>
                </c:pt>
                <c:pt idx="13">
                  <c:v>89.808000000000007</c:v>
                </c:pt>
                <c:pt idx="14">
                  <c:v>89.606999999999999</c:v>
                </c:pt>
                <c:pt idx="15">
                  <c:v>89.472999999999999</c:v>
                </c:pt>
                <c:pt idx="16">
                  <c:v>89.204999999999998</c:v>
                </c:pt>
                <c:pt idx="17">
                  <c:v>89.003</c:v>
                </c:pt>
                <c:pt idx="18">
                  <c:v>88.600999999999999</c:v>
                </c:pt>
                <c:pt idx="19">
                  <c:v>88.465999999999994</c:v>
                </c:pt>
                <c:pt idx="20">
                  <c:v>88.465999999999994</c:v>
                </c:pt>
                <c:pt idx="21">
                  <c:v>88.331999999999994</c:v>
                </c:pt>
                <c:pt idx="22">
                  <c:v>88.265000000000001</c:v>
                </c:pt>
                <c:pt idx="23">
                  <c:v>88.063000000000002</c:v>
                </c:pt>
                <c:pt idx="24">
                  <c:v>88.063000000000002</c:v>
                </c:pt>
                <c:pt idx="25">
                  <c:v>87.995999999999995</c:v>
                </c:pt>
                <c:pt idx="26">
                  <c:v>87.861999999999995</c:v>
                </c:pt>
                <c:pt idx="27">
                  <c:v>87.861999999999995</c:v>
                </c:pt>
                <c:pt idx="28">
                  <c:v>87.793999999999997</c:v>
                </c:pt>
                <c:pt idx="29">
                  <c:v>87.66</c:v>
                </c:pt>
                <c:pt idx="30">
                  <c:v>87.591999999999999</c:v>
                </c:pt>
                <c:pt idx="31">
                  <c:v>87.591999999999999</c:v>
                </c:pt>
                <c:pt idx="32">
                  <c:v>87.39</c:v>
                </c:pt>
                <c:pt idx="33">
                  <c:v>87.322999999999993</c:v>
                </c:pt>
                <c:pt idx="34">
                  <c:v>87.254999999999995</c:v>
                </c:pt>
                <c:pt idx="35">
                  <c:v>87.254999999999995</c:v>
                </c:pt>
                <c:pt idx="36">
                  <c:v>87.052999999999997</c:v>
                </c:pt>
                <c:pt idx="37">
                  <c:v>87.052999999999997</c:v>
                </c:pt>
                <c:pt idx="38">
                  <c:v>86.918000000000006</c:v>
                </c:pt>
                <c:pt idx="39">
                  <c:v>86.918000000000006</c:v>
                </c:pt>
                <c:pt idx="40">
                  <c:v>86.85</c:v>
                </c:pt>
                <c:pt idx="41">
                  <c:v>86.783000000000001</c:v>
                </c:pt>
                <c:pt idx="42">
                  <c:v>86.715000000000003</c:v>
                </c:pt>
                <c:pt idx="43">
                  <c:v>86.58</c:v>
                </c:pt>
                <c:pt idx="44">
                  <c:v>86.512</c:v>
                </c:pt>
                <c:pt idx="45">
                  <c:v>86.444999999999993</c:v>
                </c:pt>
                <c:pt idx="46">
                  <c:v>86.444999999999993</c:v>
                </c:pt>
                <c:pt idx="47">
                  <c:v>86.308000000000007</c:v>
                </c:pt>
                <c:pt idx="48">
                  <c:v>86.24</c:v>
                </c:pt>
                <c:pt idx="49">
                  <c:v>82.753</c:v>
                </c:pt>
                <c:pt idx="50">
                  <c:v>80.036000000000001</c:v>
                </c:pt>
                <c:pt idx="51">
                  <c:v>77.305999999999997</c:v>
                </c:pt>
                <c:pt idx="52">
                  <c:v>74.858999999999995</c:v>
                </c:pt>
                <c:pt idx="53">
                  <c:v>72.335999999999999</c:v>
                </c:pt>
                <c:pt idx="54">
                  <c:v>68.519000000000005</c:v>
                </c:pt>
                <c:pt idx="55">
                  <c:v>64.872</c:v>
                </c:pt>
                <c:pt idx="56">
                  <c:v>61.439</c:v>
                </c:pt>
                <c:pt idx="57">
                  <c:v>59.482999999999997</c:v>
                </c:pt>
                <c:pt idx="58">
                  <c:v>55.683</c:v>
                </c:pt>
                <c:pt idx="59">
                  <c:v>54.640999999999998</c:v>
                </c:pt>
              </c:numCache>
            </c:numRef>
          </c:yVal>
          <c:smooth val="0"/>
          <c:extLst>
            <c:ext xmlns:c16="http://schemas.microsoft.com/office/drawing/2014/chart" uri="{C3380CC4-5D6E-409C-BE32-E72D297353CC}">
              <c16:uniqueId val="{00000002-F9CC-4A05-A01D-946C64FE039E}"/>
            </c:ext>
          </c:extLst>
        </c:ser>
        <c:dLbls>
          <c:showLegendKey val="0"/>
          <c:showVal val="0"/>
          <c:showCatName val="0"/>
          <c:showSerName val="0"/>
          <c:showPercent val="0"/>
          <c:showBubbleSize val="0"/>
        </c:dLbls>
        <c:axId val="691906288"/>
        <c:axId val="691906680"/>
      </c:scatterChart>
      <c:valAx>
        <c:axId val="691906288"/>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906680"/>
        <c:crosses val="autoZero"/>
        <c:crossBetween val="midCat"/>
        <c:majorUnit val="1"/>
      </c:valAx>
      <c:valAx>
        <c:axId val="69190668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906288"/>
        <c:crosses val="autoZero"/>
        <c:crossBetween val="midCat"/>
        <c:majorUnit val="25"/>
      </c:valAx>
      <c:spPr>
        <a:noFill/>
        <a:ln>
          <a:solidFill>
            <a:schemeClr val="bg2"/>
          </a:solidFill>
        </a:ln>
      </c:spPr>
    </c:plotArea>
    <c:legend>
      <c:legendPos val="r"/>
      <c:layout>
        <c:manualLayout>
          <c:xMode val="edge"/>
          <c:yMode val="edge"/>
          <c:x val="8.5583876368902162E-2"/>
          <c:y val="0.70661699979810222"/>
          <c:w val="0.876754683681781"/>
          <c:h val="0.1344894003634164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744E-2"/>
          <c:y val="3.1249894166455256E-2"/>
          <c:w val="0.90245337142590742"/>
          <c:h val="0.83254736712598421"/>
        </c:manualLayout>
      </c:layout>
      <c:scatterChart>
        <c:scatterStyle val="lineMarker"/>
        <c:varyColors val="0"/>
        <c:ser>
          <c:idx val="0"/>
          <c:order val="0"/>
          <c:tx>
            <c:strRef>
              <c:f>Sheet1!$B$1</c:f>
              <c:strCache>
                <c:ptCount val="1"/>
                <c:pt idx="0">
                  <c:v>&lt;18.5 (N=576)</c:v>
                </c:pt>
              </c:strCache>
            </c:strRef>
          </c:tx>
          <c:spPr>
            <a:ln w="41275">
              <a:solidFill>
                <a:srgbClr val="00B0F0"/>
              </a:solidFill>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97.563999999999993</c:v>
                </c:pt>
                <c:pt idx="2">
                  <c:v>97.039000000000001</c:v>
                </c:pt>
                <c:pt idx="3">
                  <c:v>95.986000000000004</c:v>
                </c:pt>
                <c:pt idx="4">
                  <c:v>95.102999999999994</c:v>
                </c:pt>
                <c:pt idx="5">
                  <c:v>94.748999999999995</c:v>
                </c:pt>
                <c:pt idx="6">
                  <c:v>94.569000000000003</c:v>
                </c:pt>
                <c:pt idx="7">
                  <c:v>94.39</c:v>
                </c:pt>
                <c:pt idx="8">
                  <c:v>94.21</c:v>
                </c:pt>
                <c:pt idx="9">
                  <c:v>94.028999999999996</c:v>
                </c:pt>
                <c:pt idx="10">
                  <c:v>93.849000000000004</c:v>
                </c:pt>
                <c:pt idx="11">
                  <c:v>93.849000000000004</c:v>
                </c:pt>
                <c:pt idx="12">
                  <c:v>93.668000000000006</c:v>
                </c:pt>
                <c:pt idx="13">
                  <c:v>93.486999999999995</c:v>
                </c:pt>
                <c:pt idx="14">
                  <c:v>93.486999999999995</c:v>
                </c:pt>
                <c:pt idx="15">
                  <c:v>92.397999999999996</c:v>
                </c:pt>
                <c:pt idx="16">
                  <c:v>92.397999999999996</c:v>
                </c:pt>
                <c:pt idx="17">
                  <c:v>92.397999999999996</c:v>
                </c:pt>
                <c:pt idx="18">
                  <c:v>92.397999999999996</c:v>
                </c:pt>
                <c:pt idx="19">
                  <c:v>92.397999999999996</c:v>
                </c:pt>
                <c:pt idx="20">
                  <c:v>92.397999999999996</c:v>
                </c:pt>
                <c:pt idx="21">
                  <c:v>92.215999999999994</c:v>
                </c:pt>
                <c:pt idx="22">
                  <c:v>92.033000000000001</c:v>
                </c:pt>
                <c:pt idx="23">
                  <c:v>92.033000000000001</c:v>
                </c:pt>
                <c:pt idx="24">
                  <c:v>92.033000000000001</c:v>
                </c:pt>
                <c:pt idx="25">
                  <c:v>91.85</c:v>
                </c:pt>
                <c:pt idx="26">
                  <c:v>91.483999999999995</c:v>
                </c:pt>
                <c:pt idx="27">
                  <c:v>91.117999999999995</c:v>
                </c:pt>
                <c:pt idx="28">
                  <c:v>90.751000000000005</c:v>
                </c:pt>
                <c:pt idx="29">
                  <c:v>90.567999999999998</c:v>
                </c:pt>
                <c:pt idx="30">
                  <c:v>90.384</c:v>
                </c:pt>
                <c:pt idx="31">
                  <c:v>90.384</c:v>
                </c:pt>
                <c:pt idx="32">
                  <c:v>90.384</c:v>
                </c:pt>
                <c:pt idx="33">
                  <c:v>90.2</c:v>
                </c:pt>
                <c:pt idx="34">
                  <c:v>90.2</c:v>
                </c:pt>
                <c:pt idx="35">
                  <c:v>90.016000000000005</c:v>
                </c:pt>
                <c:pt idx="36">
                  <c:v>89.831999999999994</c:v>
                </c:pt>
                <c:pt idx="37">
                  <c:v>89.831999999999994</c:v>
                </c:pt>
                <c:pt idx="38">
                  <c:v>89.647999999999996</c:v>
                </c:pt>
                <c:pt idx="39">
                  <c:v>89.647999999999996</c:v>
                </c:pt>
                <c:pt idx="40">
                  <c:v>89.647999999999996</c:v>
                </c:pt>
                <c:pt idx="41">
                  <c:v>89.647999999999996</c:v>
                </c:pt>
                <c:pt idx="42">
                  <c:v>89.462999999999994</c:v>
                </c:pt>
                <c:pt idx="43">
                  <c:v>89.462999999999994</c:v>
                </c:pt>
                <c:pt idx="44">
                  <c:v>89.277000000000001</c:v>
                </c:pt>
                <c:pt idx="45">
                  <c:v>89.277000000000001</c:v>
                </c:pt>
                <c:pt idx="46">
                  <c:v>89.277000000000001</c:v>
                </c:pt>
                <c:pt idx="47">
                  <c:v>89.277000000000001</c:v>
                </c:pt>
                <c:pt idx="48">
                  <c:v>89.087999999999994</c:v>
                </c:pt>
                <c:pt idx="49">
                  <c:v>86.234999999999999</c:v>
                </c:pt>
                <c:pt idx="50">
                  <c:v>85.206999999999994</c:v>
                </c:pt>
                <c:pt idx="51">
                  <c:v>83.22</c:v>
                </c:pt>
                <c:pt idx="52">
                  <c:v>79.613</c:v>
                </c:pt>
                <c:pt idx="53">
                  <c:v>75.611000000000004</c:v>
                </c:pt>
                <c:pt idx="54">
                  <c:v>73.462000000000003</c:v>
                </c:pt>
              </c:numCache>
            </c:numRef>
          </c:yVal>
          <c:smooth val="0"/>
          <c:extLst>
            <c:ext xmlns:c16="http://schemas.microsoft.com/office/drawing/2014/chart" uri="{C3380CC4-5D6E-409C-BE32-E72D297353CC}">
              <c16:uniqueId val="{00000000-D084-4352-98C1-6CD406ABD0AC}"/>
            </c:ext>
          </c:extLst>
        </c:ser>
        <c:ser>
          <c:idx val="1"/>
          <c:order val="1"/>
          <c:tx>
            <c:strRef>
              <c:f>Sheet1!$C$1</c:f>
              <c:strCache>
                <c:ptCount val="1"/>
                <c:pt idx="0">
                  <c:v>18.5-&lt;25 (N=8,073)</c:v>
                </c:pt>
              </c:strCache>
            </c:strRef>
          </c:tx>
          <c:spPr>
            <a:ln w="41275">
              <a:solidFill>
                <a:srgbClr val="009900"/>
              </a:solidFill>
              <a:prstDash val="solid"/>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97.381</c:v>
                </c:pt>
                <c:pt idx="2">
                  <c:v>96.210999999999999</c:v>
                </c:pt>
                <c:pt idx="3">
                  <c:v>95.549000000000007</c:v>
                </c:pt>
                <c:pt idx="4">
                  <c:v>94.872</c:v>
                </c:pt>
                <c:pt idx="5">
                  <c:v>94.331000000000003</c:v>
                </c:pt>
                <c:pt idx="6">
                  <c:v>93.948999999999998</c:v>
                </c:pt>
                <c:pt idx="7">
                  <c:v>93.435000000000002</c:v>
                </c:pt>
                <c:pt idx="8">
                  <c:v>93.331999999999994</c:v>
                </c:pt>
                <c:pt idx="9">
                  <c:v>93.01</c:v>
                </c:pt>
                <c:pt idx="10">
                  <c:v>92.751999999999995</c:v>
                </c:pt>
                <c:pt idx="11">
                  <c:v>92.507000000000005</c:v>
                </c:pt>
                <c:pt idx="12">
                  <c:v>92.195999999999998</c:v>
                </c:pt>
                <c:pt idx="13">
                  <c:v>92.040999999999997</c:v>
                </c:pt>
                <c:pt idx="14">
                  <c:v>91.756</c:v>
                </c:pt>
                <c:pt idx="15">
                  <c:v>91.600999999999999</c:v>
                </c:pt>
                <c:pt idx="16">
                  <c:v>91.38</c:v>
                </c:pt>
                <c:pt idx="17">
                  <c:v>91.198999999999998</c:v>
                </c:pt>
                <c:pt idx="18">
                  <c:v>91.094999999999999</c:v>
                </c:pt>
                <c:pt idx="19">
                  <c:v>90.977999999999994</c:v>
                </c:pt>
                <c:pt idx="20">
                  <c:v>90.861000000000004</c:v>
                </c:pt>
                <c:pt idx="21">
                  <c:v>90.783000000000001</c:v>
                </c:pt>
                <c:pt idx="22">
                  <c:v>90.653000000000006</c:v>
                </c:pt>
                <c:pt idx="23">
                  <c:v>90.561999999999998</c:v>
                </c:pt>
                <c:pt idx="24">
                  <c:v>90.367000000000004</c:v>
                </c:pt>
                <c:pt idx="25">
                  <c:v>90.302000000000007</c:v>
                </c:pt>
                <c:pt idx="26">
                  <c:v>90.146000000000001</c:v>
                </c:pt>
                <c:pt idx="27">
                  <c:v>90.028999999999996</c:v>
                </c:pt>
                <c:pt idx="28">
                  <c:v>89.95</c:v>
                </c:pt>
                <c:pt idx="29">
                  <c:v>89.832999999999998</c:v>
                </c:pt>
                <c:pt idx="30">
                  <c:v>89.754999999999995</c:v>
                </c:pt>
                <c:pt idx="31">
                  <c:v>89.662999999999997</c:v>
                </c:pt>
                <c:pt idx="32">
                  <c:v>89.546000000000006</c:v>
                </c:pt>
                <c:pt idx="33">
                  <c:v>89.494</c:v>
                </c:pt>
                <c:pt idx="34">
                  <c:v>89.388999999999996</c:v>
                </c:pt>
                <c:pt idx="35">
                  <c:v>89.311000000000007</c:v>
                </c:pt>
                <c:pt idx="36">
                  <c:v>89.18</c:v>
                </c:pt>
                <c:pt idx="37">
                  <c:v>89.061999999999998</c:v>
                </c:pt>
                <c:pt idx="38">
                  <c:v>88.97</c:v>
                </c:pt>
                <c:pt idx="39">
                  <c:v>88.905000000000001</c:v>
                </c:pt>
                <c:pt idx="40">
                  <c:v>88.813000000000002</c:v>
                </c:pt>
                <c:pt idx="41">
                  <c:v>88.76</c:v>
                </c:pt>
                <c:pt idx="42">
                  <c:v>88.694000000000003</c:v>
                </c:pt>
                <c:pt idx="43">
                  <c:v>88.628</c:v>
                </c:pt>
                <c:pt idx="44">
                  <c:v>88.549000000000007</c:v>
                </c:pt>
                <c:pt idx="45">
                  <c:v>88.417000000000002</c:v>
                </c:pt>
                <c:pt idx="46">
                  <c:v>88.323999999999998</c:v>
                </c:pt>
                <c:pt idx="47">
                  <c:v>88.257000000000005</c:v>
                </c:pt>
                <c:pt idx="48">
                  <c:v>88.162000000000006</c:v>
                </c:pt>
                <c:pt idx="49">
                  <c:v>84.97</c:v>
                </c:pt>
                <c:pt idx="50">
                  <c:v>82.674000000000007</c:v>
                </c:pt>
                <c:pt idx="51">
                  <c:v>80.314999999999998</c:v>
                </c:pt>
                <c:pt idx="52">
                  <c:v>77.665999999999997</c:v>
                </c:pt>
                <c:pt idx="53">
                  <c:v>74.2</c:v>
                </c:pt>
                <c:pt idx="54">
                  <c:v>70.555000000000007</c:v>
                </c:pt>
              </c:numCache>
            </c:numRef>
          </c:yVal>
          <c:smooth val="0"/>
          <c:extLst>
            <c:ext xmlns:c16="http://schemas.microsoft.com/office/drawing/2014/chart" uri="{C3380CC4-5D6E-409C-BE32-E72D297353CC}">
              <c16:uniqueId val="{00000001-D084-4352-98C1-6CD406ABD0AC}"/>
            </c:ext>
          </c:extLst>
        </c:ser>
        <c:ser>
          <c:idx val="2"/>
          <c:order val="2"/>
          <c:tx>
            <c:strRef>
              <c:f>Sheet1!$D$1</c:f>
              <c:strCache>
                <c:ptCount val="1"/>
                <c:pt idx="0">
                  <c:v>25-&lt;30 (N=8,290)</c:v>
                </c:pt>
              </c:strCache>
            </c:strRef>
          </c:tx>
          <c:spPr>
            <a:ln w="41275">
              <a:solidFill>
                <a:srgbClr val="FF0000"/>
              </a:solidFill>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Sheet1!$D$2:$D$56</c:f>
              <c:numCache>
                <c:formatCode>General</c:formatCode>
                <c:ptCount val="55"/>
                <c:pt idx="0">
                  <c:v>100</c:v>
                </c:pt>
                <c:pt idx="1">
                  <c:v>97.525000000000006</c:v>
                </c:pt>
                <c:pt idx="2">
                  <c:v>96.206000000000003</c:v>
                </c:pt>
                <c:pt idx="3">
                  <c:v>95.405000000000001</c:v>
                </c:pt>
                <c:pt idx="4">
                  <c:v>94.638000000000005</c:v>
                </c:pt>
                <c:pt idx="5">
                  <c:v>94.052000000000007</c:v>
                </c:pt>
                <c:pt idx="6">
                  <c:v>93.694000000000003</c:v>
                </c:pt>
                <c:pt idx="7">
                  <c:v>93.26</c:v>
                </c:pt>
                <c:pt idx="8">
                  <c:v>92.9</c:v>
                </c:pt>
                <c:pt idx="9">
                  <c:v>92.614000000000004</c:v>
                </c:pt>
                <c:pt idx="10">
                  <c:v>92.29</c:v>
                </c:pt>
                <c:pt idx="11">
                  <c:v>91.941000000000003</c:v>
                </c:pt>
                <c:pt idx="12">
                  <c:v>91.742000000000004</c:v>
                </c:pt>
                <c:pt idx="13">
                  <c:v>91.591999999999999</c:v>
                </c:pt>
                <c:pt idx="14">
                  <c:v>91.353999999999999</c:v>
                </c:pt>
                <c:pt idx="15">
                  <c:v>91.191999999999993</c:v>
                </c:pt>
                <c:pt idx="16">
                  <c:v>91.042000000000002</c:v>
                </c:pt>
                <c:pt idx="17">
                  <c:v>90.867000000000004</c:v>
                </c:pt>
                <c:pt idx="18">
                  <c:v>90.778999999999996</c:v>
                </c:pt>
                <c:pt idx="19">
                  <c:v>90.641999999999996</c:v>
                </c:pt>
                <c:pt idx="20">
                  <c:v>90.542000000000002</c:v>
                </c:pt>
                <c:pt idx="21">
                  <c:v>90.429000000000002</c:v>
                </c:pt>
                <c:pt idx="22">
                  <c:v>90.228999999999999</c:v>
                </c:pt>
                <c:pt idx="23">
                  <c:v>90.078999999999994</c:v>
                </c:pt>
                <c:pt idx="24">
                  <c:v>89.977999999999994</c:v>
                </c:pt>
                <c:pt idx="25">
                  <c:v>89.927999999999997</c:v>
                </c:pt>
                <c:pt idx="26">
                  <c:v>89.84</c:v>
                </c:pt>
                <c:pt idx="27">
                  <c:v>89.765000000000001</c:v>
                </c:pt>
                <c:pt idx="28">
                  <c:v>89.69</c:v>
                </c:pt>
                <c:pt idx="29">
                  <c:v>89.64</c:v>
                </c:pt>
                <c:pt idx="30">
                  <c:v>89.489000000000004</c:v>
                </c:pt>
                <c:pt idx="31">
                  <c:v>89.337999999999994</c:v>
                </c:pt>
                <c:pt idx="32">
                  <c:v>89.275000000000006</c:v>
                </c:pt>
                <c:pt idx="33">
                  <c:v>89.174999999999997</c:v>
                </c:pt>
                <c:pt idx="34">
                  <c:v>89.049000000000007</c:v>
                </c:pt>
                <c:pt idx="35">
                  <c:v>88.947999999999993</c:v>
                </c:pt>
                <c:pt idx="36">
                  <c:v>88.897999999999996</c:v>
                </c:pt>
                <c:pt idx="37">
                  <c:v>88.834999999999994</c:v>
                </c:pt>
                <c:pt idx="38">
                  <c:v>88.784999999999997</c:v>
                </c:pt>
                <c:pt idx="39">
                  <c:v>88.659000000000006</c:v>
                </c:pt>
                <c:pt idx="40">
                  <c:v>88.531999999999996</c:v>
                </c:pt>
                <c:pt idx="41">
                  <c:v>88.456999999999994</c:v>
                </c:pt>
                <c:pt idx="42">
                  <c:v>88.406000000000006</c:v>
                </c:pt>
                <c:pt idx="43">
                  <c:v>88.33</c:v>
                </c:pt>
                <c:pt idx="44">
                  <c:v>88.266999999999996</c:v>
                </c:pt>
                <c:pt idx="45">
                  <c:v>88.152000000000001</c:v>
                </c:pt>
                <c:pt idx="46">
                  <c:v>88.088999999999999</c:v>
                </c:pt>
                <c:pt idx="47">
                  <c:v>87.986000000000004</c:v>
                </c:pt>
                <c:pt idx="48">
                  <c:v>87.921000000000006</c:v>
                </c:pt>
                <c:pt idx="49">
                  <c:v>84.728999999999999</c:v>
                </c:pt>
                <c:pt idx="50">
                  <c:v>81.945999999999998</c:v>
                </c:pt>
                <c:pt idx="51">
                  <c:v>79.358000000000004</c:v>
                </c:pt>
                <c:pt idx="52">
                  <c:v>76.540999999999997</c:v>
                </c:pt>
                <c:pt idx="53">
                  <c:v>73.825999999999993</c:v>
                </c:pt>
                <c:pt idx="54">
                  <c:v>69.784000000000006</c:v>
                </c:pt>
              </c:numCache>
            </c:numRef>
          </c:yVal>
          <c:smooth val="0"/>
          <c:extLst>
            <c:ext xmlns:c16="http://schemas.microsoft.com/office/drawing/2014/chart" uri="{C3380CC4-5D6E-409C-BE32-E72D297353CC}">
              <c16:uniqueId val="{00000002-D084-4352-98C1-6CD406ABD0AC}"/>
            </c:ext>
          </c:extLst>
        </c:ser>
        <c:ser>
          <c:idx val="3"/>
          <c:order val="3"/>
          <c:tx>
            <c:strRef>
              <c:f>Sheet1!$E$1</c:f>
              <c:strCache>
                <c:ptCount val="1"/>
                <c:pt idx="0">
                  <c:v>30-&lt;35 (N=4,237)</c:v>
                </c:pt>
              </c:strCache>
            </c:strRef>
          </c:tx>
          <c:spPr>
            <a:ln w="41275">
              <a:solidFill>
                <a:srgbClr val="FF00FF"/>
              </a:solidFill>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Sheet1!$E$2:$E$56</c:f>
              <c:numCache>
                <c:formatCode>General</c:formatCode>
                <c:ptCount val="55"/>
                <c:pt idx="0">
                  <c:v>100</c:v>
                </c:pt>
                <c:pt idx="1">
                  <c:v>97.212999999999994</c:v>
                </c:pt>
                <c:pt idx="2">
                  <c:v>96.007999999999996</c:v>
                </c:pt>
                <c:pt idx="3">
                  <c:v>94.775000000000006</c:v>
                </c:pt>
                <c:pt idx="4">
                  <c:v>94.015000000000001</c:v>
                </c:pt>
                <c:pt idx="5">
                  <c:v>93.539000000000001</c:v>
                </c:pt>
                <c:pt idx="6">
                  <c:v>93.203999999999994</c:v>
                </c:pt>
                <c:pt idx="7">
                  <c:v>92.915000000000006</c:v>
                </c:pt>
                <c:pt idx="8">
                  <c:v>92.625</c:v>
                </c:pt>
                <c:pt idx="9">
                  <c:v>92.432000000000002</c:v>
                </c:pt>
                <c:pt idx="10">
                  <c:v>92.141999999999996</c:v>
                </c:pt>
                <c:pt idx="11">
                  <c:v>92.021000000000001</c:v>
                </c:pt>
                <c:pt idx="12">
                  <c:v>91.852000000000004</c:v>
                </c:pt>
                <c:pt idx="13">
                  <c:v>91.634</c:v>
                </c:pt>
                <c:pt idx="14">
                  <c:v>91.44</c:v>
                </c:pt>
                <c:pt idx="15">
                  <c:v>91.271000000000001</c:v>
                </c:pt>
                <c:pt idx="16">
                  <c:v>91.052999999999997</c:v>
                </c:pt>
                <c:pt idx="17">
                  <c:v>90.882999999999996</c:v>
                </c:pt>
                <c:pt idx="18">
                  <c:v>90.787000000000006</c:v>
                </c:pt>
                <c:pt idx="19">
                  <c:v>90.69</c:v>
                </c:pt>
                <c:pt idx="20">
                  <c:v>90.423000000000002</c:v>
                </c:pt>
                <c:pt idx="21">
                  <c:v>90.180999999999997</c:v>
                </c:pt>
                <c:pt idx="22">
                  <c:v>90.084000000000003</c:v>
                </c:pt>
                <c:pt idx="23">
                  <c:v>90.034999999999997</c:v>
                </c:pt>
                <c:pt idx="24">
                  <c:v>89.914000000000001</c:v>
                </c:pt>
                <c:pt idx="25">
                  <c:v>89.793000000000006</c:v>
                </c:pt>
                <c:pt idx="26">
                  <c:v>89.671000000000006</c:v>
                </c:pt>
                <c:pt idx="27">
                  <c:v>89.525999999999996</c:v>
                </c:pt>
                <c:pt idx="28">
                  <c:v>89.453000000000003</c:v>
                </c:pt>
                <c:pt idx="29">
                  <c:v>89.307000000000002</c:v>
                </c:pt>
                <c:pt idx="30">
                  <c:v>89.186000000000007</c:v>
                </c:pt>
                <c:pt idx="31">
                  <c:v>89.088999999999999</c:v>
                </c:pt>
                <c:pt idx="32">
                  <c:v>88.991</c:v>
                </c:pt>
                <c:pt idx="33">
                  <c:v>88.820999999999998</c:v>
                </c:pt>
                <c:pt idx="34">
                  <c:v>88.626999999999995</c:v>
                </c:pt>
                <c:pt idx="35">
                  <c:v>88.602999999999994</c:v>
                </c:pt>
                <c:pt idx="36">
                  <c:v>88.578000000000003</c:v>
                </c:pt>
                <c:pt idx="37">
                  <c:v>88.53</c:v>
                </c:pt>
                <c:pt idx="38">
                  <c:v>88.408000000000001</c:v>
                </c:pt>
                <c:pt idx="39">
                  <c:v>88.236999999999995</c:v>
                </c:pt>
                <c:pt idx="40">
                  <c:v>88.114999999999995</c:v>
                </c:pt>
                <c:pt idx="41">
                  <c:v>88.066000000000003</c:v>
                </c:pt>
                <c:pt idx="42">
                  <c:v>88.042000000000002</c:v>
                </c:pt>
                <c:pt idx="43">
                  <c:v>87.968000000000004</c:v>
                </c:pt>
                <c:pt idx="44">
                  <c:v>87.894999999999996</c:v>
                </c:pt>
                <c:pt idx="45">
                  <c:v>87.820999999999998</c:v>
                </c:pt>
                <c:pt idx="46">
                  <c:v>87.745999999999995</c:v>
                </c:pt>
                <c:pt idx="47">
                  <c:v>87.647000000000006</c:v>
                </c:pt>
                <c:pt idx="48">
                  <c:v>87.572000000000003</c:v>
                </c:pt>
                <c:pt idx="49">
                  <c:v>83.909000000000006</c:v>
                </c:pt>
                <c:pt idx="50">
                  <c:v>80.644999999999996</c:v>
                </c:pt>
                <c:pt idx="51">
                  <c:v>77.325999999999993</c:v>
                </c:pt>
                <c:pt idx="52">
                  <c:v>74.557000000000002</c:v>
                </c:pt>
                <c:pt idx="53">
                  <c:v>71.528999999999996</c:v>
                </c:pt>
                <c:pt idx="54">
                  <c:v>67.028999999999996</c:v>
                </c:pt>
              </c:numCache>
            </c:numRef>
          </c:yVal>
          <c:smooth val="0"/>
          <c:extLst>
            <c:ext xmlns:c16="http://schemas.microsoft.com/office/drawing/2014/chart" uri="{C3380CC4-5D6E-409C-BE32-E72D297353CC}">
              <c16:uniqueId val="{00000003-D084-4352-98C1-6CD406ABD0AC}"/>
            </c:ext>
          </c:extLst>
        </c:ser>
        <c:ser>
          <c:idx val="4"/>
          <c:order val="4"/>
          <c:tx>
            <c:strRef>
              <c:f>Sheet1!$F$1</c:f>
              <c:strCache>
                <c:ptCount val="1"/>
                <c:pt idx="0">
                  <c:v>35+ (N=1,014)</c:v>
                </c:pt>
              </c:strCache>
            </c:strRef>
          </c:tx>
          <c:spPr>
            <a:ln w="41275">
              <a:solidFill>
                <a:srgbClr val="FFC000"/>
              </a:solidFill>
            </a:ln>
          </c:spPr>
          <c:marker>
            <c:symbol val="none"/>
          </c:marker>
          <c:xVal>
            <c:numRef>
              <c:f>Sheet1!$A$2:$A$56</c:f>
              <c:numCache>
                <c:formatCode>General</c:formatCode>
                <c:ptCount val="55"/>
                <c:pt idx="0">
                  <c:v>0</c:v>
                </c:pt>
                <c:pt idx="1">
                  <c:v>2.0830000000000001E-2</c:v>
                </c:pt>
                <c:pt idx="2">
                  <c:v>4.1669999999999999E-2</c:v>
                </c:pt>
                <c:pt idx="3">
                  <c:v>6.25E-2</c:v>
                </c:pt>
                <c:pt idx="4">
                  <c:v>8.3330000000000001E-2</c:v>
                </c:pt>
                <c:pt idx="5">
                  <c:v>0.10417</c:v>
                </c:pt>
                <c:pt idx="6">
                  <c:v>0.125</c:v>
                </c:pt>
                <c:pt idx="7">
                  <c:v>0.14582999999999999</c:v>
                </c:pt>
                <c:pt idx="8">
                  <c:v>0.16667000000000001</c:v>
                </c:pt>
                <c:pt idx="9">
                  <c:v>0.1875</c:v>
                </c:pt>
                <c:pt idx="10">
                  <c:v>0.20832999999999999</c:v>
                </c:pt>
                <c:pt idx="11">
                  <c:v>0.22917000000000001</c:v>
                </c:pt>
                <c:pt idx="12">
                  <c:v>0.25</c:v>
                </c:pt>
                <c:pt idx="13">
                  <c:v>0.27083000000000002</c:v>
                </c:pt>
                <c:pt idx="14">
                  <c:v>0.29166999999999998</c:v>
                </c:pt>
                <c:pt idx="15">
                  <c:v>0.3125</c:v>
                </c:pt>
                <c:pt idx="16">
                  <c:v>0.33333000000000002</c:v>
                </c:pt>
                <c:pt idx="17">
                  <c:v>0.35416999999999998</c:v>
                </c:pt>
                <c:pt idx="18">
                  <c:v>0.375</c:v>
                </c:pt>
                <c:pt idx="19">
                  <c:v>0.39583000000000002</c:v>
                </c:pt>
                <c:pt idx="20">
                  <c:v>0.41666999999999998</c:v>
                </c:pt>
                <c:pt idx="21">
                  <c:v>0.4375</c:v>
                </c:pt>
                <c:pt idx="22">
                  <c:v>0.45833000000000002</c:v>
                </c:pt>
                <c:pt idx="23">
                  <c:v>0.47916999999999998</c:v>
                </c:pt>
                <c:pt idx="24">
                  <c:v>0.5</c:v>
                </c:pt>
                <c:pt idx="25">
                  <c:v>0.52083000000000002</c:v>
                </c:pt>
                <c:pt idx="26">
                  <c:v>0.54166999999999998</c:v>
                </c:pt>
                <c:pt idx="27">
                  <c:v>0.5625</c:v>
                </c:pt>
                <c:pt idx="28">
                  <c:v>0.58333000000000002</c:v>
                </c:pt>
                <c:pt idx="29">
                  <c:v>0.60416999999999998</c:v>
                </c:pt>
                <c:pt idx="30">
                  <c:v>0.625</c:v>
                </c:pt>
                <c:pt idx="31">
                  <c:v>0.64583000000000002</c:v>
                </c:pt>
                <c:pt idx="32">
                  <c:v>0.66666999999999998</c:v>
                </c:pt>
                <c:pt idx="33">
                  <c:v>0.6875</c:v>
                </c:pt>
                <c:pt idx="34">
                  <c:v>0.70833000000000002</c:v>
                </c:pt>
                <c:pt idx="35">
                  <c:v>0.72916999999999998</c:v>
                </c:pt>
                <c:pt idx="36">
                  <c:v>0.75</c:v>
                </c:pt>
                <c:pt idx="37">
                  <c:v>0.77083000000000002</c:v>
                </c:pt>
                <c:pt idx="38">
                  <c:v>0.79166999999999998</c:v>
                </c:pt>
                <c:pt idx="39">
                  <c:v>0.8125</c:v>
                </c:pt>
                <c:pt idx="40">
                  <c:v>0.83333000000000002</c:v>
                </c:pt>
                <c:pt idx="41">
                  <c:v>0.85416999999999998</c:v>
                </c:pt>
                <c:pt idx="42">
                  <c:v>0.875</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Sheet1!$F$2:$F$56</c:f>
              <c:numCache>
                <c:formatCode>General</c:formatCode>
                <c:ptCount val="55"/>
                <c:pt idx="0">
                  <c:v>100</c:v>
                </c:pt>
                <c:pt idx="1">
                  <c:v>96.647000000000006</c:v>
                </c:pt>
                <c:pt idx="2">
                  <c:v>95.364000000000004</c:v>
                </c:pt>
                <c:pt idx="3">
                  <c:v>93.980999999999995</c:v>
                </c:pt>
                <c:pt idx="4">
                  <c:v>93.091999999999999</c:v>
                </c:pt>
                <c:pt idx="5">
                  <c:v>92.498999999999995</c:v>
                </c:pt>
                <c:pt idx="6">
                  <c:v>92.102999999999994</c:v>
                </c:pt>
                <c:pt idx="7">
                  <c:v>91.605999999999995</c:v>
                </c:pt>
                <c:pt idx="8">
                  <c:v>91.009</c:v>
                </c:pt>
                <c:pt idx="9">
                  <c:v>90.412999999999997</c:v>
                </c:pt>
                <c:pt idx="10">
                  <c:v>90.015000000000001</c:v>
                </c:pt>
                <c:pt idx="11">
                  <c:v>89.816000000000003</c:v>
                </c:pt>
                <c:pt idx="12">
                  <c:v>89.418000000000006</c:v>
                </c:pt>
                <c:pt idx="13">
                  <c:v>89.12</c:v>
                </c:pt>
                <c:pt idx="14">
                  <c:v>88.820999999999998</c:v>
                </c:pt>
                <c:pt idx="15">
                  <c:v>88.522999999999996</c:v>
                </c:pt>
                <c:pt idx="16">
                  <c:v>88.423000000000002</c:v>
                </c:pt>
                <c:pt idx="17">
                  <c:v>88.323999999999998</c:v>
                </c:pt>
                <c:pt idx="18">
                  <c:v>88.224000000000004</c:v>
                </c:pt>
                <c:pt idx="19">
                  <c:v>88.224000000000004</c:v>
                </c:pt>
                <c:pt idx="20">
                  <c:v>88.224000000000004</c:v>
                </c:pt>
                <c:pt idx="21">
                  <c:v>88.224000000000004</c:v>
                </c:pt>
                <c:pt idx="22">
                  <c:v>88.123999999999995</c:v>
                </c:pt>
                <c:pt idx="23">
                  <c:v>88.024000000000001</c:v>
                </c:pt>
                <c:pt idx="24">
                  <c:v>87.823999999999998</c:v>
                </c:pt>
                <c:pt idx="25">
                  <c:v>87.524000000000001</c:v>
                </c:pt>
                <c:pt idx="26">
                  <c:v>87.524000000000001</c:v>
                </c:pt>
                <c:pt idx="27">
                  <c:v>87.224000000000004</c:v>
                </c:pt>
                <c:pt idx="28">
                  <c:v>87.224000000000004</c:v>
                </c:pt>
                <c:pt idx="29">
                  <c:v>87.224000000000004</c:v>
                </c:pt>
                <c:pt idx="30">
                  <c:v>87.123999999999995</c:v>
                </c:pt>
                <c:pt idx="31">
                  <c:v>87.024000000000001</c:v>
                </c:pt>
                <c:pt idx="32">
                  <c:v>87.024000000000001</c:v>
                </c:pt>
                <c:pt idx="33">
                  <c:v>86.923000000000002</c:v>
                </c:pt>
                <c:pt idx="34">
                  <c:v>86.623000000000005</c:v>
                </c:pt>
                <c:pt idx="35">
                  <c:v>86.623000000000005</c:v>
                </c:pt>
                <c:pt idx="36">
                  <c:v>86.522999999999996</c:v>
                </c:pt>
                <c:pt idx="37">
                  <c:v>86.522999999999996</c:v>
                </c:pt>
                <c:pt idx="38">
                  <c:v>86.522999999999996</c:v>
                </c:pt>
                <c:pt idx="39">
                  <c:v>86.522999999999996</c:v>
                </c:pt>
                <c:pt idx="40">
                  <c:v>86.421999999999997</c:v>
                </c:pt>
                <c:pt idx="41">
                  <c:v>86.421999999999997</c:v>
                </c:pt>
                <c:pt idx="42">
                  <c:v>86.421999999999997</c:v>
                </c:pt>
                <c:pt idx="43">
                  <c:v>86.421999999999997</c:v>
                </c:pt>
                <c:pt idx="44">
                  <c:v>86.322000000000003</c:v>
                </c:pt>
                <c:pt idx="45">
                  <c:v>86.12</c:v>
                </c:pt>
                <c:pt idx="46">
                  <c:v>86.12</c:v>
                </c:pt>
                <c:pt idx="47">
                  <c:v>86.12</c:v>
                </c:pt>
                <c:pt idx="48">
                  <c:v>85.915000000000006</c:v>
                </c:pt>
                <c:pt idx="49">
                  <c:v>81.266000000000005</c:v>
                </c:pt>
                <c:pt idx="50">
                  <c:v>77.599000000000004</c:v>
                </c:pt>
                <c:pt idx="51">
                  <c:v>74.582999999999998</c:v>
                </c:pt>
                <c:pt idx="52">
                  <c:v>71.512</c:v>
                </c:pt>
                <c:pt idx="53">
                  <c:v>68.694999999999993</c:v>
                </c:pt>
                <c:pt idx="54">
                  <c:v>65.947000000000003</c:v>
                </c:pt>
              </c:numCache>
            </c:numRef>
          </c:yVal>
          <c:smooth val="0"/>
          <c:extLst>
            <c:ext xmlns:c16="http://schemas.microsoft.com/office/drawing/2014/chart" uri="{C3380CC4-5D6E-409C-BE32-E72D297353CC}">
              <c16:uniqueId val="{00000004-D084-4352-98C1-6CD406ABD0AC}"/>
            </c:ext>
          </c:extLst>
        </c:ser>
        <c:dLbls>
          <c:showLegendKey val="0"/>
          <c:showVal val="0"/>
          <c:showCatName val="0"/>
          <c:showSerName val="0"/>
          <c:showPercent val="0"/>
          <c:showBubbleSize val="0"/>
        </c:dLbls>
        <c:axId val="691908248"/>
        <c:axId val="691908640"/>
      </c:scatterChart>
      <c:valAx>
        <c:axId val="691908248"/>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908640"/>
        <c:crosses val="autoZero"/>
        <c:crossBetween val="midCat"/>
        <c:majorUnit val="1"/>
      </c:valAx>
      <c:valAx>
        <c:axId val="6919086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lang="en-US" sz="1500" b="1">
                <a:solidFill>
                  <a:schemeClr val="bg2"/>
                </a:solidFill>
              </a:defRPr>
            </a:pPr>
            <a:endParaRPr lang="en-US"/>
          </a:p>
        </c:txPr>
        <c:crossAx val="691908248"/>
        <c:crosses val="autoZero"/>
        <c:crossBetween val="midCat"/>
        <c:majorUnit val="25"/>
      </c:valAx>
      <c:spPr>
        <a:noFill/>
        <a:ln>
          <a:solidFill>
            <a:schemeClr val="bg2"/>
          </a:solidFill>
        </a:ln>
      </c:spPr>
    </c:plotArea>
    <c:legend>
      <c:legendPos val="r"/>
      <c:layout>
        <c:manualLayout>
          <c:xMode val="edge"/>
          <c:yMode val="edge"/>
          <c:x val="0.10234206715539867"/>
          <c:y val="0.67455403574290174"/>
          <c:w val="0.85328298941080638"/>
          <c:h val="0.1644525645973256"/>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01488822517872E-2"/>
          <c:y val="4.672043010752689E-2"/>
          <c:w val="0.89095913657344561"/>
          <c:h val="0.83254736712598421"/>
        </c:manualLayout>
      </c:layout>
      <c:scatterChart>
        <c:scatterStyle val="lineMarker"/>
        <c:varyColors val="0"/>
        <c:ser>
          <c:idx val="0"/>
          <c:order val="0"/>
          <c:tx>
            <c:strRef>
              <c:f>Sheet1!$B$1</c:f>
              <c:strCache>
                <c:ptCount val="1"/>
                <c:pt idx="0">
                  <c:v>Diabetes (N=7,155)</c:v>
                </c:pt>
              </c:strCache>
            </c:strRef>
          </c:tx>
          <c:spPr>
            <a:ln w="41275">
              <a:solidFill>
                <a:srgbClr val="00B0F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Sheet1!$B$2:$B$61</c:f>
              <c:numCache>
                <c:formatCode>General</c:formatCode>
                <c:ptCount val="60"/>
                <c:pt idx="0">
                  <c:v>100</c:v>
                </c:pt>
                <c:pt idx="1">
                  <c:v>97.72</c:v>
                </c:pt>
                <c:pt idx="2">
                  <c:v>96.781000000000006</c:v>
                </c:pt>
                <c:pt idx="3">
                  <c:v>95.897000000000006</c:v>
                </c:pt>
                <c:pt idx="4">
                  <c:v>95.236999999999995</c:v>
                </c:pt>
                <c:pt idx="5">
                  <c:v>94.801000000000002</c:v>
                </c:pt>
                <c:pt idx="6">
                  <c:v>94.406000000000006</c:v>
                </c:pt>
                <c:pt idx="7">
                  <c:v>93.968999999999994</c:v>
                </c:pt>
                <c:pt idx="8">
                  <c:v>93.56</c:v>
                </c:pt>
                <c:pt idx="9">
                  <c:v>93.177999999999997</c:v>
                </c:pt>
                <c:pt idx="10">
                  <c:v>92.838999999999999</c:v>
                </c:pt>
                <c:pt idx="11">
                  <c:v>92.570999999999998</c:v>
                </c:pt>
                <c:pt idx="12">
                  <c:v>92.400999999999996</c:v>
                </c:pt>
                <c:pt idx="13">
                  <c:v>92.174000000000007</c:v>
                </c:pt>
                <c:pt idx="14">
                  <c:v>91.962000000000003</c:v>
                </c:pt>
                <c:pt idx="15">
                  <c:v>91.763000000000005</c:v>
                </c:pt>
                <c:pt idx="16">
                  <c:v>91.537000000000006</c:v>
                </c:pt>
                <c:pt idx="17">
                  <c:v>91.337999999999994</c:v>
                </c:pt>
                <c:pt idx="18">
                  <c:v>91.253</c:v>
                </c:pt>
                <c:pt idx="19">
                  <c:v>91.096999999999994</c:v>
                </c:pt>
                <c:pt idx="20">
                  <c:v>90.968999999999994</c:v>
                </c:pt>
                <c:pt idx="21">
                  <c:v>90.757000000000005</c:v>
                </c:pt>
                <c:pt idx="22">
                  <c:v>90.671000000000006</c:v>
                </c:pt>
                <c:pt idx="23">
                  <c:v>90.543999999999997</c:v>
                </c:pt>
                <c:pt idx="24">
                  <c:v>90.388000000000005</c:v>
                </c:pt>
                <c:pt idx="25">
                  <c:v>90.302000000000007</c:v>
                </c:pt>
                <c:pt idx="26">
                  <c:v>90.231999999999999</c:v>
                </c:pt>
                <c:pt idx="27">
                  <c:v>90.061000000000007</c:v>
                </c:pt>
                <c:pt idx="28">
                  <c:v>89.947999999999993</c:v>
                </c:pt>
                <c:pt idx="29">
                  <c:v>89.876999999999995</c:v>
                </c:pt>
                <c:pt idx="30">
                  <c:v>89.748999999999995</c:v>
                </c:pt>
                <c:pt idx="31">
                  <c:v>89.635000000000005</c:v>
                </c:pt>
                <c:pt idx="32">
                  <c:v>89.536000000000001</c:v>
                </c:pt>
                <c:pt idx="33">
                  <c:v>89.408000000000001</c:v>
                </c:pt>
                <c:pt idx="34">
                  <c:v>89.236999999999995</c:v>
                </c:pt>
                <c:pt idx="35">
                  <c:v>89.138000000000005</c:v>
                </c:pt>
                <c:pt idx="36">
                  <c:v>89.037999999999997</c:v>
                </c:pt>
                <c:pt idx="37">
                  <c:v>88.981999999999999</c:v>
                </c:pt>
                <c:pt idx="38">
                  <c:v>88.896000000000001</c:v>
                </c:pt>
                <c:pt idx="39">
                  <c:v>88.754000000000005</c:v>
                </c:pt>
                <c:pt idx="40">
                  <c:v>88.668999999999997</c:v>
                </c:pt>
                <c:pt idx="41">
                  <c:v>88.596999999999994</c:v>
                </c:pt>
                <c:pt idx="42">
                  <c:v>88.54</c:v>
                </c:pt>
                <c:pt idx="43">
                  <c:v>88.483000000000004</c:v>
                </c:pt>
                <c:pt idx="44">
                  <c:v>88.397999999999996</c:v>
                </c:pt>
                <c:pt idx="45">
                  <c:v>88.269000000000005</c:v>
                </c:pt>
                <c:pt idx="46">
                  <c:v>88.183000000000007</c:v>
                </c:pt>
                <c:pt idx="47">
                  <c:v>88.067999999999998</c:v>
                </c:pt>
                <c:pt idx="48">
                  <c:v>87.951999999999998</c:v>
                </c:pt>
                <c:pt idx="49">
                  <c:v>84.168000000000006</c:v>
                </c:pt>
                <c:pt idx="50">
                  <c:v>80.694999999999993</c:v>
                </c:pt>
                <c:pt idx="51">
                  <c:v>77.355000000000004</c:v>
                </c:pt>
                <c:pt idx="52">
                  <c:v>73.83</c:v>
                </c:pt>
                <c:pt idx="53">
                  <c:v>69.730999999999995</c:v>
                </c:pt>
                <c:pt idx="54">
                  <c:v>65.191999999999993</c:v>
                </c:pt>
                <c:pt idx="55">
                  <c:v>60.716999999999999</c:v>
                </c:pt>
                <c:pt idx="56">
                  <c:v>55.665999999999997</c:v>
                </c:pt>
                <c:pt idx="57">
                  <c:v>51.243000000000002</c:v>
                </c:pt>
                <c:pt idx="58">
                  <c:v>47.32</c:v>
                </c:pt>
                <c:pt idx="59">
                  <c:v>42.603000000000002</c:v>
                </c:pt>
              </c:numCache>
            </c:numRef>
          </c:yVal>
          <c:smooth val="0"/>
          <c:extLst>
            <c:ext xmlns:c16="http://schemas.microsoft.com/office/drawing/2014/chart" uri="{C3380CC4-5D6E-409C-BE32-E72D297353CC}">
              <c16:uniqueId val="{00000000-20C8-40C1-8675-C4E113D8CA73}"/>
            </c:ext>
          </c:extLst>
        </c:ser>
        <c:ser>
          <c:idx val="1"/>
          <c:order val="1"/>
          <c:tx>
            <c:strRef>
              <c:f>Sheet1!$C$1</c:f>
              <c:strCache>
                <c:ptCount val="1"/>
                <c:pt idx="0">
                  <c:v>No Diabetes (N=21,308)</c:v>
                </c:pt>
              </c:strCache>
            </c:strRef>
          </c:tx>
          <c:spPr>
            <a:ln w="41275">
              <a:solidFill>
                <a:srgbClr val="009900"/>
              </a:solidFill>
              <a:prstDash val="solid"/>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Sheet1!$C$2:$C$61</c:f>
              <c:numCache>
                <c:formatCode>General</c:formatCode>
                <c:ptCount val="60"/>
                <c:pt idx="0">
                  <c:v>100</c:v>
                </c:pt>
                <c:pt idx="1">
                  <c:v>97.275999999999996</c:v>
                </c:pt>
                <c:pt idx="2">
                  <c:v>96.155000000000001</c:v>
                </c:pt>
                <c:pt idx="3">
                  <c:v>95.450999999999993</c:v>
                </c:pt>
                <c:pt idx="4">
                  <c:v>94.82</c:v>
                </c:pt>
                <c:pt idx="5">
                  <c:v>94.402000000000001</c:v>
                </c:pt>
                <c:pt idx="6">
                  <c:v>94.069000000000003</c:v>
                </c:pt>
                <c:pt idx="7">
                  <c:v>93.727000000000004</c:v>
                </c:pt>
                <c:pt idx="8">
                  <c:v>93.512</c:v>
                </c:pt>
                <c:pt idx="9">
                  <c:v>93.283000000000001</c:v>
                </c:pt>
                <c:pt idx="10">
                  <c:v>93.049000000000007</c:v>
                </c:pt>
                <c:pt idx="11">
                  <c:v>92.858999999999995</c:v>
                </c:pt>
                <c:pt idx="12">
                  <c:v>92.600999999999999</c:v>
                </c:pt>
                <c:pt idx="13">
                  <c:v>92.466999999999999</c:v>
                </c:pt>
                <c:pt idx="14">
                  <c:v>92.319000000000003</c:v>
                </c:pt>
                <c:pt idx="15">
                  <c:v>92.156000000000006</c:v>
                </c:pt>
                <c:pt idx="16">
                  <c:v>92.040999999999997</c:v>
                </c:pt>
                <c:pt idx="17">
                  <c:v>91.921999999999997</c:v>
                </c:pt>
                <c:pt idx="18">
                  <c:v>91.796999999999997</c:v>
                </c:pt>
                <c:pt idx="19">
                  <c:v>91.721000000000004</c:v>
                </c:pt>
                <c:pt idx="20">
                  <c:v>91.581999999999994</c:v>
                </c:pt>
                <c:pt idx="21">
                  <c:v>91.475999999999999</c:v>
                </c:pt>
                <c:pt idx="22">
                  <c:v>91.361000000000004</c:v>
                </c:pt>
                <c:pt idx="23">
                  <c:v>91.265000000000001</c:v>
                </c:pt>
                <c:pt idx="24">
                  <c:v>91.17</c:v>
                </c:pt>
                <c:pt idx="25">
                  <c:v>91.082999999999998</c:v>
                </c:pt>
                <c:pt idx="26">
                  <c:v>90.977999999999994</c:v>
                </c:pt>
                <c:pt idx="27">
                  <c:v>90.858000000000004</c:v>
                </c:pt>
                <c:pt idx="28">
                  <c:v>90.762</c:v>
                </c:pt>
                <c:pt idx="29">
                  <c:v>90.637</c:v>
                </c:pt>
                <c:pt idx="30">
                  <c:v>90.516999999999996</c:v>
                </c:pt>
                <c:pt idx="31">
                  <c:v>90.426000000000002</c:v>
                </c:pt>
                <c:pt idx="32">
                  <c:v>90.314999999999998</c:v>
                </c:pt>
                <c:pt idx="33">
                  <c:v>90.233000000000004</c:v>
                </c:pt>
                <c:pt idx="34">
                  <c:v>90.161000000000001</c:v>
                </c:pt>
                <c:pt idx="35">
                  <c:v>90.088999999999999</c:v>
                </c:pt>
                <c:pt idx="36">
                  <c:v>90.016999999999996</c:v>
                </c:pt>
                <c:pt idx="37">
                  <c:v>89.935000000000002</c:v>
                </c:pt>
                <c:pt idx="38">
                  <c:v>89.828999999999994</c:v>
                </c:pt>
                <c:pt idx="39">
                  <c:v>89.709000000000003</c:v>
                </c:pt>
                <c:pt idx="40">
                  <c:v>89.622</c:v>
                </c:pt>
                <c:pt idx="41">
                  <c:v>89.564999999999998</c:v>
                </c:pt>
                <c:pt idx="42">
                  <c:v>89.477999999999994</c:v>
                </c:pt>
                <c:pt idx="43">
                  <c:v>89.385999999999996</c:v>
                </c:pt>
                <c:pt idx="44">
                  <c:v>89.28</c:v>
                </c:pt>
                <c:pt idx="45">
                  <c:v>89.168000000000006</c:v>
                </c:pt>
                <c:pt idx="46">
                  <c:v>89.075999999999993</c:v>
                </c:pt>
                <c:pt idx="47">
                  <c:v>89.013000000000005</c:v>
                </c:pt>
                <c:pt idx="48">
                  <c:v>88.91</c:v>
                </c:pt>
                <c:pt idx="49">
                  <c:v>85.515000000000001</c:v>
                </c:pt>
                <c:pt idx="50">
                  <c:v>82.75</c:v>
                </c:pt>
                <c:pt idx="51">
                  <c:v>80.155000000000001</c:v>
                </c:pt>
                <c:pt idx="52">
                  <c:v>77.334000000000003</c:v>
                </c:pt>
                <c:pt idx="53">
                  <c:v>74.524000000000001</c:v>
                </c:pt>
                <c:pt idx="54">
                  <c:v>71.778999999999996</c:v>
                </c:pt>
                <c:pt idx="55">
                  <c:v>68.861999999999995</c:v>
                </c:pt>
                <c:pt idx="56">
                  <c:v>65.745999999999995</c:v>
                </c:pt>
                <c:pt idx="57">
                  <c:v>62.85</c:v>
                </c:pt>
                <c:pt idx="58">
                  <c:v>59.073999999999998</c:v>
                </c:pt>
                <c:pt idx="59">
                  <c:v>55.856999999999999</c:v>
                </c:pt>
              </c:numCache>
            </c:numRef>
          </c:yVal>
          <c:smooth val="0"/>
          <c:extLst>
            <c:ext xmlns:c16="http://schemas.microsoft.com/office/drawing/2014/chart" uri="{C3380CC4-5D6E-409C-BE32-E72D297353CC}">
              <c16:uniqueId val="{00000001-20C8-40C1-8675-C4E113D8CA73}"/>
            </c:ext>
          </c:extLst>
        </c:ser>
        <c:dLbls>
          <c:showLegendKey val="0"/>
          <c:showVal val="0"/>
          <c:showCatName val="0"/>
          <c:showSerName val="0"/>
          <c:showPercent val="0"/>
          <c:showBubbleSize val="0"/>
        </c:dLbls>
        <c:axId val="693161456"/>
        <c:axId val="693161848"/>
      </c:scatterChart>
      <c:valAx>
        <c:axId val="693161456"/>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1848"/>
        <c:crosses val="autoZero"/>
        <c:crossBetween val="midCat"/>
        <c:majorUnit val="1"/>
      </c:valAx>
      <c:valAx>
        <c:axId val="6931618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1456"/>
        <c:crosses val="autoZero"/>
        <c:crossBetween val="midCat"/>
        <c:majorUnit val="25"/>
      </c:valAx>
      <c:spPr>
        <a:noFill/>
        <a:ln>
          <a:solidFill>
            <a:schemeClr val="bg2"/>
          </a:solidFill>
        </a:ln>
      </c:spPr>
    </c:plotArea>
    <c:legend>
      <c:legendPos val="r"/>
      <c:layout>
        <c:manualLayout>
          <c:xMode val="edge"/>
          <c:yMode val="edge"/>
          <c:x val="0.10442732373970495"/>
          <c:y val="0.69540936415206167"/>
          <c:w val="0.61946902654868674"/>
          <c:h val="0.1155033443400220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8592659891872494"/>
          <c:h val="0.83254736712598421"/>
        </c:manualLayout>
      </c:layout>
      <c:scatterChart>
        <c:scatterStyle val="lineMarker"/>
        <c:varyColors val="0"/>
        <c:ser>
          <c:idx val="0"/>
          <c:order val="0"/>
          <c:tx>
            <c:strRef>
              <c:f>Sheet1!$B$1</c:f>
              <c:strCache>
                <c:ptCount val="1"/>
                <c:pt idx="0">
                  <c:v>Cigarette history (N=11,822)</c:v>
                </c:pt>
              </c:strCache>
            </c:strRef>
          </c:tx>
          <c:spPr>
            <a:ln w="41275">
              <a:solidFill>
                <a:srgbClr val="00B0F0"/>
              </a:solidFill>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Sheet1!$B$2:$B$61</c:f>
              <c:numCache>
                <c:formatCode>General</c:formatCode>
                <c:ptCount val="60"/>
                <c:pt idx="0">
                  <c:v>100</c:v>
                </c:pt>
                <c:pt idx="1">
                  <c:v>97.816000000000003</c:v>
                </c:pt>
                <c:pt idx="2">
                  <c:v>96.757000000000005</c:v>
                </c:pt>
                <c:pt idx="3">
                  <c:v>95.983000000000004</c:v>
                </c:pt>
                <c:pt idx="4">
                  <c:v>95.403000000000006</c:v>
                </c:pt>
                <c:pt idx="5">
                  <c:v>95.018000000000001</c:v>
                </c:pt>
                <c:pt idx="6">
                  <c:v>94.692999999999998</c:v>
                </c:pt>
                <c:pt idx="7">
                  <c:v>94.323999999999998</c:v>
                </c:pt>
                <c:pt idx="8">
                  <c:v>94.102000000000004</c:v>
                </c:pt>
                <c:pt idx="9">
                  <c:v>93.843999999999994</c:v>
                </c:pt>
                <c:pt idx="10">
                  <c:v>93.611999999999995</c:v>
                </c:pt>
                <c:pt idx="11">
                  <c:v>93.353999999999999</c:v>
                </c:pt>
                <c:pt idx="12">
                  <c:v>93.165000000000006</c:v>
                </c:pt>
                <c:pt idx="13">
                  <c:v>93.028000000000006</c:v>
                </c:pt>
                <c:pt idx="14">
                  <c:v>92.89</c:v>
                </c:pt>
                <c:pt idx="15">
                  <c:v>92.674999999999997</c:v>
                </c:pt>
                <c:pt idx="16">
                  <c:v>92.528999999999996</c:v>
                </c:pt>
                <c:pt idx="17">
                  <c:v>92.409000000000006</c:v>
                </c:pt>
                <c:pt idx="18">
                  <c:v>92.287999999999997</c:v>
                </c:pt>
                <c:pt idx="19">
                  <c:v>92.141999999999996</c:v>
                </c:pt>
                <c:pt idx="20">
                  <c:v>92.037999999999997</c:v>
                </c:pt>
                <c:pt idx="21">
                  <c:v>91.875</c:v>
                </c:pt>
                <c:pt idx="22">
                  <c:v>91.796999999999997</c:v>
                </c:pt>
                <c:pt idx="23">
                  <c:v>91.703000000000003</c:v>
                </c:pt>
                <c:pt idx="24">
                  <c:v>91.548000000000002</c:v>
                </c:pt>
                <c:pt idx="25">
                  <c:v>91.418000000000006</c:v>
                </c:pt>
                <c:pt idx="26">
                  <c:v>91.375</c:v>
                </c:pt>
                <c:pt idx="27">
                  <c:v>91.210999999999999</c:v>
                </c:pt>
                <c:pt idx="28">
                  <c:v>91.117000000000004</c:v>
                </c:pt>
                <c:pt idx="29">
                  <c:v>91.004999999999995</c:v>
                </c:pt>
                <c:pt idx="30">
                  <c:v>90.875</c:v>
                </c:pt>
                <c:pt idx="31">
                  <c:v>90.754000000000005</c:v>
                </c:pt>
                <c:pt idx="32">
                  <c:v>90.650999999999996</c:v>
                </c:pt>
                <c:pt idx="33">
                  <c:v>90.555999999999997</c:v>
                </c:pt>
                <c:pt idx="34">
                  <c:v>90.453000000000003</c:v>
                </c:pt>
                <c:pt idx="35">
                  <c:v>90.391999999999996</c:v>
                </c:pt>
                <c:pt idx="36">
                  <c:v>90.28</c:v>
                </c:pt>
                <c:pt idx="37">
                  <c:v>90.236999999999995</c:v>
                </c:pt>
                <c:pt idx="38">
                  <c:v>90.132999999999996</c:v>
                </c:pt>
                <c:pt idx="39">
                  <c:v>89.986999999999995</c:v>
                </c:pt>
                <c:pt idx="40">
                  <c:v>89.873999999999995</c:v>
                </c:pt>
                <c:pt idx="41">
                  <c:v>89.805000000000007</c:v>
                </c:pt>
                <c:pt idx="42">
                  <c:v>89.727000000000004</c:v>
                </c:pt>
                <c:pt idx="43">
                  <c:v>89.632000000000005</c:v>
                </c:pt>
                <c:pt idx="44">
                  <c:v>89.545000000000002</c:v>
                </c:pt>
                <c:pt idx="45">
                  <c:v>89.45</c:v>
                </c:pt>
                <c:pt idx="46">
                  <c:v>89.372</c:v>
                </c:pt>
                <c:pt idx="47">
                  <c:v>89.284000000000006</c:v>
                </c:pt>
                <c:pt idx="48">
                  <c:v>89.17</c:v>
                </c:pt>
                <c:pt idx="49">
                  <c:v>85.492000000000004</c:v>
                </c:pt>
                <c:pt idx="50">
                  <c:v>82.218999999999994</c:v>
                </c:pt>
                <c:pt idx="51">
                  <c:v>79.126000000000005</c:v>
                </c:pt>
                <c:pt idx="52">
                  <c:v>75.582999999999998</c:v>
                </c:pt>
                <c:pt idx="53">
                  <c:v>71.78</c:v>
                </c:pt>
                <c:pt idx="54">
                  <c:v>67.858000000000004</c:v>
                </c:pt>
                <c:pt idx="55">
                  <c:v>63.927</c:v>
                </c:pt>
                <c:pt idx="56">
                  <c:v>60.011000000000003</c:v>
                </c:pt>
                <c:pt idx="57">
                  <c:v>56.094000000000001</c:v>
                </c:pt>
                <c:pt idx="58">
                  <c:v>51.417999999999999</c:v>
                </c:pt>
                <c:pt idx="59">
                  <c:v>46.264000000000003</c:v>
                </c:pt>
              </c:numCache>
            </c:numRef>
          </c:yVal>
          <c:smooth val="0"/>
          <c:extLst>
            <c:ext xmlns:c16="http://schemas.microsoft.com/office/drawing/2014/chart" uri="{C3380CC4-5D6E-409C-BE32-E72D297353CC}">
              <c16:uniqueId val="{00000000-781F-4DF6-A77C-3A722A637500}"/>
            </c:ext>
          </c:extLst>
        </c:ser>
        <c:ser>
          <c:idx val="1"/>
          <c:order val="1"/>
          <c:tx>
            <c:strRef>
              <c:f>Sheet1!$C$1</c:f>
              <c:strCache>
                <c:ptCount val="1"/>
                <c:pt idx="0">
                  <c:v>No cigarette history (N=13,319)</c:v>
                </c:pt>
              </c:strCache>
            </c:strRef>
          </c:tx>
          <c:spPr>
            <a:ln w="41275">
              <a:solidFill>
                <a:srgbClr val="009900"/>
              </a:solidFill>
              <a:prstDash val="solid"/>
            </a:ln>
          </c:spPr>
          <c:marker>
            <c:symbol val="none"/>
          </c:marker>
          <c:xVal>
            <c:numRef>
              <c:f>Sheet1!$A$2:$A$61</c:f>
              <c:numCache>
                <c:formatCode>General</c:formatCode>
                <c:ptCount val="60"/>
                <c:pt idx="0">
                  <c:v>0</c:v>
                </c:pt>
                <c:pt idx="1">
                  <c:v>2.0799999999999999E-2</c:v>
                </c:pt>
                <c:pt idx="2">
                  <c:v>4.1700000000000001E-2</c:v>
                </c:pt>
                <c:pt idx="3">
                  <c:v>6.25E-2</c:v>
                </c:pt>
                <c:pt idx="4">
                  <c:v>8.3299999999999999E-2</c:v>
                </c:pt>
                <c:pt idx="5">
                  <c:v>0.1042</c:v>
                </c:pt>
                <c:pt idx="6">
                  <c:v>0.125</c:v>
                </c:pt>
                <c:pt idx="7">
                  <c:v>0.14580000000000001</c:v>
                </c:pt>
                <c:pt idx="8">
                  <c:v>0.16669999999999999</c:v>
                </c:pt>
                <c:pt idx="9">
                  <c:v>0.1875</c:v>
                </c:pt>
                <c:pt idx="10">
                  <c:v>0.20830000000000001</c:v>
                </c:pt>
                <c:pt idx="11">
                  <c:v>0.22919999999999999</c:v>
                </c:pt>
                <c:pt idx="12">
                  <c:v>0.25</c:v>
                </c:pt>
                <c:pt idx="13">
                  <c:v>0.27079999999999999</c:v>
                </c:pt>
                <c:pt idx="14">
                  <c:v>0.29170000000000001</c:v>
                </c:pt>
                <c:pt idx="15">
                  <c:v>0.3125</c:v>
                </c:pt>
                <c:pt idx="16">
                  <c:v>0.33329999999999999</c:v>
                </c:pt>
                <c:pt idx="17">
                  <c:v>0.35420000000000001</c:v>
                </c:pt>
                <c:pt idx="18">
                  <c:v>0.375</c:v>
                </c:pt>
                <c:pt idx="19">
                  <c:v>0.39579999999999999</c:v>
                </c:pt>
                <c:pt idx="20">
                  <c:v>0.41670000000000001</c:v>
                </c:pt>
                <c:pt idx="21">
                  <c:v>0.4375</c:v>
                </c:pt>
                <c:pt idx="22">
                  <c:v>0.45829999999999999</c:v>
                </c:pt>
                <c:pt idx="23">
                  <c:v>0.47920000000000001</c:v>
                </c:pt>
                <c:pt idx="24">
                  <c:v>0.5</c:v>
                </c:pt>
                <c:pt idx="25">
                  <c:v>0.52080000000000004</c:v>
                </c:pt>
                <c:pt idx="26">
                  <c:v>0.54169999999999996</c:v>
                </c:pt>
                <c:pt idx="27">
                  <c:v>0.5625</c:v>
                </c:pt>
                <c:pt idx="28">
                  <c:v>0.58330000000000004</c:v>
                </c:pt>
                <c:pt idx="29">
                  <c:v>0.60419999999999996</c:v>
                </c:pt>
                <c:pt idx="30">
                  <c:v>0.625</c:v>
                </c:pt>
                <c:pt idx="31">
                  <c:v>0.64580000000000004</c:v>
                </c:pt>
                <c:pt idx="32">
                  <c:v>0.66669999999999996</c:v>
                </c:pt>
                <c:pt idx="33">
                  <c:v>0.6875</c:v>
                </c:pt>
                <c:pt idx="34">
                  <c:v>0.70830000000000004</c:v>
                </c:pt>
                <c:pt idx="35">
                  <c:v>0.72919999999999996</c:v>
                </c:pt>
                <c:pt idx="36">
                  <c:v>0.75</c:v>
                </c:pt>
                <c:pt idx="37">
                  <c:v>0.77080000000000004</c:v>
                </c:pt>
                <c:pt idx="38">
                  <c:v>0.79169999999999996</c:v>
                </c:pt>
                <c:pt idx="39">
                  <c:v>0.8125</c:v>
                </c:pt>
                <c:pt idx="40">
                  <c:v>0.83330000000000004</c:v>
                </c:pt>
                <c:pt idx="41">
                  <c:v>0.85419999999999996</c:v>
                </c:pt>
                <c:pt idx="42">
                  <c:v>0.875</c:v>
                </c:pt>
                <c:pt idx="43">
                  <c:v>0.89580000000000004</c:v>
                </c:pt>
                <c:pt idx="44">
                  <c:v>0.91669999999999996</c:v>
                </c:pt>
                <c:pt idx="45">
                  <c:v>0.9375</c:v>
                </c:pt>
                <c:pt idx="46">
                  <c:v>0.95830000000000004</c:v>
                </c:pt>
                <c:pt idx="47">
                  <c:v>0.97919999999999996</c:v>
                </c:pt>
                <c:pt idx="48">
                  <c:v>1</c:v>
                </c:pt>
                <c:pt idx="49">
                  <c:v>2</c:v>
                </c:pt>
                <c:pt idx="50">
                  <c:v>3</c:v>
                </c:pt>
                <c:pt idx="51">
                  <c:v>4</c:v>
                </c:pt>
                <c:pt idx="52">
                  <c:v>5</c:v>
                </c:pt>
                <c:pt idx="53">
                  <c:v>6</c:v>
                </c:pt>
                <c:pt idx="54">
                  <c:v>7</c:v>
                </c:pt>
                <c:pt idx="55">
                  <c:v>8</c:v>
                </c:pt>
                <c:pt idx="56">
                  <c:v>9</c:v>
                </c:pt>
                <c:pt idx="57">
                  <c:v>10</c:v>
                </c:pt>
                <c:pt idx="58">
                  <c:v>11</c:v>
                </c:pt>
                <c:pt idx="59">
                  <c:v>12</c:v>
                </c:pt>
              </c:numCache>
            </c:numRef>
          </c:xVal>
          <c:yVal>
            <c:numRef>
              <c:f>Sheet1!$C$2:$C$61</c:f>
              <c:numCache>
                <c:formatCode>General</c:formatCode>
                <c:ptCount val="60"/>
                <c:pt idx="0">
                  <c:v>100</c:v>
                </c:pt>
                <c:pt idx="1">
                  <c:v>97.406999999999996</c:v>
                </c:pt>
                <c:pt idx="2">
                  <c:v>96.51</c:v>
                </c:pt>
                <c:pt idx="3">
                  <c:v>95.844999999999999</c:v>
                </c:pt>
                <c:pt idx="4">
                  <c:v>95.222999999999999</c:v>
                </c:pt>
                <c:pt idx="5">
                  <c:v>94.805999999999997</c:v>
                </c:pt>
                <c:pt idx="6">
                  <c:v>94.463999999999999</c:v>
                </c:pt>
                <c:pt idx="7">
                  <c:v>94.097999999999999</c:v>
                </c:pt>
                <c:pt idx="8">
                  <c:v>93.823999999999998</c:v>
                </c:pt>
                <c:pt idx="9">
                  <c:v>93.55</c:v>
                </c:pt>
                <c:pt idx="10">
                  <c:v>93.26</c:v>
                </c:pt>
                <c:pt idx="11">
                  <c:v>93.07</c:v>
                </c:pt>
                <c:pt idx="12">
                  <c:v>92.81</c:v>
                </c:pt>
                <c:pt idx="13">
                  <c:v>92.619</c:v>
                </c:pt>
                <c:pt idx="14">
                  <c:v>92.427999999999997</c:v>
                </c:pt>
                <c:pt idx="15">
                  <c:v>92.305999999999997</c:v>
                </c:pt>
                <c:pt idx="16">
                  <c:v>92.137</c:v>
                </c:pt>
                <c:pt idx="17">
                  <c:v>91.977000000000004</c:v>
                </c:pt>
                <c:pt idx="18">
                  <c:v>91.876999999999995</c:v>
                </c:pt>
                <c:pt idx="19">
                  <c:v>91.838999999999999</c:v>
                </c:pt>
                <c:pt idx="20">
                  <c:v>91.709000000000003</c:v>
                </c:pt>
                <c:pt idx="21">
                  <c:v>91.617000000000004</c:v>
                </c:pt>
                <c:pt idx="22">
                  <c:v>91.478999999999999</c:v>
                </c:pt>
                <c:pt idx="23">
                  <c:v>91.372</c:v>
                </c:pt>
                <c:pt idx="24">
                  <c:v>91.287000000000006</c:v>
                </c:pt>
                <c:pt idx="25">
                  <c:v>91.241</c:v>
                </c:pt>
                <c:pt idx="26">
                  <c:v>91.087999999999994</c:v>
                </c:pt>
                <c:pt idx="27">
                  <c:v>90.980999999999995</c:v>
                </c:pt>
                <c:pt idx="28">
                  <c:v>90.864999999999995</c:v>
                </c:pt>
                <c:pt idx="29">
                  <c:v>90.796000000000006</c:v>
                </c:pt>
                <c:pt idx="30">
                  <c:v>90.695999999999998</c:v>
                </c:pt>
                <c:pt idx="31">
                  <c:v>90.626999999999995</c:v>
                </c:pt>
                <c:pt idx="32">
                  <c:v>90.527000000000001</c:v>
                </c:pt>
                <c:pt idx="33">
                  <c:v>90.427000000000007</c:v>
                </c:pt>
                <c:pt idx="34">
                  <c:v>90.343000000000004</c:v>
                </c:pt>
                <c:pt idx="35">
                  <c:v>90.251000000000005</c:v>
                </c:pt>
                <c:pt idx="36">
                  <c:v>90.180999999999997</c:v>
                </c:pt>
                <c:pt idx="37">
                  <c:v>90.081000000000003</c:v>
                </c:pt>
                <c:pt idx="38">
                  <c:v>89.989000000000004</c:v>
                </c:pt>
                <c:pt idx="39">
                  <c:v>89.935000000000002</c:v>
                </c:pt>
                <c:pt idx="40">
                  <c:v>89.881</c:v>
                </c:pt>
                <c:pt idx="41">
                  <c:v>89.834999999999994</c:v>
                </c:pt>
                <c:pt idx="42">
                  <c:v>89.757999999999996</c:v>
                </c:pt>
                <c:pt idx="43">
                  <c:v>89.673000000000002</c:v>
                </c:pt>
                <c:pt idx="44">
                  <c:v>89.572000000000003</c:v>
                </c:pt>
                <c:pt idx="45">
                  <c:v>89.433000000000007</c:v>
                </c:pt>
                <c:pt idx="46">
                  <c:v>89.308999999999997</c:v>
                </c:pt>
                <c:pt idx="47">
                  <c:v>89.222999999999999</c:v>
                </c:pt>
                <c:pt idx="48">
                  <c:v>89.111999999999995</c:v>
                </c:pt>
                <c:pt idx="49">
                  <c:v>85.721000000000004</c:v>
                </c:pt>
                <c:pt idx="50">
                  <c:v>83.03</c:v>
                </c:pt>
                <c:pt idx="51">
                  <c:v>80.52</c:v>
                </c:pt>
                <c:pt idx="52">
                  <c:v>78.093999999999994</c:v>
                </c:pt>
                <c:pt idx="53">
                  <c:v>75.664000000000001</c:v>
                </c:pt>
                <c:pt idx="54">
                  <c:v>73.078000000000003</c:v>
                </c:pt>
                <c:pt idx="55">
                  <c:v>70.516999999999996</c:v>
                </c:pt>
                <c:pt idx="56">
                  <c:v>67.409000000000006</c:v>
                </c:pt>
                <c:pt idx="57">
                  <c:v>64.778999999999996</c:v>
                </c:pt>
                <c:pt idx="58">
                  <c:v>61.567999999999998</c:v>
                </c:pt>
                <c:pt idx="59">
                  <c:v>58.521000000000001</c:v>
                </c:pt>
              </c:numCache>
            </c:numRef>
          </c:yVal>
          <c:smooth val="0"/>
          <c:extLst>
            <c:ext xmlns:c16="http://schemas.microsoft.com/office/drawing/2014/chart" uri="{C3380CC4-5D6E-409C-BE32-E72D297353CC}">
              <c16:uniqueId val="{00000001-781F-4DF6-A77C-3A722A637500}"/>
            </c:ext>
          </c:extLst>
        </c:ser>
        <c:dLbls>
          <c:showLegendKey val="0"/>
          <c:showVal val="0"/>
          <c:showCatName val="0"/>
          <c:showSerName val="0"/>
          <c:showPercent val="0"/>
          <c:showBubbleSize val="0"/>
        </c:dLbls>
        <c:axId val="693164592"/>
        <c:axId val="693164984"/>
      </c:scatterChart>
      <c:valAx>
        <c:axId val="693164592"/>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4984"/>
        <c:crosses val="autoZero"/>
        <c:crossBetween val="midCat"/>
        <c:majorUnit val="1"/>
      </c:valAx>
      <c:valAx>
        <c:axId val="69316498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4592"/>
        <c:crosses val="autoZero"/>
        <c:crossBetween val="midCat"/>
        <c:majorUnit val="25"/>
      </c:valAx>
      <c:spPr>
        <a:noFill/>
        <a:ln>
          <a:solidFill>
            <a:schemeClr val="bg2"/>
          </a:solidFill>
        </a:ln>
      </c:spPr>
    </c:plotArea>
    <c:legend>
      <c:legendPos val="r"/>
      <c:layout>
        <c:manualLayout>
          <c:xMode val="edge"/>
          <c:yMode val="edge"/>
          <c:x val="0.11107331134890192"/>
          <c:y val="0.67928033189399717"/>
          <c:w val="0.68289085545722761"/>
          <c:h val="0.1181034628735925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2.2460834973753282E-2"/>
          <c:w val="0.89827073606949681"/>
          <c:h val="0.83254736712598421"/>
        </c:manualLayout>
      </c:layout>
      <c:scatterChart>
        <c:scatterStyle val="lineMarker"/>
        <c:varyColors val="0"/>
        <c:ser>
          <c:idx val="0"/>
          <c:order val="0"/>
          <c:tx>
            <c:strRef>
              <c:f>Sheet1!$B$1</c:f>
              <c:strCache>
                <c:ptCount val="1"/>
                <c:pt idx="0">
                  <c:v>Pulsatile flow (N=1,229)</c:v>
                </c:pt>
              </c:strCache>
            </c:strRef>
          </c:tx>
          <c:spPr>
            <a:ln w="41275">
              <a:solidFill>
                <a:srgbClr val="00B0F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92.808999999999997</c:v>
                </c:pt>
                <c:pt idx="2">
                  <c:v>90.593999999999994</c:v>
                </c:pt>
                <c:pt idx="3">
                  <c:v>89.278999999999996</c:v>
                </c:pt>
                <c:pt idx="4">
                  <c:v>88.784999999999997</c:v>
                </c:pt>
                <c:pt idx="5">
                  <c:v>88.126000000000005</c:v>
                </c:pt>
                <c:pt idx="6">
                  <c:v>87.879000000000005</c:v>
                </c:pt>
                <c:pt idx="7">
                  <c:v>87.052000000000007</c:v>
                </c:pt>
                <c:pt idx="8">
                  <c:v>86.391000000000005</c:v>
                </c:pt>
                <c:pt idx="9">
                  <c:v>86.06</c:v>
                </c:pt>
                <c:pt idx="10">
                  <c:v>85.811999999999998</c:v>
                </c:pt>
                <c:pt idx="11">
                  <c:v>85.480999999999995</c:v>
                </c:pt>
                <c:pt idx="12">
                  <c:v>85.066000000000003</c:v>
                </c:pt>
                <c:pt idx="13">
                  <c:v>84.48</c:v>
                </c:pt>
                <c:pt idx="14">
                  <c:v>84.227999999999994</c:v>
                </c:pt>
                <c:pt idx="15">
                  <c:v>83.724999999999994</c:v>
                </c:pt>
                <c:pt idx="16">
                  <c:v>83.641000000000005</c:v>
                </c:pt>
                <c:pt idx="17">
                  <c:v>83.221999999999994</c:v>
                </c:pt>
                <c:pt idx="18">
                  <c:v>82.802000000000007</c:v>
                </c:pt>
                <c:pt idx="19">
                  <c:v>82.718000000000004</c:v>
                </c:pt>
                <c:pt idx="20">
                  <c:v>82.465999999999994</c:v>
                </c:pt>
                <c:pt idx="21">
                  <c:v>82.213999999999999</c:v>
                </c:pt>
                <c:pt idx="22">
                  <c:v>82.045000000000002</c:v>
                </c:pt>
                <c:pt idx="23">
                  <c:v>81.623000000000005</c:v>
                </c:pt>
                <c:pt idx="24">
                  <c:v>81.369</c:v>
                </c:pt>
                <c:pt idx="25">
                  <c:v>80.938000000000002</c:v>
                </c:pt>
                <c:pt idx="26">
                  <c:v>80.938000000000002</c:v>
                </c:pt>
                <c:pt idx="27">
                  <c:v>80.763999999999996</c:v>
                </c:pt>
                <c:pt idx="28">
                  <c:v>80.417000000000002</c:v>
                </c:pt>
                <c:pt idx="29">
                  <c:v>80.156000000000006</c:v>
                </c:pt>
                <c:pt idx="30">
                  <c:v>80.069000000000003</c:v>
                </c:pt>
                <c:pt idx="31">
                  <c:v>79.981999999999999</c:v>
                </c:pt>
                <c:pt idx="32">
                  <c:v>79.72</c:v>
                </c:pt>
                <c:pt idx="33">
                  <c:v>79.632999999999996</c:v>
                </c:pt>
                <c:pt idx="34">
                  <c:v>79.456999999999994</c:v>
                </c:pt>
                <c:pt idx="35">
                  <c:v>79.456999999999994</c:v>
                </c:pt>
                <c:pt idx="36">
                  <c:v>79.192999999999998</c:v>
                </c:pt>
                <c:pt idx="37">
                  <c:v>79.102999999999994</c:v>
                </c:pt>
                <c:pt idx="38">
                  <c:v>78.923000000000002</c:v>
                </c:pt>
                <c:pt idx="39">
                  <c:v>78.832999999999998</c:v>
                </c:pt>
                <c:pt idx="40">
                  <c:v>78.832999999999998</c:v>
                </c:pt>
                <c:pt idx="41">
                  <c:v>78.471999999999994</c:v>
                </c:pt>
                <c:pt idx="42">
                  <c:v>78.111000000000004</c:v>
                </c:pt>
                <c:pt idx="43">
                  <c:v>77.930000000000007</c:v>
                </c:pt>
                <c:pt idx="44">
                  <c:v>77.567999999999998</c:v>
                </c:pt>
                <c:pt idx="45">
                  <c:v>77.477000000000004</c:v>
                </c:pt>
                <c:pt idx="46">
                  <c:v>77.296000000000006</c:v>
                </c:pt>
                <c:pt idx="47">
                  <c:v>77.204999999999998</c:v>
                </c:pt>
                <c:pt idx="48">
                  <c:v>76.748999999999995</c:v>
                </c:pt>
                <c:pt idx="49">
                  <c:v>76.748999999999995</c:v>
                </c:pt>
                <c:pt idx="50">
                  <c:v>76.471000000000004</c:v>
                </c:pt>
                <c:pt idx="51">
                  <c:v>76.378</c:v>
                </c:pt>
                <c:pt idx="52">
                  <c:v>75.819999999999993</c:v>
                </c:pt>
                <c:pt idx="53">
                  <c:v>75.727000000000004</c:v>
                </c:pt>
                <c:pt idx="54">
                  <c:v>75.540999999999997</c:v>
                </c:pt>
                <c:pt idx="55">
                  <c:v>75.353999999999999</c:v>
                </c:pt>
                <c:pt idx="56">
                  <c:v>75.260999999999996</c:v>
                </c:pt>
                <c:pt idx="57">
                  <c:v>74.98</c:v>
                </c:pt>
                <c:pt idx="58">
                  <c:v>74.885999999999996</c:v>
                </c:pt>
                <c:pt idx="59">
                  <c:v>74.417000000000002</c:v>
                </c:pt>
                <c:pt idx="60">
                  <c:v>74.040000000000006</c:v>
                </c:pt>
                <c:pt idx="61">
                  <c:v>73.846000000000004</c:v>
                </c:pt>
                <c:pt idx="62">
                  <c:v>73.650000000000006</c:v>
                </c:pt>
                <c:pt idx="63">
                  <c:v>73.552000000000007</c:v>
                </c:pt>
                <c:pt idx="64">
                  <c:v>73.061000000000007</c:v>
                </c:pt>
                <c:pt idx="65">
                  <c:v>72.864999999999995</c:v>
                </c:pt>
                <c:pt idx="66">
                  <c:v>72.766000000000005</c:v>
                </c:pt>
                <c:pt idx="67">
                  <c:v>72.569999999999993</c:v>
                </c:pt>
                <c:pt idx="68">
                  <c:v>72.274000000000001</c:v>
                </c:pt>
                <c:pt idx="69">
                  <c:v>71.977999999999994</c:v>
                </c:pt>
                <c:pt idx="70">
                  <c:v>71.977999999999994</c:v>
                </c:pt>
                <c:pt idx="71">
                  <c:v>71.977999999999994</c:v>
                </c:pt>
                <c:pt idx="72">
                  <c:v>71.876999999999995</c:v>
                </c:pt>
                <c:pt idx="73">
                  <c:v>71.257999999999996</c:v>
                </c:pt>
                <c:pt idx="74">
                  <c:v>70.944999999999993</c:v>
                </c:pt>
                <c:pt idx="75">
                  <c:v>70.736000000000004</c:v>
                </c:pt>
                <c:pt idx="76">
                  <c:v>70.106999999999999</c:v>
                </c:pt>
                <c:pt idx="77">
                  <c:v>70.001999999999995</c:v>
                </c:pt>
                <c:pt idx="78">
                  <c:v>70.001999999999995</c:v>
                </c:pt>
                <c:pt idx="79">
                  <c:v>69.792000000000002</c:v>
                </c:pt>
                <c:pt idx="80">
                  <c:v>69.475999999999999</c:v>
                </c:pt>
                <c:pt idx="81">
                  <c:v>69.370999999999995</c:v>
                </c:pt>
                <c:pt idx="82">
                  <c:v>69.159000000000006</c:v>
                </c:pt>
                <c:pt idx="83">
                  <c:v>68.945999999999998</c:v>
                </c:pt>
                <c:pt idx="84">
                  <c:v>68.733999999999995</c:v>
                </c:pt>
                <c:pt idx="85">
                  <c:v>68.403999999999996</c:v>
                </c:pt>
                <c:pt idx="86">
                  <c:v>68.293000000000006</c:v>
                </c:pt>
                <c:pt idx="87">
                  <c:v>67.959999999999994</c:v>
                </c:pt>
                <c:pt idx="88">
                  <c:v>67.516000000000005</c:v>
                </c:pt>
                <c:pt idx="89">
                  <c:v>67.180999999999997</c:v>
                </c:pt>
                <c:pt idx="90">
                  <c:v>66.956999999999994</c:v>
                </c:pt>
                <c:pt idx="91">
                  <c:v>66.733000000000004</c:v>
                </c:pt>
                <c:pt idx="92">
                  <c:v>66.62</c:v>
                </c:pt>
                <c:pt idx="93">
                  <c:v>66.165999999999997</c:v>
                </c:pt>
                <c:pt idx="94">
                  <c:v>66.052000000000007</c:v>
                </c:pt>
                <c:pt idx="95">
                  <c:v>65.593999999999994</c:v>
                </c:pt>
                <c:pt idx="96">
                  <c:v>65.356999999999999</c:v>
                </c:pt>
                <c:pt idx="97">
                  <c:v>65.111999999999995</c:v>
                </c:pt>
                <c:pt idx="98">
                  <c:v>64.23</c:v>
                </c:pt>
                <c:pt idx="99">
                  <c:v>63.851999999999997</c:v>
                </c:pt>
                <c:pt idx="100">
                  <c:v>63.851999999999997</c:v>
                </c:pt>
                <c:pt idx="101">
                  <c:v>63.723999999999997</c:v>
                </c:pt>
                <c:pt idx="102">
                  <c:v>63.087000000000003</c:v>
                </c:pt>
                <c:pt idx="103">
                  <c:v>62.829000000000001</c:v>
                </c:pt>
                <c:pt idx="104">
                  <c:v>62.18</c:v>
                </c:pt>
                <c:pt idx="105">
                  <c:v>62.05</c:v>
                </c:pt>
                <c:pt idx="106">
                  <c:v>61.786999999999999</c:v>
                </c:pt>
                <c:pt idx="107">
                  <c:v>61.652999999999999</c:v>
                </c:pt>
                <c:pt idx="108">
                  <c:v>61.234999999999999</c:v>
                </c:pt>
                <c:pt idx="109">
                  <c:v>60.784999999999997</c:v>
                </c:pt>
                <c:pt idx="110">
                  <c:v>60.784999999999997</c:v>
                </c:pt>
                <c:pt idx="111">
                  <c:v>60.155000000000001</c:v>
                </c:pt>
                <c:pt idx="112">
                  <c:v>60.155000000000001</c:v>
                </c:pt>
                <c:pt idx="113">
                  <c:v>59.680999999999997</c:v>
                </c:pt>
                <c:pt idx="114">
                  <c:v>59.363999999999997</c:v>
                </c:pt>
                <c:pt idx="115">
                  <c:v>58.402999999999999</c:v>
                </c:pt>
                <c:pt idx="116">
                  <c:v>57.917999999999999</c:v>
                </c:pt>
                <c:pt idx="117">
                  <c:v>57.917999999999999</c:v>
                </c:pt>
                <c:pt idx="118">
                  <c:v>57.917999999999999</c:v>
                </c:pt>
                <c:pt idx="119">
                  <c:v>57.917999999999999</c:v>
                </c:pt>
                <c:pt idx="120">
                  <c:v>57.375</c:v>
                </c:pt>
                <c:pt idx="121">
                  <c:v>57.176000000000002</c:v>
                </c:pt>
                <c:pt idx="122">
                  <c:v>56.945999999999998</c:v>
                </c:pt>
                <c:pt idx="123">
                  <c:v>56.021000000000001</c:v>
                </c:pt>
                <c:pt idx="124">
                  <c:v>56.021000000000001</c:v>
                </c:pt>
                <c:pt idx="125">
                  <c:v>55.787999999999997</c:v>
                </c:pt>
                <c:pt idx="126">
                  <c:v>55.787999999999997</c:v>
                </c:pt>
                <c:pt idx="127">
                  <c:v>55.308</c:v>
                </c:pt>
                <c:pt idx="128">
                  <c:v>53.82</c:v>
                </c:pt>
                <c:pt idx="129">
                  <c:v>53.320999999999998</c:v>
                </c:pt>
                <c:pt idx="130">
                  <c:v>53.320999999999998</c:v>
                </c:pt>
                <c:pt idx="131">
                  <c:v>52.530999999999999</c:v>
                </c:pt>
                <c:pt idx="132">
                  <c:v>52.256999999999998</c:v>
                </c:pt>
              </c:numCache>
            </c:numRef>
          </c:yVal>
          <c:smooth val="0"/>
          <c:extLst>
            <c:ext xmlns:c16="http://schemas.microsoft.com/office/drawing/2014/chart" uri="{C3380CC4-5D6E-409C-BE32-E72D297353CC}">
              <c16:uniqueId val="{00000000-738B-42C2-A583-E5761E41A298}"/>
            </c:ext>
          </c:extLst>
        </c:ser>
        <c:ser>
          <c:idx val="1"/>
          <c:order val="1"/>
          <c:tx>
            <c:strRef>
              <c:f>Sheet1!$C$1</c:f>
              <c:strCache>
                <c:ptCount val="1"/>
                <c:pt idx="0">
                  <c:v>Continuous flow (N=7,018)</c:v>
                </c:pt>
              </c:strCache>
            </c:strRef>
          </c:tx>
          <c:spPr>
            <a:ln w="41275">
              <a:solidFill>
                <a:srgbClr val="009900"/>
              </a:solidFill>
              <a:prstDash val="solid"/>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95.090999999999994</c:v>
                </c:pt>
                <c:pt idx="2">
                  <c:v>93.744</c:v>
                </c:pt>
                <c:pt idx="3">
                  <c:v>92.811000000000007</c:v>
                </c:pt>
                <c:pt idx="4">
                  <c:v>92.15</c:v>
                </c:pt>
                <c:pt idx="5">
                  <c:v>91.762</c:v>
                </c:pt>
                <c:pt idx="6">
                  <c:v>91.186999999999998</c:v>
                </c:pt>
                <c:pt idx="7">
                  <c:v>90.798000000000002</c:v>
                </c:pt>
                <c:pt idx="8">
                  <c:v>90.495999999999995</c:v>
                </c:pt>
                <c:pt idx="9">
                  <c:v>90.006</c:v>
                </c:pt>
                <c:pt idx="10">
                  <c:v>89.644999999999996</c:v>
                </c:pt>
                <c:pt idx="11">
                  <c:v>89.296999999999997</c:v>
                </c:pt>
                <c:pt idx="12">
                  <c:v>88.915000000000006</c:v>
                </c:pt>
                <c:pt idx="13">
                  <c:v>88.567999999999998</c:v>
                </c:pt>
                <c:pt idx="14">
                  <c:v>88.26</c:v>
                </c:pt>
                <c:pt idx="15">
                  <c:v>87.983999999999995</c:v>
                </c:pt>
                <c:pt idx="16">
                  <c:v>87.658000000000001</c:v>
                </c:pt>
                <c:pt idx="17">
                  <c:v>87.38</c:v>
                </c:pt>
                <c:pt idx="18">
                  <c:v>87.135000000000005</c:v>
                </c:pt>
                <c:pt idx="19">
                  <c:v>86.888999999999996</c:v>
                </c:pt>
                <c:pt idx="20">
                  <c:v>86.561000000000007</c:v>
                </c:pt>
                <c:pt idx="21">
                  <c:v>86.265000000000001</c:v>
                </c:pt>
                <c:pt idx="22">
                  <c:v>85.966999999999999</c:v>
                </c:pt>
                <c:pt idx="23">
                  <c:v>85.748999999999995</c:v>
                </c:pt>
                <c:pt idx="24">
                  <c:v>85.628</c:v>
                </c:pt>
                <c:pt idx="25">
                  <c:v>85.399000000000001</c:v>
                </c:pt>
                <c:pt idx="26">
                  <c:v>85.143000000000001</c:v>
                </c:pt>
                <c:pt idx="27">
                  <c:v>84.825000000000003</c:v>
                </c:pt>
                <c:pt idx="28">
                  <c:v>84.466999999999999</c:v>
                </c:pt>
                <c:pt idx="29">
                  <c:v>84.167000000000002</c:v>
                </c:pt>
                <c:pt idx="30">
                  <c:v>83.828000000000003</c:v>
                </c:pt>
                <c:pt idx="31">
                  <c:v>83.546999999999997</c:v>
                </c:pt>
                <c:pt idx="32">
                  <c:v>83.344999999999999</c:v>
                </c:pt>
                <c:pt idx="33">
                  <c:v>83.203999999999994</c:v>
                </c:pt>
                <c:pt idx="34">
                  <c:v>83.019000000000005</c:v>
                </c:pt>
                <c:pt idx="35">
                  <c:v>82.769000000000005</c:v>
                </c:pt>
                <c:pt idx="36">
                  <c:v>82.575999999999993</c:v>
                </c:pt>
                <c:pt idx="37">
                  <c:v>82.316000000000003</c:v>
                </c:pt>
                <c:pt idx="38">
                  <c:v>82.141000000000005</c:v>
                </c:pt>
                <c:pt idx="39">
                  <c:v>81.965999999999994</c:v>
                </c:pt>
                <c:pt idx="40">
                  <c:v>81.864000000000004</c:v>
                </c:pt>
                <c:pt idx="41">
                  <c:v>81.662000000000006</c:v>
                </c:pt>
                <c:pt idx="42">
                  <c:v>81.382999999999996</c:v>
                </c:pt>
                <c:pt idx="43">
                  <c:v>81.203999999999994</c:v>
                </c:pt>
                <c:pt idx="44">
                  <c:v>81</c:v>
                </c:pt>
                <c:pt idx="45">
                  <c:v>80.688999999999993</c:v>
                </c:pt>
                <c:pt idx="46">
                  <c:v>80.478999999999999</c:v>
                </c:pt>
                <c:pt idx="47">
                  <c:v>80.293000000000006</c:v>
                </c:pt>
                <c:pt idx="48">
                  <c:v>80.102000000000004</c:v>
                </c:pt>
                <c:pt idx="49">
                  <c:v>79.826999999999998</c:v>
                </c:pt>
                <c:pt idx="50">
                  <c:v>79.534000000000006</c:v>
                </c:pt>
                <c:pt idx="51">
                  <c:v>79.141000000000005</c:v>
                </c:pt>
                <c:pt idx="52">
                  <c:v>78.91</c:v>
                </c:pt>
                <c:pt idx="53">
                  <c:v>78.777000000000001</c:v>
                </c:pt>
                <c:pt idx="54">
                  <c:v>78.512</c:v>
                </c:pt>
                <c:pt idx="55">
                  <c:v>78.311000000000007</c:v>
                </c:pt>
                <c:pt idx="56">
                  <c:v>78.108999999999995</c:v>
                </c:pt>
                <c:pt idx="57">
                  <c:v>77.768000000000001</c:v>
                </c:pt>
                <c:pt idx="58">
                  <c:v>77.388000000000005</c:v>
                </c:pt>
                <c:pt idx="59">
                  <c:v>77.247</c:v>
                </c:pt>
                <c:pt idx="60">
                  <c:v>76.882999999999996</c:v>
                </c:pt>
                <c:pt idx="61">
                  <c:v>76.268000000000001</c:v>
                </c:pt>
                <c:pt idx="62">
                  <c:v>75.837999999999994</c:v>
                </c:pt>
                <c:pt idx="63">
                  <c:v>75.533000000000001</c:v>
                </c:pt>
                <c:pt idx="64">
                  <c:v>75.400999999999996</c:v>
                </c:pt>
                <c:pt idx="65">
                  <c:v>75.091999999999999</c:v>
                </c:pt>
                <c:pt idx="66">
                  <c:v>74.825999999999993</c:v>
                </c:pt>
                <c:pt idx="67">
                  <c:v>74.558999999999997</c:v>
                </c:pt>
                <c:pt idx="68">
                  <c:v>74.424000000000007</c:v>
                </c:pt>
                <c:pt idx="69">
                  <c:v>74.103999999999999</c:v>
                </c:pt>
                <c:pt idx="70">
                  <c:v>74.010000000000005</c:v>
                </c:pt>
                <c:pt idx="71">
                  <c:v>73.622</c:v>
                </c:pt>
                <c:pt idx="72">
                  <c:v>73.320999999999998</c:v>
                </c:pt>
                <c:pt idx="73">
                  <c:v>72.852000000000004</c:v>
                </c:pt>
                <c:pt idx="74">
                  <c:v>72.466999999999999</c:v>
                </c:pt>
                <c:pt idx="75">
                  <c:v>72.206000000000003</c:v>
                </c:pt>
                <c:pt idx="76">
                  <c:v>72.14</c:v>
                </c:pt>
                <c:pt idx="77">
                  <c:v>71.807000000000002</c:v>
                </c:pt>
                <c:pt idx="78">
                  <c:v>71.337000000000003</c:v>
                </c:pt>
                <c:pt idx="79">
                  <c:v>71.134</c:v>
                </c:pt>
                <c:pt idx="80">
                  <c:v>70.929000000000002</c:v>
                </c:pt>
                <c:pt idx="81">
                  <c:v>70.652000000000001</c:v>
                </c:pt>
                <c:pt idx="82">
                  <c:v>70.159000000000006</c:v>
                </c:pt>
                <c:pt idx="83">
                  <c:v>69.936999999999998</c:v>
                </c:pt>
                <c:pt idx="84">
                  <c:v>69.542000000000002</c:v>
                </c:pt>
                <c:pt idx="85">
                  <c:v>69.263999999999996</c:v>
                </c:pt>
                <c:pt idx="86">
                  <c:v>68.727000000000004</c:v>
                </c:pt>
                <c:pt idx="87">
                  <c:v>68.287999999999997</c:v>
                </c:pt>
                <c:pt idx="88">
                  <c:v>68.066999999999993</c:v>
                </c:pt>
                <c:pt idx="89">
                  <c:v>67.844999999999999</c:v>
                </c:pt>
                <c:pt idx="90">
                  <c:v>67.733999999999995</c:v>
                </c:pt>
                <c:pt idx="91">
                  <c:v>67.394999999999996</c:v>
                </c:pt>
                <c:pt idx="92">
                  <c:v>67.28</c:v>
                </c:pt>
                <c:pt idx="93">
                  <c:v>66.924000000000007</c:v>
                </c:pt>
                <c:pt idx="94">
                  <c:v>66.555000000000007</c:v>
                </c:pt>
                <c:pt idx="95">
                  <c:v>66.293999999999997</c:v>
                </c:pt>
                <c:pt idx="96">
                  <c:v>66.293999999999997</c:v>
                </c:pt>
                <c:pt idx="97">
                  <c:v>65.933999999999997</c:v>
                </c:pt>
                <c:pt idx="98">
                  <c:v>65.73</c:v>
                </c:pt>
                <c:pt idx="99">
                  <c:v>65.316000000000003</c:v>
                </c:pt>
                <c:pt idx="100">
                  <c:v>65.316000000000003</c:v>
                </c:pt>
                <c:pt idx="101">
                  <c:v>65.105999999999995</c:v>
                </c:pt>
                <c:pt idx="102">
                  <c:v>64.893000000000001</c:v>
                </c:pt>
                <c:pt idx="103">
                  <c:v>64.465000000000003</c:v>
                </c:pt>
                <c:pt idx="104">
                  <c:v>64.248999999999995</c:v>
                </c:pt>
                <c:pt idx="105">
                  <c:v>64.031000000000006</c:v>
                </c:pt>
                <c:pt idx="106">
                  <c:v>64.031000000000006</c:v>
                </c:pt>
                <c:pt idx="107">
                  <c:v>64.031000000000006</c:v>
                </c:pt>
                <c:pt idx="108">
                  <c:v>63.78</c:v>
                </c:pt>
                <c:pt idx="109">
                  <c:v>63.459000000000003</c:v>
                </c:pt>
                <c:pt idx="110">
                  <c:v>63.113</c:v>
                </c:pt>
                <c:pt idx="111">
                  <c:v>62.389000000000003</c:v>
                </c:pt>
                <c:pt idx="112">
                  <c:v>62.389000000000003</c:v>
                </c:pt>
                <c:pt idx="113">
                  <c:v>62.018000000000001</c:v>
                </c:pt>
                <c:pt idx="114">
                  <c:v>62.018000000000001</c:v>
                </c:pt>
                <c:pt idx="115">
                  <c:v>62.018000000000001</c:v>
                </c:pt>
                <c:pt idx="116">
                  <c:v>62.018000000000001</c:v>
                </c:pt>
                <c:pt idx="117">
                  <c:v>62.018000000000001</c:v>
                </c:pt>
                <c:pt idx="118">
                  <c:v>61.63</c:v>
                </c:pt>
                <c:pt idx="119">
                  <c:v>61.226999999999997</c:v>
                </c:pt>
                <c:pt idx="120">
                  <c:v>61.226999999999997</c:v>
                </c:pt>
                <c:pt idx="121">
                  <c:v>61.226999999999997</c:v>
                </c:pt>
                <c:pt idx="122">
                  <c:v>61.226999999999997</c:v>
                </c:pt>
                <c:pt idx="123">
                  <c:v>61.226999999999997</c:v>
                </c:pt>
                <c:pt idx="124">
                  <c:v>61.226999999999997</c:v>
                </c:pt>
                <c:pt idx="125">
                  <c:v>61.226999999999997</c:v>
                </c:pt>
                <c:pt idx="126">
                  <c:v>59.896000000000001</c:v>
                </c:pt>
                <c:pt idx="127">
                  <c:v>58.558</c:v>
                </c:pt>
                <c:pt idx="128">
                  <c:v>57.195999999999998</c:v>
                </c:pt>
                <c:pt idx="129">
                  <c:v>57.195999999999998</c:v>
                </c:pt>
                <c:pt idx="130">
                  <c:v>56.442999999999998</c:v>
                </c:pt>
                <c:pt idx="131">
                  <c:v>55.613</c:v>
                </c:pt>
                <c:pt idx="132">
                  <c:v>55.613</c:v>
                </c:pt>
              </c:numCache>
            </c:numRef>
          </c:yVal>
          <c:smooth val="0"/>
          <c:extLst>
            <c:ext xmlns:c16="http://schemas.microsoft.com/office/drawing/2014/chart" uri="{C3380CC4-5D6E-409C-BE32-E72D297353CC}">
              <c16:uniqueId val="{00000001-738B-42C2-A583-E5761E41A298}"/>
            </c:ext>
          </c:extLst>
        </c:ser>
        <c:ser>
          <c:idx val="2"/>
          <c:order val="2"/>
          <c:tx>
            <c:strRef>
              <c:f>Sheet1!$D$1</c:f>
              <c:strCache>
                <c:ptCount val="1"/>
                <c:pt idx="0">
                  <c:v>ECMO (N=189)</c:v>
                </c:pt>
              </c:strCache>
            </c:strRef>
          </c:tx>
          <c:spPr>
            <a:ln w="41275">
              <a:solidFill>
                <a:srgbClr val="FF0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Sheet1!$D$2:$D$134</c:f>
              <c:numCache>
                <c:formatCode>General</c:formatCode>
                <c:ptCount val="133"/>
                <c:pt idx="0">
                  <c:v>100</c:v>
                </c:pt>
                <c:pt idx="1">
                  <c:v>73.888000000000005</c:v>
                </c:pt>
                <c:pt idx="2">
                  <c:v>71.686000000000007</c:v>
                </c:pt>
                <c:pt idx="3">
                  <c:v>70.578999999999994</c:v>
                </c:pt>
                <c:pt idx="4">
                  <c:v>69.468000000000004</c:v>
                </c:pt>
                <c:pt idx="5">
                  <c:v>69.468000000000004</c:v>
                </c:pt>
                <c:pt idx="6">
                  <c:v>69.468000000000004</c:v>
                </c:pt>
                <c:pt idx="7">
                  <c:v>68.346999999999994</c:v>
                </c:pt>
                <c:pt idx="8">
                  <c:v>68.346999999999994</c:v>
                </c:pt>
                <c:pt idx="9">
                  <c:v>68.346999999999994</c:v>
                </c:pt>
                <c:pt idx="10">
                  <c:v>68.346999999999994</c:v>
                </c:pt>
                <c:pt idx="11">
                  <c:v>68.346999999999994</c:v>
                </c:pt>
                <c:pt idx="12">
                  <c:v>67.772999999999996</c:v>
                </c:pt>
                <c:pt idx="13">
                  <c:v>67.772999999999996</c:v>
                </c:pt>
                <c:pt idx="14">
                  <c:v>67.772999999999996</c:v>
                </c:pt>
                <c:pt idx="15">
                  <c:v>67.772999999999996</c:v>
                </c:pt>
                <c:pt idx="16">
                  <c:v>67.772999999999996</c:v>
                </c:pt>
                <c:pt idx="17">
                  <c:v>67.120999999999995</c:v>
                </c:pt>
                <c:pt idx="18">
                  <c:v>67.120999999999995</c:v>
                </c:pt>
                <c:pt idx="19">
                  <c:v>66.462999999999994</c:v>
                </c:pt>
                <c:pt idx="20">
                  <c:v>65.805000000000007</c:v>
                </c:pt>
                <c:pt idx="21">
                  <c:v>65.805000000000007</c:v>
                </c:pt>
                <c:pt idx="22">
                  <c:v>65.147000000000006</c:v>
                </c:pt>
                <c:pt idx="23">
                  <c:v>64.475999999999999</c:v>
                </c:pt>
                <c:pt idx="24">
                  <c:v>64.475999999999999</c:v>
                </c:pt>
                <c:pt idx="25">
                  <c:v>64.475999999999999</c:v>
                </c:pt>
                <c:pt idx="26">
                  <c:v>64.475999999999999</c:v>
                </c:pt>
                <c:pt idx="27">
                  <c:v>64.475999999999999</c:v>
                </c:pt>
                <c:pt idx="28">
                  <c:v>64.475999999999999</c:v>
                </c:pt>
                <c:pt idx="29">
                  <c:v>64.475999999999999</c:v>
                </c:pt>
                <c:pt idx="30">
                  <c:v>63.637999999999998</c:v>
                </c:pt>
                <c:pt idx="31">
                  <c:v>63.637999999999998</c:v>
                </c:pt>
                <c:pt idx="32">
                  <c:v>63.637999999999998</c:v>
                </c:pt>
                <c:pt idx="33">
                  <c:v>63.637999999999998</c:v>
                </c:pt>
                <c:pt idx="34">
                  <c:v>63.637999999999998</c:v>
                </c:pt>
                <c:pt idx="35">
                  <c:v>63.637999999999998</c:v>
                </c:pt>
                <c:pt idx="36">
                  <c:v>63.637999999999998</c:v>
                </c:pt>
                <c:pt idx="37">
                  <c:v>63.637999999999998</c:v>
                </c:pt>
                <c:pt idx="38">
                  <c:v>63.637999999999998</c:v>
                </c:pt>
                <c:pt idx="39">
                  <c:v>63.637999999999998</c:v>
                </c:pt>
                <c:pt idx="40">
                  <c:v>62.673999999999999</c:v>
                </c:pt>
                <c:pt idx="41">
                  <c:v>62.673999999999999</c:v>
                </c:pt>
                <c:pt idx="42">
                  <c:v>62.673999999999999</c:v>
                </c:pt>
                <c:pt idx="43">
                  <c:v>62.673999999999999</c:v>
                </c:pt>
                <c:pt idx="44">
                  <c:v>62.673999999999999</c:v>
                </c:pt>
                <c:pt idx="45">
                  <c:v>62.673999999999999</c:v>
                </c:pt>
                <c:pt idx="46">
                  <c:v>62.673999999999999</c:v>
                </c:pt>
                <c:pt idx="47">
                  <c:v>62.673999999999999</c:v>
                </c:pt>
                <c:pt idx="48">
                  <c:v>62.673999999999999</c:v>
                </c:pt>
                <c:pt idx="49">
                  <c:v>62.673999999999999</c:v>
                </c:pt>
                <c:pt idx="50">
                  <c:v>62.673999999999999</c:v>
                </c:pt>
                <c:pt idx="51">
                  <c:v>62.673999999999999</c:v>
                </c:pt>
                <c:pt idx="52">
                  <c:v>62.673999999999999</c:v>
                </c:pt>
                <c:pt idx="53">
                  <c:v>62.673999999999999</c:v>
                </c:pt>
                <c:pt idx="54">
                  <c:v>62.673999999999999</c:v>
                </c:pt>
                <c:pt idx="55">
                  <c:v>62.673999999999999</c:v>
                </c:pt>
                <c:pt idx="56">
                  <c:v>62.673999999999999</c:v>
                </c:pt>
                <c:pt idx="57">
                  <c:v>61.420999999999999</c:v>
                </c:pt>
                <c:pt idx="58">
                  <c:v>61.420999999999999</c:v>
                </c:pt>
                <c:pt idx="59">
                  <c:v>60.140999999999998</c:v>
                </c:pt>
                <c:pt idx="60">
                  <c:v>60.140999999999998</c:v>
                </c:pt>
                <c:pt idx="61">
                  <c:v>60.140999999999998</c:v>
                </c:pt>
                <c:pt idx="62">
                  <c:v>60.140999999999998</c:v>
                </c:pt>
                <c:pt idx="63">
                  <c:v>60.140999999999998</c:v>
                </c:pt>
                <c:pt idx="64">
                  <c:v>60.140999999999998</c:v>
                </c:pt>
                <c:pt idx="65">
                  <c:v>60.140999999999998</c:v>
                </c:pt>
                <c:pt idx="66">
                  <c:v>60.140999999999998</c:v>
                </c:pt>
                <c:pt idx="67">
                  <c:v>58.741999999999997</c:v>
                </c:pt>
                <c:pt idx="68">
                  <c:v>58.741999999999997</c:v>
                </c:pt>
                <c:pt idx="69">
                  <c:v>58.741999999999997</c:v>
                </c:pt>
                <c:pt idx="70">
                  <c:v>58.741999999999997</c:v>
                </c:pt>
                <c:pt idx="71">
                  <c:v>58.741999999999997</c:v>
                </c:pt>
                <c:pt idx="72">
                  <c:v>58.741999999999997</c:v>
                </c:pt>
                <c:pt idx="73">
                  <c:v>58.741999999999997</c:v>
                </c:pt>
                <c:pt idx="74">
                  <c:v>58.741999999999997</c:v>
                </c:pt>
                <c:pt idx="75">
                  <c:v>58.741999999999997</c:v>
                </c:pt>
                <c:pt idx="76">
                  <c:v>58.741999999999997</c:v>
                </c:pt>
                <c:pt idx="77">
                  <c:v>57.155000000000001</c:v>
                </c:pt>
                <c:pt idx="78">
                  <c:v>57.155000000000001</c:v>
                </c:pt>
                <c:pt idx="79">
                  <c:v>57.155000000000001</c:v>
                </c:pt>
                <c:pt idx="80">
                  <c:v>57.155000000000001</c:v>
                </c:pt>
                <c:pt idx="81">
                  <c:v>57.155000000000001</c:v>
                </c:pt>
                <c:pt idx="82">
                  <c:v>57.155000000000001</c:v>
                </c:pt>
                <c:pt idx="83">
                  <c:v>57.155000000000001</c:v>
                </c:pt>
                <c:pt idx="84">
                  <c:v>57.155000000000001</c:v>
                </c:pt>
                <c:pt idx="85">
                  <c:v>57.155000000000001</c:v>
                </c:pt>
                <c:pt idx="86">
                  <c:v>57.155000000000001</c:v>
                </c:pt>
                <c:pt idx="87">
                  <c:v>57.155000000000001</c:v>
                </c:pt>
                <c:pt idx="88">
                  <c:v>57.155000000000001</c:v>
                </c:pt>
                <c:pt idx="89">
                  <c:v>57.155000000000001</c:v>
                </c:pt>
                <c:pt idx="90">
                  <c:v>57.155000000000001</c:v>
                </c:pt>
                <c:pt idx="91">
                  <c:v>57.155000000000001</c:v>
                </c:pt>
                <c:pt idx="92">
                  <c:v>55.183999999999997</c:v>
                </c:pt>
                <c:pt idx="93">
                  <c:v>55.183999999999997</c:v>
                </c:pt>
                <c:pt idx="94">
                  <c:v>55.183999999999997</c:v>
                </c:pt>
                <c:pt idx="95">
                  <c:v>55.183999999999997</c:v>
                </c:pt>
                <c:pt idx="96">
                  <c:v>55.183999999999997</c:v>
                </c:pt>
                <c:pt idx="97">
                  <c:v>55.183999999999997</c:v>
                </c:pt>
                <c:pt idx="98">
                  <c:v>55.183999999999997</c:v>
                </c:pt>
                <c:pt idx="99">
                  <c:v>55.183999999999997</c:v>
                </c:pt>
                <c:pt idx="100">
                  <c:v>55.183999999999997</c:v>
                </c:pt>
                <c:pt idx="101">
                  <c:v>55.183999999999997</c:v>
                </c:pt>
                <c:pt idx="102">
                  <c:v>55.183999999999997</c:v>
                </c:pt>
                <c:pt idx="103">
                  <c:v>55.183999999999997</c:v>
                </c:pt>
                <c:pt idx="104">
                  <c:v>55.183999999999997</c:v>
                </c:pt>
                <c:pt idx="105">
                  <c:v>55.183999999999997</c:v>
                </c:pt>
                <c:pt idx="106">
                  <c:v>55.183999999999997</c:v>
                </c:pt>
                <c:pt idx="107">
                  <c:v>52.279000000000003</c:v>
                </c:pt>
                <c:pt idx="108">
                  <c:v>52.279000000000003</c:v>
                </c:pt>
                <c:pt idx="109">
                  <c:v>52.279000000000003</c:v>
                </c:pt>
                <c:pt idx="110">
                  <c:v>52.279000000000003</c:v>
                </c:pt>
                <c:pt idx="111">
                  <c:v>52.279000000000003</c:v>
                </c:pt>
                <c:pt idx="112">
                  <c:v>52.279000000000003</c:v>
                </c:pt>
                <c:pt idx="113">
                  <c:v>52.279000000000003</c:v>
                </c:pt>
                <c:pt idx="114">
                  <c:v>52.279000000000003</c:v>
                </c:pt>
                <c:pt idx="115">
                  <c:v>52.279000000000003</c:v>
                </c:pt>
                <c:pt idx="116">
                  <c:v>52.279000000000003</c:v>
                </c:pt>
                <c:pt idx="117">
                  <c:v>52.279000000000003</c:v>
                </c:pt>
                <c:pt idx="118">
                  <c:v>52.279000000000003</c:v>
                </c:pt>
                <c:pt idx="119">
                  <c:v>52.279000000000003</c:v>
                </c:pt>
                <c:pt idx="120">
                  <c:v>52.279000000000003</c:v>
                </c:pt>
                <c:pt idx="121">
                  <c:v>#N/A</c:v>
                </c:pt>
                <c:pt idx="122">
                  <c:v>#N/A</c:v>
                </c:pt>
                <c:pt idx="123">
                  <c:v>#N/A</c:v>
                </c:pt>
                <c:pt idx="124">
                  <c:v>#N/A</c:v>
                </c:pt>
                <c:pt idx="125">
                  <c:v>#N/A</c:v>
                </c:pt>
                <c:pt idx="126">
                  <c:v>#N/A</c:v>
                </c:pt>
                <c:pt idx="127">
                  <c:v>#N/A</c:v>
                </c:pt>
                <c:pt idx="128">
                  <c:v>#N/A</c:v>
                </c:pt>
                <c:pt idx="129">
                  <c:v>#N/A</c:v>
                </c:pt>
                <c:pt idx="130">
                  <c:v>#N/A</c:v>
                </c:pt>
                <c:pt idx="131">
                  <c:v>#N/A</c:v>
                </c:pt>
                <c:pt idx="132">
                  <c:v>#N/A</c:v>
                </c:pt>
              </c:numCache>
            </c:numRef>
          </c:yVal>
          <c:smooth val="0"/>
          <c:extLst>
            <c:ext xmlns:c16="http://schemas.microsoft.com/office/drawing/2014/chart" uri="{C3380CC4-5D6E-409C-BE32-E72D297353CC}">
              <c16:uniqueId val="{00000002-738B-42C2-A583-E5761E41A298}"/>
            </c:ext>
          </c:extLst>
        </c:ser>
        <c:ser>
          <c:idx val="3"/>
          <c:order val="3"/>
          <c:tx>
            <c:strRef>
              <c:f>Sheet1!$E$1</c:f>
              <c:strCache>
                <c:ptCount val="1"/>
                <c:pt idx="0">
                  <c:v>No Inotropes/No LVAD (N=7,484)</c:v>
                </c:pt>
              </c:strCache>
            </c:strRef>
          </c:tx>
          <c:spPr>
            <a:ln w="41275">
              <a:solidFill>
                <a:srgbClr val="9933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Sheet1!$E$2:$E$134</c:f>
              <c:numCache>
                <c:formatCode>General</c:formatCode>
                <c:ptCount val="133"/>
                <c:pt idx="0">
                  <c:v>100</c:v>
                </c:pt>
                <c:pt idx="1">
                  <c:v>95.15</c:v>
                </c:pt>
                <c:pt idx="2">
                  <c:v>94.013000000000005</c:v>
                </c:pt>
                <c:pt idx="3">
                  <c:v>92.995000000000005</c:v>
                </c:pt>
                <c:pt idx="4">
                  <c:v>92.263000000000005</c:v>
                </c:pt>
                <c:pt idx="5">
                  <c:v>91.694999999999993</c:v>
                </c:pt>
                <c:pt idx="6">
                  <c:v>91.278999999999996</c:v>
                </c:pt>
                <c:pt idx="7">
                  <c:v>91.001000000000005</c:v>
                </c:pt>
                <c:pt idx="8">
                  <c:v>90.555999999999997</c:v>
                </c:pt>
                <c:pt idx="9">
                  <c:v>90.18</c:v>
                </c:pt>
                <c:pt idx="10">
                  <c:v>89.846000000000004</c:v>
                </c:pt>
                <c:pt idx="11">
                  <c:v>89.566999999999993</c:v>
                </c:pt>
                <c:pt idx="12">
                  <c:v>89.046999999999997</c:v>
                </c:pt>
                <c:pt idx="13">
                  <c:v>88.686999999999998</c:v>
                </c:pt>
                <c:pt idx="14">
                  <c:v>88.44</c:v>
                </c:pt>
                <c:pt idx="15">
                  <c:v>88.031000000000006</c:v>
                </c:pt>
                <c:pt idx="16">
                  <c:v>87.753</c:v>
                </c:pt>
                <c:pt idx="17">
                  <c:v>87.46</c:v>
                </c:pt>
                <c:pt idx="18">
                  <c:v>87.137</c:v>
                </c:pt>
                <c:pt idx="19">
                  <c:v>86.77</c:v>
                </c:pt>
                <c:pt idx="20">
                  <c:v>86.504999999999995</c:v>
                </c:pt>
                <c:pt idx="21">
                  <c:v>86.284000000000006</c:v>
                </c:pt>
                <c:pt idx="22">
                  <c:v>86.135999999999996</c:v>
                </c:pt>
                <c:pt idx="23">
                  <c:v>85.897999999999996</c:v>
                </c:pt>
                <c:pt idx="24">
                  <c:v>85.688000000000002</c:v>
                </c:pt>
                <c:pt idx="25">
                  <c:v>85.376000000000005</c:v>
                </c:pt>
                <c:pt idx="26">
                  <c:v>85.105999999999995</c:v>
                </c:pt>
                <c:pt idx="27">
                  <c:v>84.771000000000001</c:v>
                </c:pt>
                <c:pt idx="28">
                  <c:v>84.435000000000002</c:v>
                </c:pt>
                <c:pt idx="29">
                  <c:v>84.227000000000004</c:v>
                </c:pt>
                <c:pt idx="30">
                  <c:v>83.906000000000006</c:v>
                </c:pt>
                <c:pt idx="31">
                  <c:v>83.697000000000003</c:v>
                </c:pt>
                <c:pt idx="32">
                  <c:v>83.52</c:v>
                </c:pt>
                <c:pt idx="33">
                  <c:v>83.356999999999999</c:v>
                </c:pt>
                <c:pt idx="34">
                  <c:v>83.146000000000001</c:v>
                </c:pt>
                <c:pt idx="35">
                  <c:v>83.046999999999997</c:v>
                </c:pt>
                <c:pt idx="36">
                  <c:v>82.915000000000006</c:v>
                </c:pt>
                <c:pt idx="37">
                  <c:v>82.673000000000002</c:v>
                </c:pt>
                <c:pt idx="38">
                  <c:v>82.478999999999999</c:v>
                </c:pt>
                <c:pt idx="39">
                  <c:v>82.179000000000002</c:v>
                </c:pt>
                <c:pt idx="40">
                  <c:v>82.037000000000006</c:v>
                </c:pt>
                <c:pt idx="41">
                  <c:v>81.805999999999997</c:v>
                </c:pt>
                <c:pt idx="42">
                  <c:v>81.414000000000001</c:v>
                </c:pt>
                <c:pt idx="43">
                  <c:v>81.147000000000006</c:v>
                </c:pt>
                <c:pt idx="44">
                  <c:v>80.914000000000001</c:v>
                </c:pt>
                <c:pt idx="45">
                  <c:v>80.680999999999997</c:v>
                </c:pt>
                <c:pt idx="46">
                  <c:v>80.572999999999993</c:v>
                </c:pt>
                <c:pt idx="47">
                  <c:v>80.301000000000002</c:v>
                </c:pt>
                <c:pt idx="48">
                  <c:v>80.061999999999998</c:v>
                </c:pt>
                <c:pt idx="49">
                  <c:v>79.850999999999999</c:v>
                </c:pt>
                <c:pt idx="50">
                  <c:v>79.521000000000001</c:v>
                </c:pt>
                <c:pt idx="51">
                  <c:v>79.286000000000001</c:v>
                </c:pt>
                <c:pt idx="52">
                  <c:v>78.953999999999994</c:v>
                </c:pt>
                <c:pt idx="53">
                  <c:v>78.679000000000002</c:v>
                </c:pt>
                <c:pt idx="54">
                  <c:v>78.483000000000004</c:v>
                </c:pt>
                <c:pt idx="55">
                  <c:v>78.364000000000004</c:v>
                </c:pt>
                <c:pt idx="56">
                  <c:v>78.146000000000001</c:v>
                </c:pt>
                <c:pt idx="57">
                  <c:v>77.947000000000003</c:v>
                </c:pt>
                <c:pt idx="58">
                  <c:v>77.706999999999994</c:v>
                </c:pt>
                <c:pt idx="59">
                  <c:v>77.444999999999993</c:v>
                </c:pt>
                <c:pt idx="60">
                  <c:v>77.301000000000002</c:v>
                </c:pt>
                <c:pt idx="61">
                  <c:v>77.085999999999999</c:v>
                </c:pt>
                <c:pt idx="62">
                  <c:v>76.644999999999996</c:v>
                </c:pt>
                <c:pt idx="63">
                  <c:v>76.466999999999999</c:v>
                </c:pt>
                <c:pt idx="64">
                  <c:v>76.221999999999994</c:v>
                </c:pt>
                <c:pt idx="65">
                  <c:v>75.998000000000005</c:v>
                </c:pt>
                <c:pt idx="66">
                  <c:v>75.774000000000001</c:v>
                </c:pt>
                <c:pt idx="67">
                  <c:v>75.549000000000007</c:v>
                </c:pt>
                <c:pt idx="68">
                  <c:v>75.254999999999995</c:v>
                </c:pt>
                <c:pt idx="69">
                  <c:v>75.004999999999995</c:v>
                </c:pt>
                <c:pt idx="70">
                  <c:v>74.730999999999995</c:v>
                </c:pt>
                <c:pt idx="71">
                  <c:v>74.5</c:v>
                </c:pt>
                <c:pt idx="72">
                  <c:v>74.22</c:v>
                </c:pt>
                <c:pt idx="73">
                  <c:v>73.73</c:v>
                </c:pt>
                <c:pt idx="74">
                  <c:v>73.478999999999999</c:v>
                </c:pt>
                <c:pt idx="75">
                  <c:v>73.277000000000001</c:v>
                </c:pt>
                <c:pt idx="76">
                  <c:v>73.176000000000002</c:v>
                </c:pt>
                <c:pt idx="77">
                  <c:v>72.948999999999998</c:v>
                </c:pt>
                <c:pt idx="78">
                  <c:v>72.745999999999995</c:v>
                </c:pt>
                <c:pt idx="79">
                  <c:v>72.516999999999996</c:v>
                </c:pt>
                <c:pt idx="80">
                  <c:v>72.209000000000003</c:v>
                </c:pt>
                <c:pt idx="81">
                  <c:v>71.846999999999994</c:v>
                </c:pt>
                <c:pt idx="82">
                  <c:v>71.611999999999995</c:v>
                </c:pt>
                <c:pt idx="83">
                  <c:v>71.376000000000005</c:v>
                </c:pt>
                <c:pt idx="84">
                  <c:v>71.162000000000006</c:v>
                </c:pt>
                <c:pt idx="85">
                  <c:v>70.929000000000002</c:v>
                </c:pt>
                <c:pt idx="86">
                  <c:v>70.631</c:v>
                </c:pt>
                <c:pt idx="87">
                  <c:v>70.27</c:v>
                </c:pt>
                <c:pt idx="88">
                  <c:v>70.088999999999999</c:v>
                </c:pt>
                <c:pt idx="89">
                  <c:v>69.786000000000001</c:v>
                </c:pt>
                <c:pt idx="90">
                  <c:v>69.542000000000002</c:v>
                </c:pt>
                <c:pt idx="91">
                  <c:v>69.328000000000003</c:v>
                </c:pt>
                <c:pt idx="92">
                  <c:v>69.174000000000007</c:v>
                </c:pt>
                <c:pt idx="93">
                  <c:v>68.924999999999997</c:v>
                </c:pt>
                <c:pt idx="94">
                  <c:v>68.549000000000007</c:v>
                </c:pt>
                <c:pt idx="95">
                  <c:v>68.263000000000005</c:v>
                </c:pt>
                <c:pt idx="96">
                  <c:v>68.099999999999994</c:v>
                </c:pt>
                <c:pt idx="97">
                  <c:v>67.891999999999996</c:v>
                </c:pt>
                <c:pt idx="98">
                  <c:v>67.426000000000002</c:v>
                </c:pt>
                <c:pt idx="99">
                  <c:v>67.027000000000001</c:v>
                </c:pt>
                <c:pt idx="100">
                  <c:v>66.697999999999993</c:v>
                </c:pt>
                <c:pt idx="101">
                  <c:v>66.256</c:v>
                </c:pt>
                <c:pt idx="102">
                  <c:v>66.034999999999997</c:v>
                </c:pt>
                <c:pt idx="103">
                  <c:v>65.701999999999998</c:v>
                </c:pt>
                <c:pt idx="104">
                  <c:v>65.402000000000001</c:v>
                </c:pt>
                <c:pt idx="105">
                  <c:v>65.099000000000004</c:v>
                </c:pt>
                <c:pt idx="106">
                  <c:v>64.792000000000002</c:v>
                </c:pt>
                <c:pt idx="107">
                  <c:v>64.28</c:v>
                </c:pt>
                <c:pt idx="108">
                  <c:v>64.076999999999998</c:v>
                </c:pt>
                <c:pt idx="109">
                  <c:v>63.768000000000001</c:v>
                </c:pt>
                <c:pt idx="110">
                  <c:v>63.438000000000002</c:v>
                </c:pt>
                <c:pt idx="111">
                  <c:v>63.247999999999998</c:v>
                </c:pt>
                <c:pt idx="112">
                  <c:v>62.911999999999999</c:v>
                </c:pt>
                <c:pt idx="113">
                  <c:v>62.72</c:v>
                </c:pt>
                <c:pt idx="114">
                  <c:v>62.381</c:v>
                </c:pt>
                <c:pt idx="115">
                  <c:v>61.893000000000001</c:v>
                </c:pt>
                <c:pt idx="116">
                  <c:v>61.597000000000001</c:v>
                </c:pt>
                <c:pt idx="117">
                  <c:v>61.295999999999999</c:v>
                </c:pt>
                <c:pt idx="118">
                  <c:v>61.143000000000001</c:v>
                </c:pt>
                <c:pt idx="119">
                  <c:v>60.878</c:v>
                </c:pt>
                <c:pt idx="120">
                  <c:v>60.600999999999999</c:v>
                </c:pt>
                <c:pt idx="121">
                  <c:v>60.417999999999999</c:v>
                </c:pt>
                <c:pt idx="122">
                  <c:v>60.276000000000003</c:v>
                </c:pt>
                <c:pt idx="123">
                  <c:v>60.131</c:v>
                </c:pt>
                <c:pt idx="124">
                  <c:v>59.762</c:v>
                </c:pt>
                <c:pt idx="125">
                  <c:v>59.241999999999997</c:v>
                </c:pt>
                <c:pt idx="126">
                  <c:v>58.567999999999998</c:v>
                </c:pt>
                <c:pt idx="127">
                  <c:v>58.265000000000001</c:v>
                </c:pt>
                <c:pt idx="128">
                  <c:v>57.874000000000002</c:v>
                </c:pt>
                <c:pt idx="129">
                  <c:v>57.475999999999999</c:v>
                </c:pt>
                <c:pt idx="130">
                  <c:v>57.058999999999997</c:v>
                </c:pt>
                <c:pt idx="131">
                  <c:v>56.887</c:v>
                </c:pt>
                <c:pt idx="132">
                  <c:v>56.500999999999998</c:v>
                </c:pt>
              </c:numCache>
            </c:numRef>
          </c:yVal>
          <c:smooth val="0"/>
          <c:extLst>
            <c:ext xmlns:c16="http://schemas.microsoft.com/office/drawing/2014/chart" uri="{C3380CC4-5D6E-409C-BE32-E72D297353CC}">
              <c16:uniqueId val="{00000003-738B-42C2-A583-E5761E41A298}"/>
            </c:ext>
          </c:extLst>
        </c:ser>
        <c:ser>
          <c:idx val="4"/>
          <c:order val="4"/>
          <c:tx>
            <c:strRef>
              <c:f>Sheet1!$F$1</c:f>
              <c:strCache>
                <c:ptCount val="1"/>
                <c:pt idx="0">
                  <c:v>Inotropes/No LVAD (N=8,575)</c:v>
                </c:pt>
              </c:strCache>
            </c:strRef>
          </c:tx>
          <c:spPr>
            <a:ln w="41275">
              <a:solidFill>
                <a:srgbClr val="FFC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Sheet1!$F$2:$F$134</c:f>
              <c:numCache>
                <c:formatCode>General</c:formatCode>
                <c:ptCount val="133"/>
                <c:pt idx="0">
                  <c:v>100</c:v>
                </c:pt>
                <c:pt idx="1">
                  <c:v>96.608999999999995</c:v>
                </c:pt>
                <c:pt idx="2">
                  <c:v>95.316000000000003</c:v>
                </c:pt>
                <c:pt idx="3">
                  <c:v>94.456000000000003</c:v>
                </c:pt>
                <c:pt idx="4">
                  <c:v>93.879000000000005</c:v>
                </c:pt>
                <c:pt idx="5">
                  <c:v>93.441999999999993</c:v>
                </c:pt>
                <c:pt idx="6">
                  <c:v>92.992999999999995</c:v>
                </c:pt>
                <c:pt idx="7">
                  <c:v>92.555999999999997</c:v>
                </c:pt>
                <c:pt idx="8">
                  <c:v>92.153999999999996</c:v>
                </c:pt>
                <c:pt idx="9">
                  <c:v>91.882000000000005</c:v>
                </c:pt>
                <c:pt idx="10">
                  <c:v>91.468000000000004</c:v>
                </c:pt>
                <c:pt idx="11">
                  <c:v>91.183000000000007</c:v>
                </c:pt>
                <c:pt idx="12">
                  <c:v>90.835999999999999</c:v>
                </c:pt>
                <c:pt idx="13">
                  <c:v>90.528000000000006</c:v>
                </c:pt>
                <c:pt idx="14">
                  <c:v>90.125</c:v>
                </c:pt>
                <c:pt idx="15">
                  <c:v>89.734999999999999</c:v>
                </c:pt>
                <c:pt idx="16">
                  <c:v>89.444999999999993</c:v>
                </c:pt>
                <c:pt idx="17">
                  <c:v>89.204999999999998</c:v>
                </c:pt>
                <c:pt idx="18">
                  <c:v>88.850999999999999</c:v>
                </c:pt>
                <c:pt idx="19">
                  <c:v>88.572000000000003</c:v>
                </c:pt>
                <c:pt idx="20">
                  <c:v>88.319000000000003</c:v>
                </c:pt>
                <c:pt idx="21">
                  <c:v>88.039000000000001</c:v>
                </c:pt>
                <c:pt idx="22">
                  <c:v>87.694000000000003</c:v>
                </c:pt>
                <c:pt idx="23">
                  <c:v>87.436999999999998</c:v>
                </c:pt>
                <c:pt idx="24">
                  <c:v>87.201999999999998</c:v>
                </c:pt>
                <c:pt idx="25">
                  <c:v>86.938999999999993</c:v>
                </c:pt>
                <c:pt idx="26">
                  <c:v>86.671000000000006</c:v>
                </c:pt>
                <c:pt idx="27">
                  <c:v>86.358999999999995</c:v>
                </c:pt>
                <c:pt idx="28">
                  <c:v>86.018000000000001</c:v>
                </c:pt>
                <c:pt idx="29">
                  <c:v>85.775999999999996</c:v>
                </c:pt>
                <c:pt idx="30">
                  <c:v>85.462999999999994</c:v>
                </c:pt>
                <c:pt idx="31">
                  <c:v>85.234999999999999</c:v>
                </c:pt>
                <c:pt idx="32">
                  <c:v>85.049000000000007</c:v>
                </c:pt>
                <c:pt idx="33">
                  <c:v>84.775999999999996</c:v>
                </c:pt>
                <c:pt idx="34">
                  <c:v>84.400999999999996</c:v>
                </c:pt>
                <c:pt idx="35">
                  <c:v>84.212999999999994</c:v>
                </c:pt>
                <c:pt idx="36">
                  <c:v>84.064999999999998</c:v>
                </c:pt>
                <c:pt idx="37">
                  <c:v>83.725999999999999</c:v>
                </c:pt>
                <c:pt idx="38">
                  <c:v>83.536000000000001</c:v>
                </c:pt>
                <c:pt idx="39">
                  <c:v>83.328999999999994</c:v>
                </c:pt>
                <c:pt idx="40">
                  <c:v>83.09</c:v>
                </c:pt>
                <c:pt idx="41">
                  <c:v>82.834999999999994</c:v>
                </c:pt>
                <c:pt idx="42">
                  <c:v>82.563999999999993</c:v>
                </c:pt>
                <c:pt idx="43">
                  <c:v>82.308000000000007</c:v>
                </c:pt>
                <c:pt idx="44">
                  <c:v>82.099000000000004</c:v>
                </c:pt>
                <c:pt idx="45">
                  <c:v>81.953999999999994</c:v>
                </c:pt>
                <c:pt idx="46">
                  <c:v>81.566000000000003</c:v>
                </c:pt>
                <c:pt idx="47">
                  <c:v>81.337000000000003</c:v>
                </c:pt>
                <c:pt idx="48">
                  <c:v>81.069000000000003</c:v>
                </c:pt>
                <c:pt idx="49">
                  <c:v>80.734999999999999</c:v>
                </c:pt>
                <c:pt idx="50">
                  <c:v>80.519000000000005</c:v>
                </c:pt>
                <c:pt idx="51">
                  <c:v>80.281999999999996</c:v>
                </c:pt>
                <c:pt idx="52">
                  <c:v>80.007999999999996</c:v>
                </c:pt>
                <c:pt idx="53">
                  <c:v>79.697000000000003</c:v>
                </c:pt>
                <c:pt idx="54">
                  <c:v>79.457999999999998</c:v>
                </c:pt>
                <c:pt idx="55">
                  <c:v>79.164000000000001</c:v>
                </c:pt>
                <c:pt idx="56">
                  <c:v>78.941000000000003</c:v>
                </c:pt>
                <c:pt idx="57">
                  <c:v>78.718000000000004</c:v>
                </c:pt>
                <c:pt idx="58">
                  <c:v>78.549000000000007</c:v>
                </c:pt>
                <c:pt idx="59">
                  <c:v>78.245999999999995</c:v>
                </c:pt>
                <c:pt idx="60">
                  <c:v>78.072000000000003</c:v>
                </c:pt>
                <c:pt idx="61">
                  <c:v>77.784999999999997</c:v>
                </c:pt>
                <c:pt idx="62">
                  <c:v>77.427999999999997</c:v>
                </c:pt>
                <c:pt idx="63">
                  <c:v>77.025999999999996</c:v>
                </c:pt>
                <c:pt idx="64">
                  <c:v>76.855999999999995</c:v>
                </c:pt>
                <c:pt idx="65">
                  <c:v>76.664000000000001</c:v>
                </c:pt>
                <c:pt idx="66">
                  <c:v>76.387</c:v>
                </c:pt>
                <c:pt idx="67">
                  <c:v>76.259</c:v>
                </c:pt>
                <c:pt idx="68">
                  <c:v>75.935000000000002</c:v>
                </c:pt>
                <c:pt idx="69">
                  <c:v>75.697000000000003</c:v>
                </c:pt>
                <c:pt idx="70">
                  <c:v>75.456000000000003</c:v>
                </c:pt>
                <c:pt idx="71">
                  <c:v>75.100999999999999</c:v>
                </c:pt>
                <c:pt idx="72">
                  <c:v>74.873999999999995</c:v>
                </c:pt>
                <c:pt idx="73">
                  <c:v>74.491</c:v>
                </c:pt>
                <c:pt idx="74">
                  <c:v>74.194999999999993</c:v>
                </c:pt>
                <c:pt idx="75">
                  <c:v>73.872</c:v>
                </c:pt>
                <c:pt idx="76">
                  <c:v>73.647000000000006</c:v>
                </c:pt>
                <c:pt idx="77">
                  <c:v>73.546999999999997</c:v>
                </c:pt>
                <c:pt idx="78">
                  <c:v>73.067999999999998</c:v>
                </c:pt>
                <c:pt idx="79">
                  <c:v>72.840999999999994</c:v>
                </c:pt>
                <c:pt idx="80">
                  <c:v>72.510000000000005</c:v>
                </c:pt>
                <c:pt idx="81">
                  <c:v>72.278999999999996</c:v>
                </c:pt>
                <c:pt idx="82">
                  <c:v>72.045000000000002</c:v>
                </c:pt>
                <c:pt idx="83">
                  <c:v>71.649000000000001</c:v>
                </c:pt>
                <c:pt idx="84">
                  <c:v>71.239000000000004</c:v>
                </c:pt>
                <c:pt idx="85">
                  <c:v>71.006</c:v>
                </c:pt>
                <c:pt idx="86">
                  <c:v>70.856999999999999</c:v>
                </c:pt>
                <c:pt idx="87">
                  <c:v>70.462999999999994</c:v>
                </c:pt>
                <c:pt idx="88">
                  <c:v>70.159000000000006</c:v>
                </c:pt>
                <c:pt idx="89">
                  <c:v>69.915000000000006</c:v>
                </c:pt>
                <c:pt idx="90">
                  <c:v>69.7</c:v>
                </c:pt>
                <c:pt idx="91">
                  <c:v>69.391999999999996</c:v>
                </c:pt>
                <c:pt idx="92">
                  <c:v>69.236000000000004</c:v>
                </c:pt>
                <c:pt idx="93">
                  <c:v>68.953000000000003</c:v>
                </c:pt>
                <c:pt idx="94">
                  <c:v>68.632999999999996</c:v>
                </c:pt>
                <c:pt idx="95">
                  <c:v>68.210999999999999</c:v>
                </c:pt>
                <c:pt idx="96">
                  <c:v>67.908000000000001</c:v>
                </c:pt>
                <c:pt idx="97">
                  <c:v>67.763999999999996</c:v>
                </c:pt>
                <c:pt idx="98">
                  <c:v>67.495000000000005</c:v>
                </c:pt>
                <c:pt idx="99">
                  <c:v>67.3</c:v>
                </c:pt>
                <c:pt idx="100">
                  <c:v>66.986999999999995</c:v>
                </c:pt>
                <c:pt idx="101">
                  <c:v>66.751000000000005</c:v>
                </c:pt>
                <c:pt idx="102">
                  <c:v>66.355999999999995</c:v>
                </c:pt>
                <c:pt idx="103">
                  <c:v>66.197000000000003</c:v>
                </c:pt>
                <c:pt idx="104">
                  <c:v>65.795000000000002</c:v>
                </c:pt>
                <c:pt idx="105">
                  <c:v>65.55</c:v>
                </c:pt>
                <c:pt idx="106">
                  <c:v>65.218000000000004</c:v>
                </c:pt>
                <c:pt idx="107">
                  <c:v>64.834000000000003</c:v>
                </c:pt>
                <c:pt idx="108">
                  <c:v>64.566999999999993</c:v>
                </c:pt>
                <c:pt idx="109">
                  <c:v>64.168999999999997</c:v>
                </c:pt>
                <c:pt idx="110">
                  <c:v>63.957000000000001</c:v>
                </c:pt>
                <c:pt idx="111">
                  <c:v>63.683999999999997</c:v>
                </c:pt>
                <c:pt idx="112">
                  <c:v>63.575000000000003</c:v>
                </c:pt>
                <c:pt idx="113">
                  <c:v>63.021000000000001</c:v>
                </c:pt>
                <c:pt idx="114">
                  <c:v>62.743000000000002</c:v>
                </c:pt>
                <c:pt idx="115">
                  <c:v>62.183</c:v>
                </c:pt>
                <c:pt idx="116">
                  <c:v>62.012</c:v>
                </c:pt>
                <c:pt idx="117">
                  <c:v>61.780999999999999</c:v>
                </c:pt>
                <c:pt idx="118">
                  <c:v>61.601999999999997</c:v>
                </c:pt>
                <c:pt idx="119">
                  <c:v>61.298000000000002</c:v>
                </c:pt>
                <c:pt idx="120">
                  <c:v>61.170999999999999</c:v>
                </c:pt>
                <c:pt idx="121">
                  <c:v>60.854999999999997</c:v>
                </c:pt>
                <c:pt idx="122">
                  <c:v>60.52</c:v>
                </c:pt>
                <c:pt idx="123">
                  <c:v>60.344000000000001</c:v>
                </c:pt>
                <c:pt idx="124">
                  <c:v>59.902000000000001</c:v>
                </c:pt>
                <c:pt idx="125">
                  <c:v>59.545999999999999</c:v>
                </c:pt>
                <c:pt idx="126">
                  <c:v>59.189</c:v>
                </c:pt>
                <c:pt idx="127">
                  <c:v>58.825000000000003</c:v>
                </c:pt>
                <c:pt idx="128">
                  <c:v>58.64</c:v>
                </c:pt>
                <c:pt idx="129">
                  <c:v>58.168999999999997</c:v>
                </c:pt>
                <c:pt idx="130">
                  <c:v>58.070999999999998</c:v>
                </c:pt>
                <c:pt idx="131">
                  <c:v>57.762</c:v>
                </c:pt>
                <c:pt idx="132">
                  <c:v>57.186999999999998</c:v>
                </c:pt>
              </c:numCache>
            </c:numRef>
          </c:yVal>
          <c:smooth val="0"/>
          <c:extLst>
            <c:ext xmlns:c16="http://schemas.microsoft.com/office/drawing/2014/chart" uri="{C3380CC4-5D6E-409C-BE32-E72D297353CC}">
              <c16:uniqueId val="{00000004-738B-42C2-A583-E5761E41A298}"/>
            </c:ext>
          </c:extLst>
        </c:ser>
        <c:dLbls>
          <c:showLegendKey val="0"/>
          <c:showVal val="0"/>
          <c:showCatName val="0"/>
          <c:showSerName val="0"/>
          <c:showPercent val="0"/>
          <c:showBubbleSize val="0"/>
        </c:dLbls>
        <c:axId val="691796248"/>
        <c:axId val="691796640"/>
      </c:scatterChart>
      <c:valAx>
        <c:axId val="691796248"/>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796640"/>
        <c:crosses val="autoZero"/>
        <c:crossBetween val="midCat"/>
        <c:majorUnit val="1"/>
      </c:valAx>
      <c:valAx>
        <c:axId val="69179664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796248"/>
        <c:crosses val="autoZero"/>
        <c:crossBetween val="midCat"/>
        <c:majorUnit val="25"/>
      </c:valAx>
      <c:spPr>
        <a:noFill/>
        <a:ln>
          <a:solidFill>
            <a:schemeClr val="bg2"/>
          </a:solidFill>
        </a:ln>
      </c:spPr>
    </c:plotArea>
    <c:legend>
      <c:legendPos val="r"/>
      <c:layout>
        <c:manualLayout>
          <c:xMode val="edge"/>
          <c:yMode val="edge"/>
          <c:x val="9.2920353982300891E-2"/>
          <c:y val="0.66046312759292181"/>
          <c:w val="0.85715339233038346"/>
          <c:h val="0.17429091524849716"/>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24367639885721E-2"/>
          <c:y val="2.2526881720430107E-2"/>
          <c:w val="0.89410041112117611"/>
          <c:h val="0.83254736712598421"/>
        </c:manualLayout>
      </c:layout>
      <c:scatterChart>
        <c:scatterStyle val="lineMarker"/>
        <c:varyColors val="0"/>
        <c:ser>
          <c:idx val="0"/>
          <c:order val="0"/>
          <c:tx>
            <c:strRef>
              <c:f>Sheet1!$B$1</c:f>
              <c:strCache>
                <c:ptCount val="1"/>
                <c:pt idx="0">
                  <c:v>Pulsatile flow (N=1,065)</c:v>
                </c:pt>
              </c:strCache>
            </c:strRef>
          </c:tx>
          <c:spPr>
            <a:ln w="41275">
              <a:solidFill>
                <a:srgbClr val="00B0F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Sheet1!$B$2:$B$134</c:f>
              <c:numCache>
                <c:formatCode>General</c:formatCode>
                <c:ptCount val="133"/>
                <c:pt idx="0">
                  <c:v>100</c:v>
                </c:pt>
                <c:pt idx="1">
                  <c:v>100</c:v>
                </c:pt>
                <c:pt idx="2">
                  <c:v>100</c:v>
                </c:pt>
                <c:pt idx="3">
                  <c:v>100</c:v>
                </c:pt>
                <c:pt idx="4">
                  <c:v>100</c:v>
                </c:pt>
                <c:pt idx="5">
                  <c:v>100</c:v>
                </c:pt>
                <c:pt idx="6">
                  <c:v>100</c:v>
                </c:pt>
                <c:pt idx="7">
                  <c:v>99.06</c:v>
                </c:pt>
                <c:pt idx="8">
                  <c:v>98.307000000000002</c:v>
                </c:pt>
                <c:pt idx="9">
                  <c:v>97.930999999999997</c:v>
                </c:pt>
                <c:pt idx="10">
                  <c:v>97.647999999999996</c:v>
                </c:pt>
                <c:pt idx="11">
                  <c:v>97.271000000000001</c:v>
                </c:pt>
                <c:pt idx="12">
                  <c:v>96.799000000000007</c:v>
                </c:pt>
                <c:pt idx="13">
                  <c:v>96.132000000000005</c:v>
                </c:pt>
                <c:pt idx="14">
                  <c:v>95.846000000000004</c:v>
                </c:pt>
                <c:pt idx="15">
                  <c:v>95.272999999999996</c:v>
                </c:pt>
                <c:pt idx="16">
                  <c:v>95.177999999999997</c:v>
                </c:pt>
                <c:pt idx="17">
                  <c:v>94.700999999999993</c:v>
                </c:pt>
                <c:pt idx="18">
                  <c:v>94.222999999999999</c:v>
                </c:pt>
                <c:pt idx="19">
                  <c:v>94.126999999999995</c:v>
                </c:pt>
                <c:pt idx="20">
                  <c:v>93.840999999999994</c:v>
                </c:pt>
                <c:pt idx="21">
                  <c:v>93.554000000000002</c:v>
                </c:pt>
                <c:pt idx="22">
                  <c:v>93.361999999999995</c:v>
                </c:pt>
                <c:pt idx="23">
                  <c:v>92.881</c:v>
                </c:pt>
                <c:pt idx="24">
                  <c:v>92.591999999999999</c:v>
                </c:pt>
                <c:pt idx="25">
                  <c:v>92.102000000000004</c:v>
                </c:pt>
                <c:pt idx="26">
                  <c:v>92.102000000000004</c:v>
                </c:pt>
                <c:pt idx="27">
                  <c:v>91.903999999999996</c:v>
                </c:pt>
                <c:pt idx="28">
                  <c:v>91.509</c:v>
                </c:pt>
                <c:pt idx="29">
                  <c:v>91.212999999999994</c:v>
                </c:pt>
                <c:pt idx="30">
                  <c:v>91.113</c:v>
                </c:pt>
                <c:pt idx="31">
                  <c:v>91.013999999999996</c:v>
                </c:pt>
                <c:pt idx="32">
                  <c:v>90.715999999999994</c:v>
                </c:pt>
                <c:pt idx="33">
                  <c:v>90.617000000000004</c:v>
                </c:pt>
                <c:pt idx="34">
                  <c:v>90.417000000000002</c:v>
                </c:pt>
                <c:pt idx="35">
                  <c:v>90.417000000000002</c:v>
                </c:pt>
                <c:pt idx="36">
                  <c:v>90.116</c:v>
                </c:pt>
                <c:pt idx="37">
                  <c:v>90.013999999999996</c:v>
                </c:pt>
                <c:pt idx="38">
                  <c:v>89.808999999999997</c:v>
                </c:pt>
                <c:pt idx="39">
                  <c:v>89.706000000000003</c:v>
                </c:pt>
                <c:pt idx="40">
                  <c:v>89.706000000000003</c:v>
                </c:pt>
                <c:pt idx="41">
                  <c:v>89.296000000000006</c:v>
                </c:pt>
                <c:pt idx="42">
                  <c:v>88.885000000000005</c:v>
                </c:pt>
                <c:pt idx="43">
                  <c:v>88.679000000000002</c:v>
                </c:pt>
                <c:pt idx="44">
                  <c:v>88.266999999999996</c:v>
                </c:pt>
                <c:pt idx="45">
                  <c:v>88.164000000000001</c:v>
                </c:pt>
                <c:pt idx="46">
                  <c:v>87.956999999999994</c:v>
                </c:pt>
                <c:pt idx="47">
                  <c:v>87.853999999999999</c:v>
                </c:pt>
                <c:pt idx="48">
                  <c:v>87.334999999999994</c:v>
                </c:pt>
                <c:pt idx="49">
                  <c:v>87.334999999999994</c:v>
                </c:pt>
                <c:pt idx="50">
                  <c:v>87.018000000000001</c:v>
                </c:pt>
                <c:pt idx="51">
                  <c:v>86.912999999999997</c:v>
                </c:pt>
                <c:pt idx="52">
                  <c:v>86.278000000000006</c:v>
                </c:pt>
                <c:pt idx="53">
                  <c:v>86.171999999999997</c:v>
                </c:pt>
                <c:pt idx="54">
                  <c:v>85.96</c:v>
                </c:pt>
                <c:pt idx="55">
                  <c:v>85.748000000000005</c:v>
                </c:pt>
                <c:pt idx="56">
                  <c:v>85.641999999999996</c:v>
                </c:pt>
                <c:pt idx="57">
                  <c:v>85.322000000000003</c:v>
                </c:pt>
                <c:pt idx="58">
                  <c:v>85.215000000000003</c:v>
                </c:pt>
                <c:pt idx="59">
                  <c:v>84.680999999999997</c:v>
                </c:pt>
                <c:pt idx="60">
                  <c:v>84.251999999999995</c:v>
                </c:pt>
                <c:pt idx="61">
                  <c:v>84.031000000000006</c:v>
                </c:pt>
                <c:pt idx="62">
                  <c:v>83.808000000000007</c:v>
                </c:pt>
                <c:pt idx="63">
                  <c:v>83.697000000000003</c:v>
                </c:pt>
                <c:pt idx="64">
                  <c:v>83.138999999999996</c:v>
                </c:pt>
                <c:pt idx="65">
                  <c:v>82.915000000000006</c:v>
                </c:pt>
                <c:pt idx="66">
                  <c:v>82.802999999999997</c:v>
                </c:pt>
                <c:pt idx="67">
                  <c:v>82.578999999999994</c:v>
                </c:pt>
                <c:pt idx="68">
                  <c:v>82.242999999999995</c:v>
                </c:pt>
                <c:pt idx="69">
                  <c:v>81.906000000000006</c:v>
                </c:pt>
                <c:pt idx="70">
                  <c:v>81.906000000000006</c:v>
                </c:pt>
                <c:pt idx="71">
                  <c:v>81.906000000000006</c:v>
                </c:pt>
                <c:pt idx="72">
                  <c:v>81.790999999999997</c:v>
                </c:pt>
                <c:pt idx="73">
                  <c:v>81.085999999999999</c:v>
                </c:pt>
                <c:pt idx="74">
                  <c:v>80.730999999999995</c:v>
                </c:pt>
                <c:pt idx="75">
                  <c:v>80.492999999999995</c:v>
                </c:pt>
                <c:pt idx="76">
                  <c:v>79.777000000000001</c:v>
                </c:pt>
                <c:pt idx="77">
                  <c:v>79.658000000000001</c:v>
                </c:pt>
                <c:pt idx="78">
                  <c:v>79.658000000000001</c:v>
                </c:pt>
                <c:pt idx="79">
                  <c:v>79.418000000000006</c:v>
                </c:pt>
                <c:pt idx="80">
                  <c:v>79.058999999999997</c:v>
                </c:pt>
                <c:pt idx="81">
                  <c:v>78.938999999999993</c:v>
                </c:pt>
                <c:pt idx="82">
                  <c:v>78.697999999999993</c:v>
                </c:pt>
                <c:pt idx="83">
                  <c:v>78.456000000000003</c:v>
                </c:pt>
                <c:pt idx="84">
                  <c:v>78.213999999999999</c:v>
                </c:pt>
                <c:pt idx="85">
                  <c:v>77.838999999999999</c:v>
                </c:pt>
                <c:pt idx="86">
                  <c:v>77.712999999999994</c:v>
                </c:pt>
                <c:pt idx="87">
                  <c:v>77.334000000000003</c:v>
                </c:pt>
                <c:pt idx="88">
                  <c:v>76.828000000000003</c:v>
                </c:pt>
                <c:pt idx="89">
                  <c:v>76.447000000000003</c:v>
                </c:pt>
                <c:pt idx="90">
                  <c:v>76.192999999999998</c:v>
                </c:pt>
                <c:pt idx="91">
                  <c:v>75.936999999999998</c:v>
                </c:pt>
                <c:pt idx="92">
                  <c:v>75.81</c:v>
                </c:pt>
                <c:pt idx="93">
                  <c:v>75.293000000000006</c:v>
                </c:pt>
                <c:pt idx="94">
                  <c:v>75.162999999999997</c:v>
                </c:pt>
                <c:pt idx="95">
                  <c:v>74.641000000000005</c:v>
                </c:pt>
                <c:pt idx="96">
                  <c:v>74.372</c:v>
                </c:pt>
                <c:pt idx="97">
                  <c:v>74.093000000000004</c:v>
                </c:pt>
                <c:pt idx="98">
                  <c:v>73.09</c:v>
                </c:pt>
                <c:pt idx="99">
                  <c:v>72.659000000000006</c:v>
                </c:pt>
                <c:pt idx="100">
                  <c:v>72.659000000000006</c:v>
                </c:pt>
                <c:pt idx="101">
                  <c:v>72.513999999999996</c:v>
                </c:pt>
                <c:pt idx="102">
                  <c:v>71.787999999999997</c:v>
                </c:pt>
                <c:pt idx="103">
                  <c:v>71.495000000000005</c:v>
                </c:pt>
                <c:pt idx="104">
                  <c:v>70.756</c:v>
                </c:pt>
                <c:pt idx="105">
                  <c:v>70.608000000000004</c:v>
                </c:pt>
                <c:pt idx="106">
                  <c:v>70.308999999999997</c:v>
                </c:pt>
                <c:pt idx="107">
                  <c:v>70.156999999999996</c:v>
                </c:pt>
                <c:pt idx="108">
                  <c:v>69.680999999999997</c:v>
                </c:pt>
                <c:pt idx="109">
                  <c:v>69.168999999999997</c:v>
                </c:pt>
                <c:pt idx="110">
                  <c:v>69.168999999999997</c:v>
                </c:pt>
                <c:pt idx="111">
                  <c:v>68.451999999999998</c:v>
                </c:pt>
                <c:pt idx="112">
                  <c:v>68.451999999999998</c:v>
                </c:pt>
                <c:pt idx="113">
                  <c:v>67.912000000000006</c:v>
                </c:pt>
                <c:pt idx="114">
                  <c:v>67.552000000000007</c:v>
                </c:pt>
                <c:pt idx="115">
                  <c:v>66.459000000000003</c:v>
                </c:pt>
                <c:pt idx="116">
                  <c:v>65.906000000000006</c:v>
                </c:pt>
                <c:pt idx="117">
                  <c:v>65.906000000000006</c:v>
                </c:pt>
                <c:pt idx="118">
                  <c:v>65.906000000000006</c:v>
                </c:pt>
                <c:pt idx="119">
                  <c:v>65.906000000000006</c:v>
                </c:pt>
                <c:pt idx="120">
                  <c:v>65.289000000000001</c:v>
                </c:pt>
                <c:pt idx="121">
                  <c:v>65.061999999999998</c:v>
                </c:pt>
                <c:pt idx="122">
                  <c:v>64.801000000000002</c:v>
                </c:pt>
                <c:pt idx="123">
                  <c:v>63.747999999999998</c:v>
                </c:pt>
                <c:pt idx="124">
                  <c:v>63.747999999999998</c:v>
                </c:pt>
                <c:pt idx="125">
                  <c:v>63.482999999999997</c:v>
                </c:pt>
                <c:pt idx="126">
                  <c:v>63.482999999999997</c:v>
                </c:pt>
                <c:pt idx="127">
                  <c:v>62.936999999999998</c:v>
                </c:pt>
                <c:pt idx="128">
                  <c:v>61.243000000000002</c:v>
                </c:pt>
                <c:pt idx="129">
                  <c:v>60.676000000000002</c:v>
                </c:pt>
                <c:pt idx="130">
                  <c:v>60.676000000000002</c:v>
                </c:pt>
                <c:pt idx="131">
                  <c:v>59.776000000000003</c:v>
                </c:pt>
                <c:pt idx="132">
                  <c:v>59.465000000000003</c:v>
                </c:pt>
              </c:numCache>
            </c:numRef>
          </c:yVal>
          <c:smooth val="0"/>
          <c:extLst>
            <c:ext xmlns:c16="http://schemas.microsoft.com/office/drawing/2014/chart" uri="{C3380CC4-5D6E-409C-BE32-E72D297353CC}">
              <c16:uniqueId val="{00000000-24DD-429E-8384-56A54EE7B60E}"/>
            </c:ext>
          </c:extLst>
        </c:ser>
        <c:ser>
          <c:idx val="1"/>
          <c:order val="1"/>
          <c:tx>
            <c:strRef>
              <c:f>Sheet1!$C$1</c:f>
              <c:strCache>
                <c:ptCount val="1"/>
                <c:pt idx="0">
                  <c:v>Continuous flow (N=6,336)</c:v>
                </c:pt>
              </c:strCache>
            </c:strRef>
          </c:tx>
          <c:spPr>
            <a:ln w="41275">
              <a:solidFill>
                <a:srgbClr val="009900"/>
              </a:solidFill>
              <a:prstDash val="solid"/>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Sheet1!$C$2:$C$134</c:f>
              <c:numCache>
                <c:formatCode>General</c:formatCode>
                <c:ptCount val="133"/>
                <c:pt idx="0">
                  <c:v>100</c:v>
                </c:pt>
                <c:pt idx="1">
                  <c:v>100</c:v>
                </c:pt>
                <c:pt idx="2">
                  <c:v>100</c:v>
                </c:pt>
                <c:pt idx="3">
                  <c:v>100</c:v>
                </c:pt>
                <c:pt idx="4">
                  <c:v>100</c:v>
                </c:pt>
                <c:pt idx="5">
                  <c:v>100</c:v>
                </c:pt>
                <c:pt idx="6">
                  <c:v>100</c:v>
                </c:pt>
                <c:pt idx="7">
                  <c:v>99.573999999999998</c:v>
                </c:pt>
                <c:pt idx="8">
                  <c:v>99.242000000000004</c:v>
                </c:pt>
                <c:pt idx="9">
                  <c:v>98.704999999999998</c:v>
                </c:pt>
                <c:pt idx="10">
                  <c:v>98.308999999999997</c:v>
                </c:pt>
                <c:pt idx="11">
                  <c:v>97.927000000000007</c:v>
                </c:pt>
                <c:pt idx="12">
                  <c:v>97.509</c:v>
                </c:pt>
                <c:pt idx="13">
                  <c:v>97.128</c:v>
                </c:pt>
                <c:pt idx="14">
                  <c:v>96.790999999999997</c:v>
                </c:pt>
                <c:pt idx="15">
                  <c:v>96.486999999999995</c:v>
                </c:pt>
                <c:pt idx="16">
                  <c:v>96.13</c:v>
                </c:pt>
                <c:pt idx="17">
                  <c:v>95.825000000000003</c:v>
                </c:pt>
                <c:pt idx="18">
                  <c:v>95.555999999999997</c:v>
                </c:pt>
                <c:pt idx="19">
                  <c:v>95.287000000000006</c:v>
                </c:pt>
                <c:pt idx="20">
                  <c:v>94.927000000000007</c:v>
                </c:pt>
                <c:pt idx="21">
                  <c:v>94.602000000000004</c:v>
                </c:pt>
                <c:pt idx="22">
                  <c:v>94.275999999999996</c:v>
                </c:pt>
                <c:pt idx="23">
                  <c:v>94.037000000000006</c:v>
                </c:pt>
                <c:pt idx="24">
                  <c:v>93.903999999999996</c:v>
                </c:pt>
                <c:pt idx="25">
                  <c:v>93.653000000000006</c:v>
                </c:pt>
                <c:pt idx="26">
                  <c:v>93.372</c:v>
                </c:pt>
                <c:pt idx="27">
                  <c:v>93.024000000000001</c:v>
                </c:pt>
                <c:pt idx="28">
                  <c:v>92.63</c:v>
                </c:pt>
                <c:pt idx="29">
                  <c:v>92.302000000000007</c:v>
                </c:pt>
                <c:pt idx="30">
                  <c:v>91.93</c:v>
                </c:pt>
                <c:pt idx="31">
                  <c:v>91.622</c:v>
                </c:pt>
                <c:pt idx="32">
                  <c:v>91.400999999999996</c:v>
                </c:pt>
                <c:pt idx="33">
                  <c:v>91.245000000000005</c:v>
                </c:pt>
                <c:pt idx="34">
                  <c:v>91.043000000000006</c:v>
                </c:pt>
                <c:pt idx="35">
                  <c:v>90.769000000000005</c:v>
                </c:pt>
                <c:pt idx="36">
                  <c:v>90.557000000000002</c:v>
                </c:pt>
                <c:pt idx="37">
                  <c:v>90.271000000000001</c:v>
                </c:pt>
                <c:pt idx="38">
                  <c:v>90.08</c:v>
                </c:pt>
                <c:pt idx="39">
                  <c:v>89.887</c:v>
                </c:pt>
                <c:pt idx="40">
                  <c:v>89.777000000000001</c:v>
                </c:pt>
                <c:pt idx="41">
                  <c:v>89.554000000000002</c:v>
                </c:pt>
                <c:pt idx="42">
                  <c:v>89.248000000000005</c:v>
                </c:pt>
                <c:pt idx="43">
                  <c:v>89.052999999999997</c:v>
                </c:pt>
                <c:pt idx="44">
                  <c:v>88.828000000000003</c:v>
                </c:pt>
                <c:pt idx="45">
                  <c:v>88.486999999999995</c:v>
                </c:pt>
                <c:pt idx="46">
                  <c:v>88.257999999999996</c:v>
                </c:pt>
                <c:pt idx="47">
                  <c:v>88.054000000000002</c:v>
                </c:pt>
                <c:pt idx="48">
                  <c:v>87.843000000000004</c:v>
                </c:pt>
                <c:pt idx="49">
                  <c:v>87.542000000000002</c:v>
                </c:pt>
                <c:pt idx="50">
                  <c:v>87.221000000000004</c:v>
                </c:pt>
                <c:pt idx="51">
                  <c:v>86.789000000000001</c:v>
                </c:pt>
                <c:pt idx="52">
                  <c:v>86.536000000000001</c:v>
                </c:pt>
                <c:pt idx="53">
                  <c:v>86.391000000000005</c:v>
                </c:pt>
                <c:pt idx="54">
                  <c:v>86.1</c:v>
                </c:pt>
                <c:pt idx="55">
                  <c:v>85.88</c:v>
                </c:pt>
                <c:pt idx="56">
                  <c:v>85.658000000000001</c:v>
                </c:pt>
                <c:pt idx="57">
                  <c:v>85.284000000000006</c:v>
                </c:pt>
                <c:pt idx="58">
                  <c:v>84.867000000000004</c:v>
                </c:pt>
                <c:pt idx="59">
                  <c:v>84.712999999999994</c:v>
                </c:pt>
                <c:pt idx="60">
                  <c:v>84.313000000000002</c:v>
                </c:pt>
                <c:pt idx="61">
                  <c:v>83.64</c:v>
                </c:pt>
                <c:pt idx="62">
                  <c:v>83.168000000000006</c:v>
                </c:pt>
                <c:pt idx="63">
                  <c:v>82.832999999999998</c:v>
                </c:pt>
                <c:pt idx="64">
                  <c:v>82.688000000000002</c:v>
                </c:pt>
                <c:pt idx="65">
                  <c:v>82.35</c:v>
                </c:pt>
                <c:pt idx="66">
                  <c:v>82.058000000000007</c:v>
                </c:pt>
                <c:pt idx="67">
                  <c:v>81.765000000000001</c:v>
                </c:pt>
                <c:pt idx="68">
                  <c:v>81.617000000000004</c:v>
                </c:pt>
                <c:pt idx="69">
                  <c:v>81.266000000000005</c:v>
                </c:pt>
                <c:pt idx="70">
                  <c:v>81.162999999999997</c:v>
                </c:pt>
                <c:pt idx="71">
                  <c:v>80.736999999999995</c:v>
                </c:pt>
                <c:pt idx="72">
                  <c:v>80.406999999999996</c:v>
                </c:pt>
                <c:pt idx="73">
                  <c:v>79.893000000000001</c:v>
                </c:pt>
                <c:pt idx="74">
                  <c:v>79.471000000000004</c:v>
                </c:pt>
                <c:pt idx="75">
                  <c:v>79.185000000000002</c:v>
                </c:pt>
                <c:pt idx="76">
                  <c:v>79.111999999999995</c:v>
                </c:pt>
                <c:pt idx="77">
                  <c:v>78.747</c:v>
                </c:pt>
                <c:pt idx="78">
                  <c:v>78.230999999999995</c:v>
                </c:pt>
                <c:pt idx="79">
                  <c:v>78.009</c:v>
                </c:pt>
                <c:pt idx="80">
                  <c:v>77.784000000000006</c:v>
                </c:pt>
                <c:pt idx="81">
                  <c:v>77.480999999999995</c:v>
                </c:pt>
                <c:pt idx="82">
                  <c:v>76.938999999999993</c:v>
                </c:pt>
                <c:pt idx="83">
                  <c:v>76.695999999999998</c:v>
                </c:pt>
                <c:pt idx="84">
                  <c:v>76.263000000000005</c:v>
                </c:pt>
                <c:pt idx="85">
                  <c:v>75.959000000000003</c:v>
                </c:pt>
                <c:pt idx="86">
                  <c:v>75.369</c:v>
                </c:pt>
                <c:pt idx="87">
                  <c:v>74.888000000000005</c:v>
                </c:pt>
                <c:pt idx="88">
                  <c:v>74.646000000000001</c:v>
                </c:pt>
                <c:pt idx="89">
                  <c:v>74.402000000000001</c:v>
                </c:pt>
                <c:pt idx="90">
                  <c:v>74.28</c:v>
                </c:pt>
                <c:pt idx="91">
                  <c:v>73.909000000000006</c:v>
                </c:pt>
                <c:pt idx="92">
                  <c:v>73.783000000000001</c:v>
                </c:pt>
                <c:pt idx="93">
                  <c:v>73.393000000000001</c:v>
                </c:pt>
                <c:pt idx="94">
                  <c:v>72.986999999999995</c:v>
                </c:pt>
                <c:pt idx="95">
                  <c:v>72.700999999999993</c:v>
                </c:pt>
                <c:pt idx="96">
                  <c:v>72.700999999999993</c:v>
                </c:pt>
                <c:pt idx="97">
                  <c:v>72.305999999999997</c:v>
                </c:pt>
                <c:pt idx="98">
                  <c:v>72.082999999999998</c:v>
                </c:pt>
                <c:pt idx="99">
                  <c:v>71.629000000000005</c:v>
                </c:pt>
                <c:pt idx="100">
                  <c:v>71.629000000000005</c:v>
                </c:pt>
                <c:pt idx="101">
                  <c:v>71.397999999999996</c:v>
                </c:pt>
                <c:pt idx="102">
                  <c:v>71.165000000000006</c:v>
                </c:pt>
                <c:pt idx="103">
                  <c:v>70.695999999999998</c:v>
                </c:pt>
                <c:pt idx="104">
                  <c:v>70.457999999999998</c:v>
                </c:pt>
                <c:pt idx="105">
                  <c:v>70.22</c:v>
                </c:pt>
                <c:pt idx="106">
                  <c:v>70.22</c:v>
                </c:pt>
                <c:pt idx="107">
                  <c:v>70.22</c:v>
                </c:pt>
                <c:pt idx="108">
                  <c:v>69.944000000000003</c:v>
                </c:pt>
                <c:pt idx="109">
                  <c:v>69.593000000000004</c:v>
                </c:pt>
                <c:pt idx="110">
                  <c:v>69.212000000000003</c:v>
                </c:pt>
                <c:pt idx="111">
                  <c:v>68.418999999999997</c:v>
                </c:pt>
                <c:pt idx="112">
                  <c:v>68.418999999999997</c:v>
                </c:pt>
                <c:pt idx="113">
                  <c:v>68.012</c:v>
                </c:pt>
                <c:pt idx="114">
                  <c:v>68.012</c:v>
                </c:pt>
                <c:pt idx="115">
                  <c:v>68.012</c:v>
                </c:pt>
                <c:pt idx="116">
                  <c:v>68.012</c:v>
                </c:pt>
                <c:pt idx="117">
                  <c:v>68.012</c:v>
                </c:pt>
                <c:pt idx="118">
                  <c:v>67.587000000000003</c:v>
                </c:pt>
                <c:pt idx="119">
                  <c:v>67.144999999999996</c:v>
                </c:pt>
                <c:pt idx="120">
                  <c:v>67.144999999999996</c:v>
                </c:pt>
                <c:pt idx="121">
                  <c:v>67.144999999999996</c:v>
                </c:pt>
                <c:pt idx="122">
                  <c:v>67.144999999999996</c:v>
                </c:pt>
                <c:pt idx="123">
                  <c:v>67.144999999999996</c:v>
                </c:pt>
                <c:pt idx="124">
                  <c:v>67.144999999999996</c:v>
                </c:pt>
                <c:pt idx="125">
                  <c:v>67.144999999999996</c:v>
                </c:pt>
                <c:pt idx="126">
                  <c:v>65.685000000000002</c:v>
                </c:pt>
                <c:pt idx="127">
                  <c:v>64.216999999999999</c:v>
                </c:pt>
                <c:pt idx="128">
                  <c:v>62.723999999999997</c:v>
                </c:pt>
                <c:pt idx="129">
                  <c:v>62.723999999999997</c:v>
                </c:pt>
                <c:pt idx="130">
                  <c:v>61.899000000000001</c:v>
                </c:pt>
                <c:pt idx="131">
                  <c:v>60.988</c:v>
                </c:pt>
                <c:pt idx="132">
                  <c:v>60.988</c:v>
                </c:pt>
              </c:numCache>
            </c:numRef>
          </c:yVal>
          <c:smooth val="0"/>
          <c:extLst>
            <c:ext xmlns:c16="http://schemas.microsoft.com/office/drawing/2014/chart" uri="{C3380CC4-5D6E-409C-BE32-E72D297353CC}">
              <c16:uniqueId val="{00000001-24DD-429E-8384-56A54EE7B60E}"/>
            </c:ext>
          </c:extLst>
        </c:ser>
        <c:ser>
          <c:idx val="2"/>
          <c:order val="2"/>
          <c:tx>
            <c:strRef>
              <c:f>Sheet1!$D$1</c:f>
              <c:strCache>
                <c:ptCount val="1"/>
                <c:pt idx="0">
                  <c:v>ECMO (N=125)</c:v>
                </c:pt>
              </c:strCache>
            </c:strRef>
          </c:tx>
          <c:spPr>
            <a:ln w="41275">
              <a:solidFill>
                <a:srgbClr val="FF0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Sheet1!$D$2:$D$134</c:f>
              <c:numCache>
                <c:formatCode>General</c:formatCode>
                <c:ptCount val="133"/>
                <c:pt idx="0">
                  <c:v>100</c:v>
                </c:pt>
                <c:pt idx="1">
                  <c:v>100</c:v>
                </c:pt>
                <c:pt idx="2">
                  <c:v>100</c:v>
                </c:pt>
                <c:pt idx="3">
                  <c:v>100</c:v>
                </c:pt>
                <c:pt idx="4">
                  <c:v>100</c:v>
                </c:pt>
                <c:pt idx="5">
                  <c:v>100</c:v>
                </c:pt>
                <c:pt idx="6">
                  <c:v>100</c:v>
                </c:pt>
                <c:pt idx="7">
                  <c:v>98.387</c:v>
                </c:pt>
                <c:pt idx="8">
                  <c:v>98.387</c:v>
                </c:pt>
                <c:pt idx="9">
                  <c:v>98.387</c:v>
                </c:pt>
                <c:pt idx="10">
                  <c:v>98.387</c:v>
                </c:pt>
                <c:pt idx="11">
                  <c:v>98.387</c:v>
                </c:pt>
                <c:pt idx="12">
                  <c:v>97.56</c:v>
                </c:pt>
                <c:pt idx="13">
                  <c:v>97.56</c:v>
                </c:pt>
                <c:pt idx="14">
                  <c:v>97.56</c:v>
                </c:pt>
                <c:pt idx="15">
                  <c:v>97.56</c:v>
                </c:pt>
                <c:pt idx="16">
                  <c:v>97.56</c:v>
                </c:pt>
                <c:pt idx="17">
                  <c:v>96.622</c:v>
                </c:pt>
                <c:pt idx="18">
                  <c:v>96.622</c:v>
                </c:pt>
                <c:pt idx="19">
                  <c:v>95.674999999999997</c:v>
                </c:pt>
                <c:pt idx="20">
                  <c:v>94.727999999999994</c:v>
                </c:pt>
                <c:pt idx="21">
                  <c:v>94.727999999999994</c:v>
                </c:pt>
                <c:pt idx="22">
                  <c:v>93.78</c:v>
                </c:pt>
                <c:pt idx="23">
                  <c:v>92.813999999999993</c:v>
                </c:pt>
                <c:pt idx="24">
                  <c:v>92.813999999999993</c:v>
                </c:pt>
                <c:pt idx="25">
                  <c:v>92.813999999999993</c:v>
                </c:pt>
                <c:pt idx="26">
                  <c:v>92.813999999999993</c:v>
                </c:pt>
                <c:pt idx="27">
                  <c:v>92.813999999999993</c:v>
                </c:pt>
                <c:pt idx="28">
                  <c:v>92.813999999999993</c:v>
                </c:pt>
                <c:pt idx="29">
                  <c:v>92.813999999999993</c:v>
                </c:pt>
                <c:pt idx="30">
                  <c:v>91.608000000000004</c:v>
                </c:pt>
                <c:pt idx="31">
                  <c:v>91.608000000000004</c:v>
                </c:pt>
                <c:pt idx="32">
                  <c:v>91.608000000000004</c:v>
                </c:pt>
                <c:pt idx="33">
                  <c:v>91.608000000000004</c:v>
                </c:pt>
                <c:pt idx="34">
                  <c:v>91.608000000000004</c:v>
                </c:pt>
                <c:pt idx="35">
                  <c:v>91.608000000000004</c:v>
                </c:pt>
                <c:pt idx="36">
                  <c:v>91.608000000000004</c:v>
                </c:pt>
                <c:pt idx="37">
                  <c:v>91.608000000000004</c:v>
                </c:pt>
                <c:pt idx="38">
                  <c:v>91.608000000000004</c:v>
                </c:pt>
                <c:pt idx="39">
                  <c:v>91.608000000000004</c:v>
                </c:pt>
                <c:pt idx="40">
                  <c:v>90.22</c:v>
                </c:pt>
                <c:pt idx="41">
                  <c:v>90.22</c:v>
                </c:pt>
                <c:pt idx="42">
                  <c:v>90.22</c:v>
                </c:pt>
                <c:pt idx="43">
                  <c:v>90.22</c:v>
                </c:pt>
                <c:pt idx="44">
                  <c:v>90.22</c:v>
                </c:pt>
                <c:pt idx="45">
                  <c:v>90.22</c:v>
                </c:pt>
                <c:pt idx="46">
                  <c:v>90.22</c:v>
                </c:pt>
                <c:pt idx="47">
                  <c:v>90.22</c:v>
                </c:pt>
                <c:pt idx="48">
                  <c:v>90.22</c:v>
                </c:pt>
                <c:pt idx="49">
                  <c:v>90.22</c:v>
                </c:pt>
                <c:pt idx="50">
                  <c:v>90.22</c:v>
                </c:pt>
                <c:pt idx="51">
                  <c:v>90.22</c:v>
                </c:pt>
                <c:pt idx="52">
                  <c:v>90.22</c:v>
                </c:pt>
                <c:pt idx="53">
                  <c:v>90.22</c:v>
                </c:pt>
                <c:pt idx="54">
                  <c:v>90.22</c:v>
                </c:pt>
                <c:pt idx="55">
                  <c:v>90.22</c:v>
                </c:pt>
                <c:pt idx="56">
                  <c:v>90.22</c:v>
                </c:pt>
                <c:pt idx="57">
                  <c:v>88.415999999999997</c:v>
                </c:pt>
                <c:pt idx="58">
                  <c:v>88.415999999999997</c:v>
                </c:pt>
                <c:pt idx="59">
                  <c:v>86.573999999999998</c:v>
                </c:pt>
                <c:pt idx="60">
                  <c:v>86.573999999999998</c:v>
                </c:pt>
                <c:pt idx="61">
                  <c:v>86.573999999999998</c:v>
                </c:pt>
                <c:pt idx="62">
                  <c:v>86.573999999999998</c:v>
                </c:pt>
                <c:pt idx="63">
                  <c:v>86.573999999999998</c:v>
                </c:pt>
                <c:pt idx="64">
                  <c:v>86.573999999999998</c:v>
                </c:pt>
                <c:pt idx="65">
                  <c:v>86.573999999999998</c:v>
                </c:pt>
                <c:pt idx="66">
                  <c:v>86.573999999999998</c:v>
                </c:pt>
                <c:pt idx="67">
                  <c:v>84.56</c:v>
                </c:pt>
                <c:pt idx="68">
                  <c:v>84.56</c:v>
                </c:pt>
                <c:pt idx="69">
                  <c:v>84.56</c:v>
                </c:pt>
                <c:pt idx="70">
                  <c:v>84.56</c:v>
                </c:pt>
                <c:pt idx="71">
                  <c:v>84.56</c:v>
                </c:pt>
                <c:pt idx="72">
                  <c:v>84.56</c:v>
                </c:pt>
                <c:pt idx="73">
                  <c:v>84.56</c:v>
                </c:pt>
                <c:pt idx="74">
                  <c:v>84.56</c:v>
                </c:pt>
                <c:pt idx="75">
                  <c:v>84.56</c:v>
                </c:pt>
                <c:pt idx="76">
                  <c:v>84.56</c:v>
                </c:pt>
                <c:pt idx="77">
                  <c:v>82.275000000000006</c:v>
                </c:pt>
                <c:pt idx="78">
                  <c:v>82.275000000000006</c:v>
                </c:pt>
                <c:pt idx="79">
                  <c:v>82.275000000000006</c:v>
                </c:pt>
                <c:pt idx="80">
                  <c:v>82.275000000000006</c:v>
                </c:pt>
                <c:pt idx="81">
                  <c:v>82.275000000000006</c:v>
                </c:pt>
                <c:pt idx="82">
                  <c:v>82.275000000000006</c:v>
                </c:pt>
                <c:pt idx="83">
                  <c:v>82.275000000000006</c:v>
                </c:pt>
                <c:pt idx="84">
                  <c:v>82.275000000000006</c:v>
                </c:pt>
                <c:pt idx="85">
                  <c:v>82.275000000000006</c:v>
                </c:pt>
                <c:pt idx="86">
                  <c:v>82.275000000000006</c:v>
                </c:pt>
                <c:pt idx="87">
                  <c:v>82.275000000000006</c:v>
                </c:pt>
                <c:pt idx="88">
                  <c:v>82.275000000000006</c:v>
                </c:pt>
                <c:pt idx="89">
                  <c:v>82.275000000000006</c:v>
                </c:pt>
                <c:pt idx="90">
                  <c:v>82.275000000000006</c:v>
                </c:pt>
                <c:pt idx="91">
                  <c:v>82.275000000000006</c:v>
                </c:pt>
                <c:pt idx="92">
                  <c:v>79.438000000000002</c:v>
                </c:pt>
                <c:pt idx="93">
                  <c:v>79.438000000000002</c:v>
                </c:pt>
                <c:pt idx="94">
                  <c:v>79.438000000000002</c:v>
                </c:pt>
                <c:pt idx="95">
                  <c:v>79.438000000000002</c:v>
                </c:pt>
                <c:pt idx="96">
                  <c:v>79.438000000000002</c:v>
                </c:pt>
                <c:pt idx="97">
                  <c:v>79.438000000000002</c:v>
                </c:pt>
                <c:pt idx="98">
                  <c:v>79.438000000000002</c:v>
                </c:pt>
                <c:pt idx="99">
                  <c:v>79.438000000000002</c:v>
                </c:pt>
                <c:pt idx="100">
                  <c:v>79.438000000000002</c:v>
                </c:pt>
                <c:pt idx="101">
                  <c:v>79.438000000000002</c:v>
                </c:pt>
                <c:pt idx="102">
                  <c:v>79.438000000000002</c:v>
                </c:pt>
                <c:pt idx="103">
                  <c:v>79.438000000000002</c:v>
                </c:pt>
                <c:pt idx="104">
                  <c:v>79.438000000000002</c:v>
                </c:pt>
                <c:pt idx="105">
                  <c:v>79.438000000000002</c:v>
                </c:pt>
                <c:pt idx="106">
                  <c:v>79.438000000000002</c:v>
                </c:pt>
                <c:pt idx="107">
                  <c:v>75.257000000000005</c:v>
                </c:pt>
                <c:pt idx="108">
                  <c:v>75.257000000000005</c:v>
                </c:pt>
                <c:pt idx="109">
                  <c:v>75.257000000000005</c:v>
                </c:pt>
                <c:pt idx="110">
                  <c:v>75.257000000000005</c:v>
                </c:pt>
                <c:pt idx="111">
                  <c:v>75.257000000000005</c:v>
                </c:pt>
                <c:pt idx="112">
                  <c:v>75.257000000000005</c:v>
                </c:pt>
                <c:pt idx="113">
                  <c:v>75.257000000000005</c:v>
                </c:pt>
                <c:pt idx="114">
                  <c:v>75.257000000000005</c:v>
                </c:pt>
                <c:pt idx="115">
                  <c:v>75.257000000000005</c:v>
                </c:pt>
                <c:pt idx="116">
                  <c:v>75.257000000000005</c:v>
                </c:pt>
                <c:pt idx="117">
                  <c:v>75.257000000000005</c:v>
                </c:pt>
                <c:pt idx="118">
                  <c:v>75.257000000000005</c:v>
                </c:pt>
                <c:pt idx="119">
                  <c:v>75.257000000000005</c:v>
                </c:pt>
                <c:pt idx="120">
                  <c:v>75.257000000000005</c:v>
                </c:pt>
                <c:pt idx="121">
                  <c:v>#N/A</c:v>
                </c:pt>
                <c:pt idx="122">
                  <c:v>#N/A</c:v>
                </c:pt>
                <c:pt idx="123">
                  <c:v>#N/A</c:v>
                </c:pt>
                <c:pt idx="124">
                  <c:v>#N/A</c:v>
                </c:pt>
                <c:pt idx="125">
                  <c:v>#N/A</c:v>
                </c:pt>
                <c:pt idx="126">
                  <c:v>#N/A</c:v>
                </c:pt>
                <c:pt idx="127">
                  <c:v>#N/A</c:v>
                </c:pt>
                <c:pt idx="128">
                  <c:v>#N/A</c:v>
                </c:pt>
                <c:pt idx="129">
                  <c:v>#N/A</c:v>
                </c:pt>
                <c:pt idx="130">
                  <c:v>#N/A</c:v>
                </c:pt>
                <c:pt idx="131">
                  <c:v>#N/A</c:v>
                </c:pt>
                <c:pt idx="132">
                  <c:v>#N/A</c:v>
                </c:pt>
              </c:numCache>
            </c:numRef>
          </c:yVal>
          <c:smooth val="0"/>
          <c:extLst>
            <c:ext xmlns:c16="http://schemas.microsoft.com/office/drawing/2014/chart" uri="{C3380CC4-5D6E-409C-BE32-E72D297353CC}">
              <c16:uniqueId val="{00000002-24DD-429E-8384-56A54EE7B60E}"/>
            </c:ext>
          </c:extLst>
        </c:ser>
        <c:ser>
          <c:idx val="3"/>
          <c:order val="3"/>
          <c:tx>
            <c:strRef>
              <c:f>Sheet1!$E$1</c:f>
              <c:strCache>
                <c:ptCount val="1"/>
                <c:pt idx="0">
                  <c:v>No LVAD/No Inotropes (N=6,577)</c:v>
                </c:pt>
              </c:strCache>
            </c:strRef>
          </c:tx>
          <c:spPr>
            <a:ln w="41275">
              <a:solidFill>
                <a:srgbClr val="9933FF"/>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Sheet1!$E$2:$E$134</c:f>
              <c:numCache>
                <c:formatCode>General</c:formatCode>
                <c:ptCount val="133"/>
                <c:pt idx="0">
                  <c:v>100</c:v>
                </c:pt>
                <c:pt idx="1">
                  <c:v>100</c:v>
                </c:pt>
                <c:pt idx="2">
                  <c:v>100</c:v>
                </c:pt>
                <c:pt idx="3">
                  <c:v>100</c:v>
                </c:pt>
                <c:pt idx="4">
                  <c:v>100</c:v>
                </c:pt>
                <c:pt idx="5">
                  <c:v>100</c:v>
                </c:pt>
                <c:pt idx="6">
                  <c:v>100</c:v>
                </c:pt>
                <c:pt idx="7">
                  <c:v>99.695999999999998</c:v>
                </c:pt>
                <c:pt idx="8">
                  <c:v>99.207999999999998</c:v>
                </c:pt>
                <c:pt idx="9">
                  <c:v>98.796000000000006</c:v>
                </c:pt>
                <c:pt idx="10">
                  <c:v>98.43</c:v>
                </c:pt>
                <c:pt idx="11">
                  <c:v>98.123999999999995</c:v>
                </c:pt>
                <c:pt idx="12">
                  <c:v>97.555000000000007</c:v>
                </c:pt>
                <c:pt idx="13">
                  <c:v>97.16</c:v>
                </c:pt>
                <c:pt idx="14">
                  <c:v>96.888999999999996</c:v>
                </c:pt>
                <c:pt idx="15">
                  <c:v>96.441000000000003</c:v>
                </c:pt>
                <c:pt idx="16">
                  <c:v>96.135999999999996</c:v>
                </c:pt>
                <c:pt idx="17">
                  <c:v>95.816000000000003</c:v>
                </c:pt>
                <c:pt idx="18">
                  <c:v>95.462000000000003</c:v>
                </c:pt>
                <c:pt idx="19">
                  <c:v>95.06</c:v>
                </c:pt>
                <c:pt idx="20">
                  <c:v>94.77</c:v>
                </c:pt>
                <c:pt idx="21">
                  <c:v>94.528000000000006</c:v>
                </c:pt>
                <c:pt idx="22">
                  <c:v>94.364999999999995</c:v>
                </c:pt>
                <c:pt idx="23">
                  <c:v>94.105000000000004</c:v>
                </c:pt>
                <c:pt idx="24">
                  <c:v>93.873999999999995</c:v>
                </c:pt>
                <c:pt idx="25">
                  <c:v>93.531999999999996</c:v>
                </c:pt>
                <c:pt idx="26">
                  <c:v>93.236999999999995</c:v>
                </c:pt>
                <c:pt idx="27">
                  <c:v>92.87</c:v>
                </c:pt>
                <c:pt idx="28">
                  <c:v>92.501999999999995</c:v>
                </c:pt>
                <c:pt idx="29">
                  <c:v>92.274000000000001</c:v>
                </c:pt>
                <c:pt idx="30">
                  <c:v>91.921999999999997</c:v>
                </c:pt>
                <c:pt idx="31">
                  <c:v>91.692999999999998</c:v>
                </c:pt>
                <c:pt idx="32">
                  <c:v>91.498999999999995</c:v>
                </c:pt>
                <c:pt idx="33">
                  <c:v>91.320999999999998</c:v>
                </c:pt>
                <c:pt idx="34">
                  <c:v>91.088999999999999</c:v>
                </c:pt>
                <c:pt idx="35">
                  <c:v>90.981999999999999</c:v>
                </c:pt>
                <c:pt idx="36">
                  <c:v>90.835999999999999</c:v>
                </c:pt>
                <c:pt idx="37">
                  <c:v>90.572000000000003</c:v>
                </c:pt>
                <c:pt idx="38">
                  <c:v>90.358999999999995</c:v>
                </c:pt>
                <c:pt idx="39">
                  <c:v>90.03</c:v>
                </c:pt>
                <c:pt idx="40">
                  <c:v>89.873999999999995</c:v>
                </c:pt>
                <c:pt idx="41">
                  <c:v>89.622</c:v>
                </c:pt>
                <c:pt idx="42">
                  <c:v>89.192999999999998</c:v>
                </c:pt>
                <c:pt idx="43">
                  <c:v>88.9</c:v>
                </c:pt>
                <c:pt idx="44">
                  <c:v>88.644999999999996</c:v>
                </c:pt>
                <c:pt idx="45">
                  <c:v>88.388999999999996</c:v>
                </c:pt>
                <c:pt idx="46">
                  <c:v>88.271000000000001</c:v>
                </c:pt>
                <c:pt idx="47">
                  <c:v>87.972999999999999</c:v>
                </c:pt>
                <c:pt idx="48">
                  <c:v>87.710999999999999</c:v>
                </c:pt>
                <c:pt idx="49">
                  <c:v>87.48</c:v>
                </c:pt>
                <c:pt idx="50">
                  <c:v>87.117999999999995</c:v>
                </c:pt>
                <c:pt idx="51">
                  <c:v>86.861999999999995</c:v>
                </c:pt>
                <c:pt idx="52">
                  <c:v>86.497</c:v>
                </c:pt>
                <c:pt idx="53">
                  <c:v>86.195999999999998</c:v>
                </c:pt>
                <c:pt idx="54">
                  <c:v>85.980999999999995</c:v>
                </c:pt>
                <c:pt idx="55">
                  <c:v>85.850999999999999</c:v>
                </c:pt>
                <c:pt idx="56">
                  <c:v>85.611999999999995</c:v>
                </c:pt>
                <c:pt idx="57">
                  <c:v>85.394000000000005</c:v>
                </c:pt>
                <c:pt idx="58">
                  <c:v>85.131</c:v>
                </c:pt>
                <c:pt idx="59">
                  <c:v>84.843999999999994</c:v>
                </c:pt>
                <c:pt idx="60">
                  <c:v>84.686999999999998</c:v>
                </c:pt>
                <c:pt idx="61">
                  <c:v>84.450999999999993</c:v>
                </c:pt>
                <c:pt idx="62">
                  <c:v>83.968000000000004</c:v>
                </c:pt>
                <c:pt idx="63">
                  <c:v>83.772999999999996</c:v>
                </c:pt>
                <c:pt idx="64">
                  <c:v>83.504000000000005</c:v>
                </c:pt>
                <c:pt idx="65">
                  <c:v>83.259</c:v>
                </c:pt>
                <c:pt idx="66">
                  <c:v>83.013000000000005</c:v>
                </c:pt>
                <c:pt idx="67">
                  <c:v>82.766999999999996</c:v>
                </c:pt>
                <c:pt idx="68">
                  <c:v>82.444999999999993</c:v>
                </c:pt>
                <c:pt idx="69">
                  <c:v>82.171000000000006</c:v>
                </c:pt>
                <c:pt idx="70">
                  <c:v>81.870999999999995</c:v>
                </c:pt>
                <c:pt idx="71">
                  <c:v>81.617999999999995</c:v>
                </c:pt>
                <c:pt idx="72">
                  <c:v>81.311000000000007</c:v>
                </c:pt>
                <c:pt idx="73">
                  <c:v>80.774000000000001</c:v>
                </c:pt>
                <c:pt idx="74">
                  <c:v>80.498999999999995</c:v>
                </c:pt>
                <c:pt idx="75">
                  <c:v>80.278000000000006</c:v>
                </c:pt>
                <c:pt idx="76">
                  <c:v>80.168000000000006</c:v>
                </c:pt>
                <c:pt idx="77">
                  <c:v>79.918000000000006</c:v>
                </c:pt>
                <c:pt idx="78">
                  <c:v>79.695999999999998</c:v>
                </c:pt>
                <c:pt idx="79">
                  <c:v>79.444999999999993</c:v>
                </c:pt>
                <c:pt idx="80">
                  <c:v>79.106999999999999</c:v>
                </c:pt>
                <c:pt idx="81">
                  <c:v>78.710999999999999</c:v>
                </c:pt>
                <c:pt idx="82">
                  <c:v>78.453999999999994</c:v>
                </c:pt>
                <c:pt idx="83">
                  <c:v>78.194999999999993</c:v>
                </c:pt>
                <c:pt idx="84">
                  <c:v>77.960999999999999</c:v>
                </c:pt>
                <c:pt idx="85">
                  <c:v>77.706000000000003</c:v>
                </c:pt>
                <c:pt idx="86">
                  <c:v>77.38</c:v>
                </c:pt>
                <c:pt idx="87">
                  <c:v>76.983999999999995</c:v>
                </c:pt>
                <c:pt idx="88">
                  <c:v>76.784999999999997</c:v>
                </c:pt>
                <c:pt idx="89">
                  <c:v>76.453000000000003</c:v>
                </c:pt>
                <c:pt idx="90">
                  <c:v>76.186000000000007</c:v>
                </c:pt>
                <c:pt idx="91">
                  <c:v>75.950999999999993</c:v>
                </c:pt>
                <c:pt idx="92">
                  <c:v>75.783000000000001</c:v>
                </c:pt>
                <c:pt idx="93">
                  <c:v>75.510000000000005</c:v>
                </c:pt>
                <c:pt idx="94">
                  <c:v>75.097999999999999</c:v>
                </c:pt>
                <c:pt idx="95">
                  <c:v>74.784000000000006</c:v>
                </c:pt>
                <c:pt idx="96">
                  <c:v>74.605999999999995</c:v>
                </c:pt>
                <c:pt idx="97">
                  <c:v>74.379000000000005</c:v>
                </c:pt>
                <c:pt idx="98">
                  <c:v>73.867999999999995</c:v>
                </c:pt>
                <c:pt idx="99">
                  <c:v>73.430000000000007</c:v>
                </c:pt>
                <c:pt idx="100">
                  <c:v>73.069999999999993</c:v>
                </c:pt>
                <c:pt idx="101">
                  <c:v>72.587000000000003</c:v>
                </c:pt>
                <c:pt idx="102">
                  <c:v>72.343999999999994</c:v>
                </c:pt>
                <c:pt idx="103">
                  <c:v>71.978999999999999</c:v>
                </c:pt>
                <c:pt idx="104">
                  <c:v>71.650999999999996</c:v>
                </c:pt>
                <c:pt idx="105">
                  <c:v>71.319000000000003</c:v>
                </c:pt>
                <c:pt idx="106">
                  <c:v>70.981999999999999</c:v>
                </c:pt>
                <c:pt idx="107">
                  <c:v>70.421000000000006</c:v>
                </c:pt>
                <c:pt idx="108">
                  <c:v>70.198999999999998</c:v>
                </c:pt>
                <c:pt idx="109">
                  <c:v>69.86</c:v>
                </c:pt>
                <c:pt idx="110">
                  <c:v>69.498999999999995</c:v>
                </c:pt>
                <c:pt idx="111">
                  <c:v>69.290000000000006</c:v>
                </c:pt>
                <c:pt idx="112">
                  <c:v>68.923000000000002</c:v>
                </c:pt>
                <c:pt idx="113">
                  <c:v>68.712000000000003</c:v>
                </c:pt>
                <c:pt idx="114">
                  <c:v>68.34</c:v>
                </c:pt>
                <c:pt idx="115">
                  <c:v>67.807000000000002</c:v>
                </c:pt>
                <c:pt idx="116">
                  <c:v>67.481999999999999</c:v>
                </c:pt>
                <c:pt idx="117">
                  <c:v>67.152000000000001</c:v>
                </c:pt>
                <c:pt idx="118">
                  <c:v>66.984999999999999</c:v>
                </c:pt>
                <c:pt idx="119">
                  <c:v>66.694000000000003</c:v>
                </c:pt>
                <c:pt idx="120">
                  <c:v>66.391000000000005</c:v>
                </c:pt>
                <c:pt idx="121">
                  <c:v>66.191000000000003</c:v>
                </c:pt>
                <c:pt idx="122">
                  <c:v>66.034999999999997</c:v>
                </c:pt>
                <c:pt idx="123">
                  <c:v>65.876000000000005</c:v>
                </c:pt>
                <c:pt idx="124">
                  <c:v>65.471000000000004</c:v>
                </c:pt>
                <c:pt idx="125">
                  <c:v>64.902000000000001</c:v>
                </c:pt>
                <c:pt idx="126">
                  <c:v>64.162999999999997</c:v>
                </c:pt>
                <c:pt idx="127">
                  <c:v>63.831000000000003</c:v>
                </c:pt>
                <c:pt idx="128">
                  <c:v>63.402999999999999</c:v>
                </c:pt>
                <c:pt idx="129">
                  <c:v>62.966999999999999</c:v>
                </c:pt>
                <c:pt idx="130">
                  <c:v>62.51</c:v>
                </c:pt>
                <c:pt idx="131">
                  <c:v>62.322000000000003</c:v>
                </c:pt>
                <c:pt idx="132">
                  <c:v>61.899000000000001</c:v>
                </c:pt>
              </c:numCache>
            </c:numRef>
          </c:yVal>
          <c:smooth val="0"/>
          <c:extLst>
            <c:ext xmlns:c16="http://schemas.microsoft.com/office/drawing/2014/chart" uri="{C3380CC4-5D6E-409C-BE32-E72D297353CC}">
              <c16:uniqueId val="{00000003-24DD-429E-8384-56A54EE7B60E}"/>
            </c:ext>
          </c:extLst>
        </c:ser>
        <c:ser>
          <c:idx val="4"/>
          <c:order val="4"/>
          <c:tx>
            <c:strRef>
              <c:f>Sheet1!$F$1</c:f>
              <c:strCache>
                <c:ptCount val="1"/>
                <c:pt idx="0">
                  <c:v>No LVAD/Inotropes (N=7,871)</c:v>
                </c:pt>
              </c:strCache>
            </c:strRef>
          </c:tx>
          <c:spPr>
            <a:ln w="41275">
              <a:solidFill>
                <a:srgbClr val="FFC000"/>
              </a:solidFill>
            </a:ln>
          </c:spPr>
          <c:marker>
            <c:symbol val="none"/>
          </c:marker>
          <c:xVal>
            <c:numRef>
              <c:f>Sheet1!$A$2:$A$134</c:f>
              <c:numCache>
                <c:formatCode>General</c:formatCode>
                <c:ptCount val="133"/>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numCache>
            </c:numRef>
          </c:xVal>
          <c:yVal>
            <c:numRef>
              <c:f>Sheet1!$F$2:$F$134</c:f>
              <c:numCache>
                <c:formatCode>General</c:formatCode>
                <c:ptCount val="133"/>
                <c:pt idx="0">
                  <c:v>100</c:v>
                </c:pt>
                <c:pt idx="1">
                  <c:v>100</c:v>
                </c:pt>
                <c:pt idx="2">
                  <c:v>100</c:v>
                </c:pt>
                <c:pt idx="3">
                  <c:v>100</c:v>
                </c:pt>
                <c:pt idx="4">
                  <c:v>100</c:v>
                </c:pt>
                <c:pt idx="5">
                  <c:v>100</c:v>
                </c:pt>
                <c:pt idx="6">
                  <c:v>100</c:v>
                </c:pt>
                <c:pt idx="7">
                  <c:v>99.53</c:v>
                </c:pt>
                <c:pt idx="8">
                  <c:v>99.096999999999994</c:v>
                </c:pt>
                <c:pt idx="9">
                  <c:v>98.805000000000007</c:v>
                </c:pt>
                <c:pt idx="10">
                  <c:v>98.358999999999995</c:v>
                </c:pt>
                <c:pt idx="11">
                  <c:v>98.052999999999997</c:v>
                </c:pt>
                <c:pt idx="12">
                  <c:v>97.68</c:v>
                </c:pt>
                <c:pt idx="13">
                  <c:v>97.347999999999999</c:v>
                </c:pt>
                <c:pt idx="14">
                  <c:v>96.915999999999997</c:v>
                </c:pt>
                <c:pt idx="15">
                  <c:v>96.495999999999995</c:v>
                </c:pt>
                <c:pt idx="16">
                  <c:v>96.183999999999997</c:v>
                </c:pt>
                <c:pt idx="17">
                  <c:v>95.926000000000002</c:v>
                </c:pt>
                <c:pt idx="18">
                  <c:v>95.545000000000002</c:v>
                </c:pt>
                <c:pt idx="19">
                  <c:v>95.245999999999995</c:v>
                </c:pt>
                <c:pt idx="20">
                  <c:v>94.972999999999999</c:v>
                </c:pt>
                <c:pt idx="21">
                  <c:v>94.671999999999997</c:v>
                </c:pt>
                <c:pt idx="22">
                  <c:v>94.302000000000007</c:v>
                </c:pt>
                <c:pt idx="23">
                  <c:v>94.025000000000006</c:v>
                </c:pt>
                <c:pt idx="24">
                  <c:v>93.772000000000006</c:v>
                </c:pt>
                <c:pt idx="25">
                  <c:v>93.49</c:v>
                </c:pt>
                <c:pt idx="26">
                  <c:v>93.201999999999998</c:v>
                </c:pt>
                <c:pt idx="27">
                  <c:v>92.866</c:v>
                </c:pt>
                <c:pt idx="28">
                  <c:v>92.498999999999995</c:v>
                </c:pt>
                <c:pt idx="29">
                  <c:v>92.239000000000004</c:v>
                </c:pt>
                <c:pt idx="30">
                  <c:v>91.902000000000001</c:v>
                </c:pt>
                <c:pt idx="31">
                  <c:v>91.656999999999996</c:v>
                </c:pt>
                <c:pt idx="32">
                  <c:v>91.456999999999994</c:v>
                </c:pt>
                <c:pt idx="33">
                  <c:v>91.164000000000001</c:v>
                </c:pt>
                <c:pt idx="34">
                  <c:v>90.760999999999996</c:v>
                </c:pt>
                <c:pt idx="35">
                  <c:v>90.557000000000002</c:v>
                </c:pt>
                <c:pt idx="36">
                  <c:v>90.399000000000001</c:v>
                </c:pt>
                <c:pt idx="37">
                  <c:v>90.034000000000006</c:v>
                </c:pt>
                <c:pt idx="38">
                  <c:v>89.83</c:v>
                </c:pt>
                <c:pt idx="39">
                  <c:v>89.606999999999999</c:v>
                </c:pt>
                <c:pt idx="40">
                  <c:v>89.350999999999999</c:v>
                </c:pt>
                <c:pt idx="41">
                  <c:v>89.075999999999993</c:v>
                </c:pt>
                <c:pt idx="42">
                  <c:v>88.784999999999997</c:v>
                </c:pt>
                <c:pt idx="43">
                  <c:v>88.51</c:v>
                </c:pt>
                <c:pt idx="44">
                  <c:v>88.284999999999997</c:v>
                </c:pt>
                <c:pt idx="45">
                  <c:v>88.129000000000005</c:v>
                </c:pt>
                <c:pt idx="46">
                  <c:v>87.710999999999999</c:v>
                </c:pt>
                <c:pt idx="47">
                  <c:v>87.465000000000003</c:v>
                </c:pt>
                <c:pt idx="48">
                  <c:v>87.177000000000007</c:v>
                </c:pt>
                <c:pt idx="49">
                  <c:v>86.817999999999998</c:v>
                </c:pt>
                <c:pt idx="50">
                  <c:v>86.584999999999994</c:v>
                </c:pt>
                <c:pt idx="51">
                  <c:v>86.331000000000003</c:v>
                </c:pt>
                <c:pt idx="52">
                  <c:v>86.036000000000001</c:v>
                </c:pt>
                <c:pt idx="53">
                  <c:v>85.700999999999993</c:v>
                </c:pt>
                <c:pt idx="54">
                  <c:v>85.444999999999993</c:v>
                </c:pt>
                <c:pt idx="55">
                  <c:v>85.128</c:v>
                </c:pt>
                <c:pt idx="56">
                  <c:v>84.888999999999996</c:v>
                </c:pt>
                <c:pt idx="57">
                  <c:v>84.649000000000001</c:v>
                </c:pt>
                <c:pt idx="58">
                  <c:v>84.466999999999999</c:v>
                </c:pt>
                <c:pt idx="59">
                  <c:v>84.141000000000005</c:v>
                </c:pt>
                <c:pt idx="60">
                  <c:v>83.953999999999994</c:v>
                </c:pt>
                <c:pt idx="61">
                  <c:v>83.646000000000001</c:v>
                </c:pt>
                <c:pt idx="62">
                  <c:v>83.260999999999996</c:v>
                </c:pt>
                <c:pt idx="63">
                  <c:v>82.828999999999994</c:v>
                </c:pt>
                <c:pt idx="64">
                  <c:v>82.647000000000006</c:v>
                </c:pt>
                <c:pt idx="65">
                  <c:v>82.441000000000003</c:v>
                </c:pt>
                <c:pt idx="66">
                  <c:v>82.143000000000001</c:v>
                </c:pt>
                <c:pt idx="67">
                  <c:v>82.004000000000005</c:v>
                </c:pt>
                <c:pt idx="68">
                  <c:v>81.656999999999996</c:v>
                </c:pt>
                <c:pt idx="69">
                  <c:v>81.400000000000006</c:v>
                </c:pt>
                <c:pt idx="70">
                  <c:v>81.141000000000005</c:v>
                </c:pt>
                <c:pt idx="71">
                  <c:v>80.759</c:v>
                </c:pt>
                <c:pt idx="72">
                  <c:v>80.515000000000001</c:v>
                </c:pt>
                <c:pt idx="73">
                  <c:v>80.103999999999999</c:v>
                </c:pt>
                <c:pt idx="74">
                  <c:v>79.784999999999997</c:v>
                </c:pt>
                <c:pt idx="75">
                  <c:v>79.436999999999998</c:v>
                </c:pt>
                <c:pt idx="76">
                  <c:v>79.195999999999998</c:v>
                </c:pt>
                <c:pt idx="77">
                  <c:v>79.087999999999994</c:v>
                </c:pt>
                <c:pt idx="78">
                  <c:v>78.573999999999998</c:v>
                </c:pt>
                <c:pt idx="79">
                  <c:v>78.328999999999994</c:v>
                </c:pt>
                <c:pt idx="80">
                  <c:v>77.974000000000004</c:v>
                </c:pt>
                <c:pt idx="81">
                  <c:v>77.724999999999994</c:v>
                </c:pt>
                <c:pt idx="82">
                  <c:v>77.474000000000004</c:v>
                </c:pt>
                <c:pt idx="83">
                  <c:v>77.048000000000002</c:v>
                </c:pt>
                <c:pt idx="84">
                  <c:v>76.605999999999995</c:v>
                </c:pt>
                <c:pt idx="85">
                  <c:v>76.355999999999995</c:v>
                </c:pt>
                <c:pt idx="86">
                  <c:v>76.194999999999993</c:v>
                </c:pt>
                <c:pt idx="87">
                  <c:v>75.772000000000006</c:v>
                </c:pt>
                <c:pt idx="88">
                  <c:v>75.444999999999993</c:v>
                </c:pt>
                <c:pt idx="89">
                  <c:v>75.182000000000002</c:v>
                </c:pt>
                <c:pt idx="90">
                  <c:v>74.951999999999998</c:v>
                </c:pt>
                <c:pt idx="91">
                  <c:v>74.62</c:v>
                </c:pt>
                <c:pt idx="92">
                  <c:v>74.453000000000003</c:v>
                </c:pt>
                <c:pt idx="93">
                  <c:v>74.147999999999996</c:v>
                </c:pt>
                <c:pt idx="94">
                  <c:v>73.804000000000002</c:v>
                </c:pt>
                <c:pt idx="95">
                  <c:v>73.349999999999994</c:v>
                </c:pt>
                <c:pt idx="96">
                  <c:v>73.024000000000001</c:v>
                </c:pt>
                <c:pt idx="97">
                  <c:v>72.87</c:v>
                </c:pt>
                <c:pt idx="98">
                  <c:v>72.58</c:v>
                </c:pt>
                <c:pt idx="99">
                  <c:v>72.370999999999995</c:v>
                </c:pt>
                <c:pt idx="100">
                  <c:v>72.034000000000006</c:v>
                </c:pt>
                <c:pt idx="101">
                  <c:v>71.781000000000006</c:v>
                </c:pt>
                <c:pt idx="102">
                  <c:v>71.355999999999995</c:v>
                </c:pt>
                <c:pt idx="103">
                  <c:v>71.183999999999997</c:v>
                </c:pt>
                <c:pt idx="104">
                  <c:v>70.751999999999995</c:v>
                </c:pt>
                <c:pt idx="105">
                  <c:v>70.488</c:v>
                </c:pt>
                <c:pt idx="106">
                  <c:v>70.132000000000005</c:v>
                </c:pt>
                <c:pt idx="107">
                  <c:v>69.718999999999994</c:v>
                </c:pt>
                <c:pt idx="108">
                  <c:v>69.432000000000002</c:v>
                </c:pt>
                <c:pt idx="109">
                  <c:v>69.004000000000005</c:v>
                </c:pt>
                <c:pt idx="110">
                  <c:v>68.775000000000006</c:v>
                </c:pt>
                <c:pt idx="111">
                  <c:v>68.483000000000004</c:v>
                </c:pt>
                <c:pt idx="112">
                  <c:v>68.364999999999995</c:v>
                </c:pt>
                <c:pt idx="113">
                  <c:v>67.77</c:v>
                </c:pt>
                <c:pt idx="114">
                  <c:v>67.471000000000004</c:v>
                </c:pt>
                <c:pt idx="115">
                  <c:v>66.867999999999995</c:v>
                </c:pt>
                <c:pt idx="116">
                  <c:v>66.683999999999997</c:v>
                </c:pt>
                <c:pt idx="117">
                  <c:v>66.436000000000007</c:v>
                </c:pt>
                <c:pt idx="118">
                  <c:v>66.242999999999995</c:v>
                </c:pt>
                <c:pt idx="119">
                  <c:v>65.917000000000002</c:v>
                </c:pt>
                <c:pt idx="120">
                  <c:v>65.78</c:v>
                </c:pt>
                <c:pt idx="121">
                  <c:v>65.441000000000003</c:v>
                </c:pt>
                <c:pt idx="122">
                  <c:v>65.08</c:v>
                </c:pt>
                <c:pt idx="123">
                  <c:v>64.891000000000005</c:v>
                </c:pt>
                <c:pt idx="124">
                  <c:v>64.415000000000006</c:v>
                </c:pt>
                <c:pt idx="125">
                  <c:v>64.033000000000001</c:v>
                </c:pt>
                <c:pt idx="126">
                  <c:v>63.648000000000003</c:v>
                </c:pt>
                <c:pt idx="127">
                  <c:v>63.256999999999998</c:v>
                </c:pt>
                <c:pt idx="128">
                  <c:v>63.058999999999997</c:v>
                </c:pt>
                <c:pt idx="129">
                  <c:v>62.551000000000002</c:v>
                </c:pt>
                <c:pt idx="130">
                  <c:v>62.445999999999998</c:v>
                </c:pt>
                <c:pt idx="131">
                  <c:v>62.113999999999997</c:v>
                </c:pt>
                <c:pt idx="132">
                  <c:v>61.494999999999997</c:v>
                </c:pt>
              </c:numCache>
            </c:numRef>
          </c:yVal>
          <c:smooth val="0"/>
          <c:extLst>
            <c:ext xmlns:c16="http://schemas.microsoft.com/office/drawing/2014/chart" uri="{C3380CC4-5D6E-409C-BE32-E72D297353CC}">
              <c16:uniqueId val="{00000004-24DD-429E-8384-56A54EE7B60E}"/>
            </c:ext>
          </c:extLst>
        </c:ser>
        <c:dLbls>
          <c:showLegendKey val="0"/>
          <c:showVal val="0"/>
          <c:showCatName val="0"/>
          <c:showSerName val="0"/>
          <c:showPercent val="0"/>
          <c:showBubbleSize val="0"/>
        </c:dLbls>
        <c:axId val="691799384"/>
        <c:axId val="691799776"/>
      </c:scatterChart>
      <c:valAx>
        <c:axId val="691799384"/>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799776"/>
        <c:crosses val="autoZero"/>
        <c:crossBetween val="midCat"/>
        <c:majorUnit val="1"/>
      </c:valAx>
      <c:valAx>
        <c:axId val="6917997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799384"/>
        <c:crosses val="autoZero"/>
        <c:crossBetween val="midCat"/>
        <c:majorUnit val="25"/>
      </c:valAx>
      <c:spPr>
        <a:noFill/>
        <a:ln>
          <a:solidFill>
            <a:schemeClr val="bg2"/>
          </a:solidFill>
        </a:ln>
      </c:spPr>
    </c:plotArea>
    <c:legend>
      <c:legendPos val="r"/>
      <c:layout>
        <c:manualLayout>
          <c:xMode val="edge"/>
          <c:yMode val="edge"/>
          <c:x val="0.10471976401179942"/>
          <c:y val="0.62820506307679291"/>
          <c:w val="0.84092920353982292"/>
          <c:h val="0.18093472186944373"/>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8993662377568"/>
          <c:y val="0.139412500762986"/>
          <c:w val="0.40250529167725391"/>
          <c:h val="0.58035646706952326"/>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3DD4-40DD-96CC-2BE5F3D16563}"/>
              </c:ext>
            </c:extLst>
          </c:dPt>
          <c:dPt>
            <c:idx val="1"/>
            <c:bubble3D val="0"/>
            <c:spPr>
              <a:solidFill>
                <a:srgbClr val="008000"/>
              </a:solidFill>
              <a:ln>
                <a:solidFill>
                  <a:srgbClr val="000000"/>
                </a:solidFill>
              </a:ln>
            </c:spPr>
            <c:extLst>
              <c:ext xmlns:c16="http://schemas.microsoft.com/office/drawing/2014/chart" uri="{C3380CC4-5D6E-409C-BE32-E72D297353CC}">
                <c16:uniqueId val="{00000003-3DD4-40DD-96CC-2BE5F3D16563}"/>
              </c:ext>
            </c:extLst>
          </c:dPt>
          <c:dPt>
            <c:idx val="2"/>
            <c:bubble3D val="0"/>
            <c:spPr>
              <a:solidFill>
                <a:srgbClr val="FF0000"/>
              </a:solidFill>
              <a:ln>
                <a:solidFill>
                  <a:srgbClr val="000000"/>
                </a:solidFill>
              </a:ln>
            </c:spPr>
            <c:extLst>
              <c:ext xmlns:c16="http://schemas.microsoft.com/office/drawing/2014/chart" uri="{C3380CC4-5D6E-409C-BE32-E72D297353CC}">
                <c16:uniqueId val="{00000005-3DD4-40DD-96CC-2BE5F3D16563}"/>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3DD4-40DD-96CC-2BE5F3D16563}"/>
              </c:ext>
            </c:extLst>
          </c:dPt>
          <c:dPt>
            <c:idx val="4"/>
            <c:bubble3D val="0"/>
            <c:spPr>
              <a:solidFill>
                <a:srgbClr val="00FFFF"/>
              </a:solidFill>
              <a:ln>
                <a:solidFill>
                  <a:srgbClr val="000000"/>
                </a:solidFill>
              </a:ln>
            </c:spPr>
            <c:extLst>
              <c:ext xmlns:c16="http://schemas.microsoft.com/office/drawing/2014/chart" uri="{C3380CC4-5D6E-409C-BE32-E72D297353CC}">
                <c16:uniqueId val="{00000009-3DD4-40DD-96CC-2BE5F3D16563}"/>
              </c:ext>
            </c:extLst>
          </c:dPt>
          <c:dPt>
            <c:idx val="5"/>
            <c:bubble3D val="0"/>
            <c:spPr>
              <a:solidFill>
                <a:srgbClr val="FF00FF"/>
              </a:solidFill>
              <a:ln>
                <a:solidFill>
                  <a:srgbClr val="000000"/>
                </a:solidFill>
              </a:ln>
            </c:spPr>
            <c:extLst>
              <c:ext xmlns:c16="http://schemas.microsoft.com/office/drawing/2014/chart" uri="{C3380CC4-5D6E-409C-BE32-E72D297353CC}">
                <c16:uniqueId val="{0000000B-3DD4-40DD-96CC-2BE5F3D16563}"/>
              </c:ext>
            </c:extLst>
          </c:dPt>
          <c:dPt>
            <c:idx val="6"/>
            <c:bubble3D val="0"/>
            <c:spPr>
              <a:solidFill>
                <a:srgbClr val="00FF00"/>
              </a:solidFill>
              <a:ln>
                <a:solidFill>
                  <a:srgbClr val="000000"/>
                </a:solidFill>
              </a:ln>
            </c:spPr>
            <c:extLst>
              <c:ext xmlns:c16="http://schemas.microsoft.com/office/drawing/2014/chart" uri="{C3380CC4-5D6E-409C-BE32-E72D297353CC}">
                <c16:uniqueId val="{0000000D-3DD4-40DD-96CC-2BE5F3D16563}"/>
              </c:ext>
            </c:extLst>
          </c:dPt>
          <c:dPt>
            <c:idx val="7"/>
            <c:bubble3D val="0"/>
            <c:spPr>
              <a:solidFill>
                <a:srgbClr val="FF9900"/>
              </a:solidFill>
              <a:ln>
                <a:solidFill>
                  <a:srgbClr val="000000"/>
                </a:solidFill>
              </a:ln>
            </c:spPr>
            <c:extLst>
              <c:ext xmlns:c16="http://schemas.microsoft.com/office/drawing/2014/chart" uri="{C3380CC4-5D6E-409C-BE32-E72D297353CC}">
                <c16:uniqueId val="{0000000F-3DD4-40DD-96CC-2BE5F3D16563}"/>
              </c:ext>
            </c:extLst>
          </c:dPt>
          <c:dLbls>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2.1981000000000001E-2</c:v>
                </c:pt>
                <c:pt idx="1">
                  <c:v>3.3980999999999997E-2</c:v>
                </c:pt>
                <c:pt idx="2">
                  <c:v>0.32763999999999999</c:v>
                </c:pt>
                <c:pt idx="3">
                  <c:v>0.51970000000000005</c:v>
                </c:pt>
                <c:pt idx="4">
                  <c:v>3.4039E-2</c:v>
                </c:pt>
                <c:pt idx="5">
                  <c:v>2.2327E-2</c:v>
                </c:pt>
                <c:pt idx="6">
                  <c:v>2.8788999999999999E-2</c:v>
                </c:pt>
                <c:pt idx="7">
                  <c:v>1.1539000000000001E-2</c:v>
                </c:pt>
              </c:numCache>
            </c:numRef>
          </c:val>
          <c:extLst>
            <c:ext xmlns:c16="http://schemas.microsoft.com/office/drawing/2014/chart" uri="{C3380CC4-5D6E-409C-BE32-E72D297353CC}">
              <c16:uniqueId val="{00000010-3DD4-40DD-96CC-2BE5F3D16563}"/>
            </c:ext>
          </c:extLst>
        </c:ser>
        <c:dLbls>
          <c:showLegendKey val="0"/>
          <c:showVal val="0"/>
          <c:showCatName val="0"/>
          <c:showSerName val="0"/>
          <c:showPercent val="0"/>
          <c:showBubbleSize val="0"/>
          <c:showLeaderLines val="1"/>
        </c:dLbls>
        <c:firstSliceAng val="70"/>
      </c:pieChart>
      <c:spPr>
        <a:noFill/>
        <a:ln w="25400">
          <a:noFill/>
        </a:ln>
      </c:spPr>
    </c:plotArea>
    <c:legend>
      <c:legendPos val="l"/>
      <c:layout>
        <c:manualLayout>
          <c:xMode val="edge"/>
          <c:yMode val="edge"/>
          <c:x val="9.5034088726714039E-2"/>
          <c:y val="7.4702740645791382E-2"/>
          <c:w val="0.23910152999167783"/>
          <c:h val="0.58208264664591347"/>
        </c:manualLayout>
      </c:layout>
      <c:overlay val="0"/>
      <c:spPr>
        <a:noFill/>
        <a:ln>
          <a:solidFill>
            <a:srgbClr val="002060"/>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072346725882E-2"/>
          <c:y val="6.4048556430446199E-2"/>
          <c:w val="0.90442489489698741"/>
          <c:h val="0.81431820045931769"/>
        </c:manualLayout>
      </c:layout>
      <c:scatterChart>
        <c:scatterStyle val="lineMarker"/>
        <c:varyColors val="0"/>
        <c:ser>
          <c:idx val="0"/>
          <c:order val="0"/>
          <c:tx>
            <c:strRef>
              <c:f>Sheet1!$B$1</c:f>
              <c:strCache>
                <c:ptCount val="1"/>
                <c:pt idx="0">
                  <c:v>LVAD Pulsatile (N=144)</c:v>
                </c:pt>
              </c:strCache>
            </c:strRef>
          </c:tx>
          <c:spPr>
            <a:ln w="41275">
              <a:solidFill>
                <a:srgbClr val="00B0F0"/>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Sheet1!$B$2:$B$86</c:f>
              <c:numCache>
                <c:formatCode>General</c:formatCode>
                <c:ptCount val="85"/>
                <c:pt idx="0">
                  <c:v>100</c:v>
                </c:pt>
                <c:pt idx="1">
                  <c:v>92.361000000000004</c:v>
                </c:pt>
                <c:pt idx="2">
                  <c:v>90.971999999999994</c:v>
                </c:pt>
                <c:pt idx="3">
                  <c:v>88.888999999999996</c:v>
                </c:pt>
                <c:pt idx="4">
                  <c:v>88.888999999999996</c:v>
                </c:pt>
                <c:pt idx="5">
                  <c:v>88.194000000000003</c:v>
                </c:pt>
                <c:pt idx="6">
                  <c:v>88.194000000000003</c:v>
                </c:pt>
                <c:pt idx="7">
                  <c:v>88.194000000000003</c:v>
                </c:pt>
                <c:pt idx="8">
                  <c:v>88.194000000000003</c:v>
                </c:pt>
                <c:pt idx="9">
                  <c:v>87.494</c:v>
                </c:pt>
                <c:pt idx="10">
                  <c:v>86.793999999999997</c:v>
                </c:pt>
                <c:pt idx="11">
                  <c:v>86.094999999999999</c:v>
                </c:pt>
                <c:pt idx="12">
                  <c:v>83.965999999999994</c:v>
                </c:pt>
                <c:pt idx="13">
                  <c:v>83.965999999999994</c:v>
                </c:pt>
                <c:pt idx="14">
                  <c:v>83.965999999999994</c:v>
                </c:pt>
                <c:pt idx="15">
                  <c:v>83.234999999999999</c:v>
                </c:pt>
                <c:pt idx="16">
                  <c:v>83.234999999999999</c:v>
                </c:pt>
                <c:pt idx="17">
                  <c:v>82.504999999999995</c:v>
                </c:pt>
                <c:pt idx="18">
                  <c:v>82.504999999999995</c:v>
                </c:pt>
                <c:pt idx="19">
                  <c:v>82.504999999999995</c:v>
                </c:pt>
                <c:pt idx="20">
                  <c:v>82.504999999999995</c:v>
                </c:pt>
                <c:pt idx="21">
                  <c:v>81.762</c:v>
                </c:pt>
                <c:pt idx="22">
                  <c:v>81.762</c:v>
                </c:pt>
                <c:pt idx="23">
                  <c:v>81.012</c:v>
                </c:pt>
                <c:pt idx="24">
                  <c:v>79.512</c:v>
                </c:pt>
                <c:pt idx="25">
                  <c:v>78.731999999999999</c:v>
                </c:pt>
                <c:pt idx="26">
                  <c:v>78.731999999999999</c:v>
                </c:pt>
                <c:pt idx="27">
                  <c:v>77.944999999999993</c:v>
                </c:pt>
                <c:pt idx="28">
                  <c:v>76.37</c:v>
                </c:pt>
                <c:pt idx="29">
                  <c:v>76.37</c:v>
                </c:pt>
                <c:pt idx="30">
                  <c:v>76.37</c:v>
                </c:pt>
                <c:pt idx="31">
                  <c:v>76.37</c:v>
                </c:pt>
                <c:pt idx="32">
                  <c:v>76.37</c:v>
                </c:pt>
                <c:pt idx="33">
                  <c:v>76.37</c:v>
                </c:pt>
                <c:pt idx="34">
                  <c:v>76.37</c:v>
                </c:pt>
                <c:pt idx="35">
                  <c:v>76.37</c:v>
                </c:pt>
                <c:pt idx="36">
                  <c:v>75.531000000000006</c:v>
                </c:pt>
                <c:pt idx="37">
                  <c:v>75.531000000000006</c:v>
                </c:pt>
                <c:pt idx="38">
                  <c:v>75.531000000000006</c:v>
                </c:pt>
                <c:pt idx="39">
                  <c:v>75.531000000000006</c:v>
                </c:pt>
                <c:pt idx="40">
                  <c:v>75.531000000000006</c:v>
                </c:pt>
                <c:pt idx="41">
                  <c:v>75.531000000000006</c:v>
                </c:pt>
                <c:pt idx="42">
                  <c:v>75.531000000000006</c:v>
                </c:pt>
                <c:pt idx="43">
                  <c:v>75.531000000000006</c:v>
                </c:pt>
                <c:pt idx="44">
                  <c:v>75.531000000000006</c:v>
                </c:pt>
                <c:pt idx="45">
                  <c:v>75.531000000000006</c:v>
                </c:pt>
                <c:pt idx="46">
                  <c:v>75.531000000000006</c:v>
                </c:pt>
                <c:pt idx="47">
                  <c:v>75.531000000000006</c:v>
                </c:pt>
                <c:pt idx="48">
                  <c:v>75.531000000000006</c:v>
                </c:pt>
                <c:pt idx="49">
                  <c:v>75.531000000000006</c:v>
                </c:pt>
                <c:pt idx="50">
                  <c:v>75.531000000000006</c:v>
                </c:pt>
                <c:pt idx="51">
                  <c:v>75.531000000000006</c:v>
                </c:pt>
                <c:pt idx="52">
                  <c:v>74.597999999999999</c:v>
                </c:pt>
                <c:pt idx="53">
                  <c:v>74.597999999999999</c:v>
                </c:pt>
                <c:pt idx="54">
                  <c:v>74.597999999999999</c:v>
                </c:pt>
                <c:pt idx="55">
                  <c:v>74.597999999999999</c:v>
                </c:pt>
                <c:pt idx="56">
                  <c:v>74.597999999999999</c:v>
                </c:pt>
                <c:pt idx="57">
                  <c:v>74.597999999999999</c:v>
                </c:pt>
                <c:pt idx="58">
                  <c:v>74.597999999999999</c:v>
                </c:pt>
                <c:pt idx="59">
                  <c:v>73.653999999999996</c:v>
                </c:pt>
                <c:pt idx="60">
                  <c:v>73.653999999999996</c:v>
                </c:pt>
                <c:pt idx="61">
                  <c:v>73.653999999999996</c:v>
                </c:pt>
                <c:pt idx="62">
                  <c:v>73.653999999999996</c:v>
                </c:pt>
                <c:pt idx="63">
                  <c:v>73.653999999999996</c:v>
                </c:pt>
                <c:pt idx="64">
                  <c:v>73.653999999999996</c:v>
                </c:pt>
                <c:pt idx="65">
                  <c:v>73.653999999999996</c:v>
                </c:pt>
                <c:pt idx="66">
                  <c:v>73.653999999999996</c:v>
                </c:pt>
                <c:pt idx="67">
                  <c:v>73.653999999999996</c:v>
                </c:pt>
                <c:pt idx="68">
                  <c:v>72.570999999999998</c:v>
                </c:pt>
                <c:pt idx="69">
                  <c:v>72.570999999999998</c:v>
                </c:pt>
                <c:pt idx="70">
                  <c:v>72.570999999999998</c:v>
                </c:pt>
                <c:pt idx="71">
                  <c:v>72.570999999999998</c:v>
                </c:pt>
                <c:pt idx="72">
                  <c:v>72.570999999999998</c:v>
                </c:pt>
                <c:pt idx="73">
                  <c:v>72.570999999999998</c:v>
                </c:pt>
                <c:pt idx="74">
                  <c:v>71.361000000000004</c:v>
                </c:pt>
                <c:pt idx="75">
                  <c:v>71.361000000000004</c:v>
                </c:pt>
                <c:pt idx="76">
                  <c:v>70.152000000000001</c:v>
                </c:pt>
                <c:pt idx="77">
                  <c:v>70.152000000000001</c:v>
                </c:pt>
                <c:pt idx="78">
                  <c:v>70.152000000000001</c:v>
                </c:pt>
                <c:pt idx="79">
                  <c:v>70.152000000000001</c:v>
                </c:pt>
                <c:pt idx="80">
                  <c:v>70.152000000000001</c:v>
                </c:pt>
                <c:pt idx="81">
                  <c:v>70.152000000000001</c:v>
                </c:pt>
                <c:pt idx="82">
                  <c:v>70.152000000000001</c:v>
                </c:pt>
                <c:pt idx="83">
                  <c:v>70.152000000000001</c:v>
                </c:pt>
                <c:pt idx="84">
                  <c:v>70.152000000000001</c:v>
                </c:pt>
              </c:numCache>
            </c:numRef>
          </c:yVal>
          <c:smooth val="0"/>
          <c:extLst>
            <c:ext xmlns:c16="http://schemas.microsoft.com/office/drawing/2014/chart" uri="{C3380CC4-5D6E-409C-BE32-E72D297353CC}">
              <c16:uniqueId val="{00000000-CDAF-49CB-9B6B-F3698A7A86B3}"/>
            </c:ext>
          </c:extLst>
        </c:ser>
        <c:ser>
          <c:idx val="1"/>
          <c:order val="1"/>
          <c:tx>
            <c:strRef>
              <c:f>Sheet1!$C$1</c:f>
              <c:strCache>
                <c:ptCount val="1"/>
                <c:pt idx="0">
                  <c:v>LVAD Continuous (N=6,196)</c:v>
                </c:pt>
              </c:strCache>
            </c:strRef>
          </c:tx>
          <c:spPr>
            <a:ln w="41275">
              <a:solidFill>
                <a:srgbClr val="009900"/>
              </a:solidFill>
              <a:prstDash val="solid"/>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Sheet1!$C$2:$C$86</c:f>
              <c:numCache>
                <c:formatCode>General</c:formatCode>
                <c:ptCount val="85"/>
                <c:pt idx="0">
                  <c:v>100</c:v>
                </c:pt>
                <c:pt idx="1">
                  <c:v>95.394000000000005</c:v>
                </c:pt>
                <c:pt idx="2">
                  <c:v>94.08</c:v>
                </c:pt>
                <c:pt idx="3">
                  <c:v>93.153000000000006</c:v>
                </c:pt>
                <c:pt idx="4">
                  <c:v>92.486000000000004</c:v>
                </c:pt>
                <c:pt idx="5">
                  <c:v>92.111999999999995</c:v>
                </c:pt>
                <c:pt idx="6">
                  <c:v>91.525999999999996</c:v>
                </c:pt>
                <c:pt idx="7">
                  <c:v>91.150999999999996</c:v>
                </c:pt>
                <c:pt idx="8">
                  <c:v>90.906999999999996</c:v>
                </c:pt>
                <c:pt idx="9">
                  <c:v>90.417000000000002</c:v>
                </c:pt>
                <c:pt idx="10">
                  <c:v>90.040999999999997</c:v>
                </c:pt>
                <c:pt idx="11">
                  <c:v>89.745999999999995</c:v>
                </c:pt>
                <c:pt idx="12">
                  <c:v>89.429000000000002</c:v>
                </c:pt>
                <c:pt idx="13">
                  <c:v>89.067999999999998</c:v>
                </c:pt>
                <c:pt idx="14">
                  <c:v>88.734999999999999</c:v>
                </c:pt>
                <c:pt idx="15">
                  <c:v>88.436999999999998</c:v>
                </c:pt>
                <c:pt idx="16">
                  <c:v>88.063999999999993</c:v>
                </c:pt>
                <c:pt idx="17">
                  <c:v>87.745999999999995</c:v>
                </c:pt>
                <c:pt idx="18">
                  <c:v>87.465000000000003</c:v>
                </c:pt>
                <c:pt idx="19">
                  <c:v>87.257999999999996</c:v>
                </c:pt>
                <c:pt idx="20">
                  <c:v>86.938999999999993</c:v>
                </c:pt>
                <c:pt idx="21">
                  <c:v>86.656000000000006</c:v>
                </c:pt>
                <c:pt idx="22">
                  <c:v>86.332999999999998</c:v>
                </c:pt>
                <c:pt idx="23">
                  <c:v>86.102999999999994</c:v>
                </c:pt>
                <c:pt idx="24">
                  <c:v>85.963999999999999</c:v>
                </c:pt>
                <c:pt idx="25">
                  <c:v>85.742999999999995</c:v>
                </c:pt>
                <c:pt idx="26">
                  <c:v>85.513000000000005</c:v>
                </c:pt>
                <c:pt idx="27">
                  <c:v>85.188999999999993</c:v>
                </c:pt>
                <c:pt idx="28">
                  <c:v>84.793999999999997</c:v>
                </c:pt>
                <c:pt idx="29">
                  <c:v>84.491</c:v>
                </c:pt>
                <c:pt idx="30">
                  <c:v>84.093999999999994</c:v>
                </c:pt>
                <c:pt idx="31">
                  <c:v>83.837000000000003</c:v>
                </c:pt>
                <c:pt idx="32">
                  <c:v>83.647999999999996</c:v>
                </c:pt>
                <c:pt idx="33">
                  <c:v>83.506</c:v>
                </c:pt>
                <c:pt idx="34">
                  <c:v>83.338999999999999</c:v>
                </c:pt>
                <c:pt idx="35">
                  <c:v>83.07</c:v>
                </c:pt>
                <c:pt idx="36">
                  <c:v>82.843000000000004</c:v>
                </c:pt>
                <c:pt idx="37">
                  <c:v>82.617000000000004</c:v>
                </c:pt>
                <c:pt idx="38">
                  <c:v>82.438999999999993</c:v>
                </c:pt>
                <c:pt idx="39">
                  <c:v>82.257999999999996</c:v>
                </c:pt>
                <c:pt idx="40">
                  <c:v>82.167000000000002</c:v>
                </c:pt>
                <c:pt idx="41">
                  <c:v>81.983999999999995</c:v>
                </c:pt>
                <c:pt idx="42">
                  <c:v>81.831999999999994</c:v>
                </c:pt>
                <c:pt idx="43">
                  <c:v>81.617999999999995</c:v>
                </c:pt>
                <c:pt idx="44">
                  <c:v>81.433000000000007</c:v>
                </c:pt>
                <c:pt idx="45">
                  <c:v>81.152000000000001</c:v>
                </c:pt>
                <c:pt idx="46">
                  <c:v>80.900000000000006</c:v>
                </c:pt>
                <c:pt idx="47">
                  <c:v>80.771000000000001</c:v>
                </c:pt>
                <c:pt idx="48">
                  <c:v>80.605000000000004</c:v>
                </c:pt>
                <c:pt idx="49">
                  <c:v>80.302999999999997</c:v>
                </c:pt>
                <c:pt idx="50">
                  <c:v>79.98</c:v>
                </c:pt>
                <c:pt idx="51">
                  <c:v>79.528999999999996</c:v>
                </c:pt>
                <c:pt idx="52">
                  <c:v>79.364000000000004</c:v>
                </c:pt>
                <c:pt idx="53">
                  <c:v>79.239999999999995</c:v>
                </c:pt>
                <c:pt idx="54">
                  <c:v>78.906999999999996</c:v>
                </c:pt>
                <c:pt idx="55">
                  <c:v>78.656000000000006</c:v>
                </c:pt>
                <c:pt idx="56">
                  <c:v>78.486999999999995</c:v>
                </c:pt>
                <c:pt idx="57">
                  <c:v>78.272000000000006</c:v>
                </c:pt>
                <c:pt idx="58">
                  <c:v>77.966999999999999</c:v>
                </c:pt>
                <c:pt idx="59">
                  <c:v>77.834000000000003</c:v>
                </c:pt>
                <c:pt idx="60">
                  <c:v>77.555000000000007</c:v>
                </c:pt>
                <c:pt idx="61">
                  <c:v>76.968999999999994</c:v>
                </c:pt>
                <c:pt idx="62">
                  <c:v>76.456999999999994</c:v>
                </c:pt>
                <c:pt idx="63">
                  <c:v>76.108999999999995</c:v>
                </c:pt>
                <c:pt idx="64">
                  <c:v>75.991</c:v>
                </c:pt>
                <c:pt idx="65">
                  <c:v>75.697999999999993</c:v>
                </c:pt>
                <c:pt idx="66">
                  <c:v>75.402000000000001</c:v>
                </c:pt>
                <c:pt idx="67">
                  <c:v>75.103999999999999</c:v>
                </c:pt>
                <c:pt idx="68">
                  <c:v>74.983999999999995</c:v>
                </c:pt>
                <c:pt idx="69">
                  <c:v>74.676000000000002</c:v>
                </c:pt>
                <c:pt idx="70">
                  <c:v>74.613</c:v>
                </c:pt>
                <c:pt idx="71">
                  <c:v>74.084000000000003</c:v>
                </c:pt>
                <c:pt idx="72">
                  <c:v>73.876000000000005</c:v>
                </c:pt>
                <c:pt idx="73">
                  <c:v>73.451999999999998</c:v>
                </c:pt>
                <c:pt idx="74">
                  <c:v>72.965999999999994</c:v>
                </c:pt>
                <c:pt idx="75">
                  <c:v>72.667000000000002</c:v>
                </c:pt>
                <c:pt idx="76">
                  <c:v>72.566000000000003</c:v>
                </c:pt>
                <c:pt idx="77">
                  <c:v>72.156999999999996</c:v>
                </c:pt>
                <c:pt idx="78">
                  <c:v>71.638000000000005</c:v>
                </c:pt>
                <c:pt idx="79">
                  <c:v>71.323999999999998</c:v>
                </c:pt>
                <c:pt idx="80">
                  <c:v>71.006</c:v>
                </c:pt>
                <c:pt idx="81">
                  <c:v>70.680999999999997</c:v>
                </c:pt>
                <c:pt idx="82">
                  <c:v>70.123000000000005</c:v>
                </c:pt>
                <c:pt idx="83">
                  <c:v>69.763000000000005</c:v>
                </c:pt>
                <c:pt idx="84">
                  <c:v>69.221999999999994</c:v>
                </c:pt>
              </c:numCache>
            </c:numRef>
          </c:yVal>
          <c:smooth val="0"/>
          <c:extLst>
            <c:ext xmlns:c16="http://schemas.microsoft.com/office/drawing/2014/chart" uri="{C3380CC4-5D6E-409C-BE32-E72D297353CC}">
              <c16:uniqueId val="{00000001-CDAF-49CB-9B6B-F3698A7A86B3}"/>
            </c:ext>
          </c:extLst>
        </c:ser>
        <c:ser>
          <c:idx val="2"/>
          <c:order val="2"/>
          <c:tx>
            <c:strRef>
              <c:f>Sheet1!$D$1</c:f>
              <c:strCache>
                <c:ptCount val="1"/>
                <c:pt idx="0">
                  <c:v>LVAD+RVAD Pulsatile (N=160)</c:v>
                </c:pt>
              </c:strCache>
            </c:strRef>
          </c:tx>
          <c:spPr>
            <a:ln w="41275">
              <a:solidFill>
                <a:schemeClr val="bg1">
                  <a:lumMod val="50000"/>
                  <a:lumOff val="50000"/>
                </a:schemeClr>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Sheet1!$D$2:$D$86</c:f>
              <c:numCache>
                <c:formatCode>General</c:formatCode>
                <c:ptCount val="85"/>
                <c:pt idx="0">
                  <c:v>100</c:v>
                </c:pt>
                <c:pt idx="1">
                  <c:v>95</c:v>
                </c:pt>
                <c:pt idx="2">
                  <c:v>92.483000000000004</c:v>
                </c:pt>
                <c:pt idx="3">
                  <c:v>90.587000000000003</c:v>
                </c:pt>
                <c:pt idx="4">
                  <c:v>90.587000000000003</c:v>
                </c:pt>
                <c:pt idx="5">
                  <c:v>89.32</c:v>
                </c:pt>
                <c:pt idx="6">
                  <c:v>89.32</c:v>
                </c:pt>
                <c:pt idx="7">
                  <c:v>89.32</c:v>
                </c:pt>
                <c:pt idx="8">
                  <c:v>88.043999999999997</c:v>
                </c:pt>
                <c:pt idx="9">
                  <c:v>88.043999999999997</c:v>
                </c:pt>
                <c:pt idx="10">
                  <c:v>88.043999999999997</c:v>
                </c:pt>
                <c:pt idx="11">
                  <c:v>86.759</c:v>
                </c:pt>
                <c:pt idx="12">
                  <c:v>86.116</c:v>
                </c:pt>
                <c:pt idx="13">
                  <c:v>85.474000000000004</c:v>
                </c:pt>
                <c:pt idx="14">
                  <c:v>85.474000000000004</c:v>
                </c:pt>
                <c:pt idx="15">
                  <c:v>85.474000000000004</c:v>
                </c:pt>
                <c:pt idx="16">
                  <c:v>85.474000000000004</c:v>
                </c:pt>
                <c:pt idx="17">
                  <c:v>84.831000000000003</c:v>
                </c:pt>
                <c:pt idx="18">
                  <c:v>84.831000000000003</c:v>
                </c:pt>
                <c:pt idx="19">
                  <c:v>84.831000000000003</c:v>
                </c:pt>
                <c:pt idx="20">
                  <c:v>84.831000000000003</c:v>
                </c:pt>
                <c:pt idx="21">
                  <c:v>84.831000000000003</c:v>
                </c:pt>
                <c:pt idx="22">
                  <c:v>84.831000000000003</c:v>
                </c:pt>
                <c:pt idx="23">
                  <c:v>84.188000000000002</c:v>
                </c:pt>
                <c:pt idx="24">
                  <c:v>84.188000000000002</c:v>
                </c:pt>
                <c:pt idx="25">
                  <c:v>83.492999999999995</c:v>
                </c:pt>
                <c:pt idx="26">
                  <c:v>83.492999999999995</c:v>
                </c:pt>
                <c:pt idx="27">
                  <c:v>83.492999999999995</c:v>
                </c:pt>
                <c:pt idx="28">
                  <c:v>83.492999999999995</c:v>
                </c:pt>
                <c:pt idx="29">
                  <c:v>82.778999999999996</c:v>
                </c:pt>
                <c:pt idx="30">
                  <c:v>82.064999999999998</c:v>
                </c:pt>
                <c:pt idx="31">
                  <c:v>82.064999999999998</c:v>
                </c:pt>
                <c:pt idx="32">
                  <c:v>82.064999999999998</c:v>
                </c:pt>
                <c:pt idx="33">
                  <c:v>82.064999999999998</c:v>
                </c:pt>
                <c:pt idx="34">
                  <c:v>82.064999999999998</c:v>
                </c:pt>
                <c:pt idx="35">
                  <c:v>82.064999999999998</c:v>
                </c:pt>
                <c:pt idx="36">
                  <c:v>82.064999999999998</c:v>
                </c:pt>
                <c:pt idx="37">
                  <c:v>82.064999999999998</c:v>
                </c:pt>
                <c:pt idx="38">
                  <c:v>82.064999999999998</c:v>
                </c:pt>
                <c:pt idx="39">
                  <c:v>81.275999999999996</c:v>
                </c:pt>
                <c:pt idx="40">
                  <c:v>81.275999999999996</c:v>
                </c:pt>
                <c:pt idx="41">
                  <c:v>81.275999999999996</c:v>
                </c:pt>
                <c:pt idx="42">
                  <c:v>81.275999999999996</c:v>
                </c:pt>
                <c:pt idx="43">
                  <c:v>81.275999999999996</c:v>
                </c:pt>
                <c:pt idx="44">
                  <c:v>80.478999999999999</c:v>
                </c:pt>
                <c:pt idx="45">
                  <c:v>79.674999999999997</c:v>
                </c:pt>
                <c:pt idx="46">
                  <c:v>79.674999999999997</c:v>
                </c:pt>
                <c:pt idx="47">
                  <c:v>79.674999999999997</c:v>
                </c:pt>
                <c:pt idx="48">
                  <c:v>79.674999999999997</c:v>
                </c:pt>
                <c:pt idx="49">
                  <c:v>79.674999999999997</c:v>
                </c:pt>
                <c:pt idx="50">
                  <c:v>79.674999999999997</c:v>
                </c:pt>
                <c:pt idx="51">
                  <c:v>79.674999999999997</c:v>
                </c:pt>
                <c:pt idx="52">
                  <c:v>79.674999999999997</c:v>
                </c:pt>
                <c:pt idx="53">
                  <c:v>79.674999999999997</c:v>
                </c:pt>
                <c:pt idx="54">
                  <c:v>79.674999999999997</c:v>
                </c:pt>
                <c:pt idx="55">
                  <c:v>79.674999999999997</c:v>
                </c:pt>
                <c:pt idx="56">
                  <c:v>79.674999999999997</c:v>
                </c:pt>
                <c:pt idx="57">
                  <c:v>77.766000000000005</c:v>
                </c:pt>
                <c:pt idx="58">
                  <c:v>77.766000000000005</c:v>
                </c:pt>
                <c:pt idx="59">
                  <c:v>76.793999999999997</c:v>
                </c:pt>
                <c:pt idx="60">
                  <c:v>76.793999999999997</c:v>
                </c:pt>
                <c:pt idx="61">
                  <c:v>76.793999999999997</c:v>
                </c:pt>
                <c:pt idx="62">
                  <c:v>76.793999999999997</c:v>
                </c:pt>
                <c:pt idx="63">
                  <c:v>76.793999999999997</c:v>
                </c:pt>
                <c:pt idx="64">
                  <c:v>76.793999999999997</c:v>
                </c:pt>
                <c:pt idx="65">
                  <c:v>76.793999999999997</c:v>
                </c:pt>
                <c:pt idx="66">
                  <c:v>76.793999999999997</c:v>
                </c:pt>
                <c:pt idx="67">
                  <c:v>76.793999999999997</c:v>
                </c:pt>
                <c:pt idx="68">
                  <c:v>75.397999999999996</c:v>
                </c:pt>
                <c:pt idx="69">
                  <c:v>75.397999999999996</c:v>
                </c:pt>
                <c:pt idx="70">
                  <c:v>75.397999999999996</c:v>
                </c:pt>
                <c:pt idx="71">
                  <c:v>75.397999999999996</c:v>
                </c:pt>
                <c:pt idx="72">
                  <c:v>75.397999999999996</c:v>
                </c:pt>
                <c:pt idx="73">
                  <c:v>75.397999999999996</c:v>
                </c:pt>
                <c:pt idx="74">
                  <c:v>75.397999999999996</c:v>
                </c:pt>
                <c:pt idx="75">
                  <c:v>75.397999999999996</c:v>
                </c:pt>
                <c:pt idx="76">
                  <c:v>72.382000000000005</c:v>
                </c:pt>
                <c:pt idx="77">
                  <c:v>72.382000000000005</c:v>
                </c:pt>
                <c:pt idx="78">
                  <c:v>72.382000000000005</c:v>
                </c:pt>
                <c:pt idx="79">
                  <c:v>72.382000000000005</c:v>
                </c:pt>
                <c:pt idx="80">
                  <c:v>72.382000000000005</c:v>
                </c:pt>
                <c:pt idx="81">
                  <c:v>72.382000000000005</c:v>
                </c:pt>
                <c:pt idx="82">
                  <c:v>72.382000000000005</c:v>
                </c:pt>
                <c:pt idx="83">
                  <c:v>72.382000000000005</c:v>
                </c:pt>
                <c:pt idx="84">
                  <c:v>72.382000000000005</c:v>
                </c:pt>
              </c:numCache>
            </c:numRef>
          </c:yVal>
          <c:smooth val="0"/>
          <c:extLst>
            <c:ext xmlns:c16="http://schemas.microsoft.com/office/drawing/2014/chart" uri="{C3380CC4-5D6E-409C-BE32-E72D297353CC}">
              <c16:uniqueId val="{00000002-CDAF-49CB-9B6B-F3698A7A86B3}"/>
            </c:ext>
          </c:extLst>
        </c:ser>
        <c:ser>
          <c:idx val="3"/>
          <c:order val="3"/>
          <c:tx>
            <c:strRef>
              <c:f>Sheet1!$E$1</c:f>
              <c:strCache>
                <c:ptCount val="1"/>
                <c:pt idx="0">
                  <c:v>ECMO (N=134)</c:v>
                </c:pt>
              </c:strCache>
            </c:strRef>
          </c:tx>
          <c:spPr>
            <a:ln w="41275">
              <a:solidFill>
                <a:srgbClr val="FF0000"/>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Sheet1!$E$2:$E$86</c:f>
              <c:numCache>
                <c:formatCode>General</c:formatCode>
                <c:ptCount val="85"/>
                <c:pt idx="0">
                  <c:v>100</c:v>
                </c:pt>
                <c:pt idx="1">
                  <c:v>79.025000000000006</c:v>
                </c:pt>
                <c:pt idx="2">
                  <c:v>77.491</c:v>
                </c:pt>
                <c:pt idx="3">
                  <c:v>76.724000000000004</c:v>
                </c:pt>
                <c:pt idx="4">
                  <c:v>75.956000000000003</c:v>
                </c:pt>
                <c:pt idx="5">
                  <c:v>75.956000000000003</c:v>
                </c:pt>
                <c:pt idx="6">
                  <c:v>75.956000000000003</c:v>
                </c:pt>
                <c:pt idx="7">
                  <c:v>75.180999999999997</c:v>
                </c:pt>
                <c:pt idx="8">
                  <c:v>75.180999999999997</c:v>
                </c:pt>
                <c:pt idx="9">
                  <c:v>75.180999999999997</c:v>
                </c:pt>
                <c:pt idx="10">
                  <c:v>75.180999999999997</c:v>
                </c:pt>
                <c:pt idx="11">
                  <c:v>75.180999999999997</c:v>
                </c:pt>
                <c:pt idx="12">
                  <c:v>74.39</c:v>
                </c:pt>
                <c:pt idx="13">
                  <c:v>74.39</c:v>
                </c:pt>
                <c:pt idx="14">
                  <c:v>74.39</c:v>
                </c:pt>
                <c:pt idx="15">
                  <c:v>74.39</c:v>
                </c:pt>
                <c:pt idx="16">
                  <c:v>74.39</c:v>
                </c:pt>
                <c:pt idx="17">
                  <c:v>73.459999999999994</c:v>
                </c:pt>
                <c:pt idx="18">
                  <c:v>73.459999999999994</c:v>
                </c:pt>
                <c:pt idx="19">
                  <c:v>72.518000000000001</c:v>
                </c:pt>
                <c:pt idx="20">
                  <c:v>71.575999999999993</c:v>
                </c:pt>
                <c:pt idx="21">
                  <c:v>71.575999999999993</c:v>
                </c:pt>
                <c:pt idx="22">
                  <c:v>70.635000000000005</c:v>
                </c:pt>
                <c:pt idx="23">
                  <c:v>69.667000000000002</c:v>
                </c:pt>
                <c:pt idx="24">
                  <c:v>69.667000000000002</c:v>
                </c:pt>
                <c:pt idx="25">
                  <c:v>69.667000000000002</c:v>
                </c:pt>
                <c:pt idx="26">
                  <c:v>69.667000000000002</c:v>
                </c:pt>
                <c:pt idx="27">
                  <c:v>69.667000000000002</c:v>
                </c:pt>
                <c:pt idx="28">
                  <c:v>69.667000000000002</c:v>
                </c:pt>
                <c:pt idx="29">
                  <c:v>69.667000000000002</c:v>
                </c:pt>
                <c:pt idx="30">
                  <c:v>68.352999999999994</c:v>
                </c:pt>
                <c:pt idx="31">
                  <c:v>68.352999999999994</c:v>
                </c:pt>
                <c:pt idx="32">
                  <c:v>68.352999999999994</c:v>
                </c:pt>
                <c:pt idx="33">
                  <c:v>68.352999999999994</c:v>
                </c:pt>
                <c:pt idx="34">
                  <c:v>68.352999999999994</c:v>
                </c:pt>
                <c:pt idx="35">
                  <c:v>68.352999999999994</c:v>
                </c:pt>
                <c:pt idx="36">
                  <c:v>68.352999999999994</c:v>
                </c:pt>
                <c:pt idx="37">
                  <c:v>68.352999999999994</c:v>
                </c:pt>
                <c:pt idx="38">
                  <c:v>68.352999999999994</c:v>
                </c:pt>
                <c:pt idx="39">
                  <c:v>68.352999999999994</c:v>
                </c:pt>
                <c:pt idx="40">
                  <c:v>66.724999999999994</c:v>
                </c:pt>
                <c:pt idx="41">
                  <c:v>66.724999999999994</c:v>
                </c:pt>
                <c:pt idx="42">
                  <c:v>66.724999999999994</c:v>
                </c:pt>
                <c:pt idx="43">
                  <c:v>66.724999999999994</c:v>
                </c:pt>
                <c:pt idx="44">
                  <c:v>66.724999999999994</c:v>
                </c:pt>
                <c:pt idx="45">
                  <c:v>66.724999999999994</c:v>
                </c:pt>
                <c:pt idx="46">
                  <c:v>66.724999999999994</c:v>
                </c:pt>
                <c:pt idx="47">
                  <c:v>66.724999999999994</c:v>
                </c:pt>
                <c:pt idx="48">
                  <c:v>66.724999999999994</c:v>
                </c:pt>
                <c:pt idx="49">
                  <c:v>66.724999999999994</c:v>
                </c:pt>
                <c:pt idx="50">
                  <c:v>66.724999999999994</c:v>
                </c:pt>
                <c:pt idx="51">
                  <c:v>66.724999999999994</c:v>
                </c:pt>
                <c:pt idx="52">
                  <c:v>66.724999999999994</c:v>
                </c:pt>
                <c:pt idx="53">
                  <c:v>66.724999999999994</c:v>
                </c:pt>
                <c:pt idx="54">
                  <c:v>66.724999999999994</c:v>
                </c:pt>
                <c:pt idx="55">
                  <c:v>66.724999999999994</c:v>
                </c:pt>
                <c:pt idx="56">
                  <c:v>66.724999999999994</c:v>
                </c:pt>
                <c:pt idx="57">
                  <c:v>64.254000000000005</c:v>
                </c:pt>
                <c:pt idx="58">
                  <c:v>64.254000000000005</c:v>
                </c:pt>
                <c:pt idx="59">
                  <c:v>61.683999999999997</c:v>
                </c:pt>
                <c:pt idx="60">
                  <c:v>61.683999999999997</c:v>
                </c:pt>
                <c:pt idx="61">
                  <c:v>61.683999999999997</c:v>
                </c:pt>
                <c:pt idx="62">
                  <c:v>61.683999999999997</c:v>
                </c:pt>
                <c:pt idx="63">
                  <c:v>61.683999999999997</c:v>
                </c:pt>
                <c:pt idx="64">
                  <c:v>61.683999999999997</c:v>
                </c:pt>
                <c:pt idx="65">
                  <c:v>61.683999999999997</c:v>
                </c:pt>
                <c:pt idx="66">
                  <c:v>61.683999999999997</c:v>
                </c:pt>
                <c:pt idx="67">
                  <c:v>61.683999999999997</c:v>
                </c:pt>
                <c:pt idx="68">
                  <c:v>61.683999999999997</c:v>
                </c:pt>
                <c:pt idx="69">
                  <c:v>61.683999999999997</c:v>
                </c:pt>
                <c:pt idx="70">
                  <c:v>61.683999999999997</c:v>
                </c:pt>
                <c:pt idx="71">
                  <c:v>61.683999999999997</c:v>
                </c:pt>
                <c:pt idx="72">
                  <c:v>61.683999999999997</c:v>
                </c:pt>
                <c:pt idx="73">
                  <c:v>61.683999999999997</c:v>
                </c:pt>
                <c:pt idx="74">
                  <c:v>61.683999999999997</c:v>
                </c:pt>
                <c:pt idx="75">
                  <c:v>61.683999999999997</c:v>
                </c:pt>
                <c:pt idx="76">
                  <c:v>61.683999999999997</c:v>
                </c:pt>
                <c:pt idx="77">
                  <c:v>57.570999999999998</c:v>
                </c:pt>
                <c:pt idx="78">
                  <c:v>57.570999999999998</c:v>
                </c:pt>
                <c:pt idx="79">
                  <c:v>57.570999999999998</c:v>
                </c:pt>
                <c:pt idx="80">
                  <c:v>57.570999999999998</c:v>
                </c:pt>
                <c:pt idx="81">
                  <c:v>57.570999999999998</c:v>
                </c:pt>
                <c:pt idx="82">
                  <c:v>57.570999999999998</c:v>
                </c:pt>
                <c:pt idx="83">
                  <c:v>57.570999999999998</c:v>
                </c:pt>
                <c:pt idx="84">
                  <c:v>57.570999999999998</c:v>
                </c:pt>
              </c:numCache>
            </c:numRef>
          </c:yVal>
          <c:smooth val="0"/>
          <c:extLst>
            <c:ext xmlns:c16="http://schemas.microsoft.com/office/drawing/2014/chart" uri="{C3380CC4-5D6E-409C-BE32-E72D297353CC}">
              <c16:uniqueId val="{00000003-CDAF-49CB-9B6B-F3698A7A86B3}"/>
            </c:ext>
          </c:extLst>
        </c:ser>
        <c:ser>
          <c:idx val="4"/>
          <c:order val="4"/>
          <c:tx>
            <c:strRef>
              <c:f>Sheet1!$F$1</c:f>
              <c:strCache>
                <c:ptCount val="1"/>
                <c:pt idx="0">
                  <c:v>No LVAD/No Inotropes (N=4,253)</c:v>
                </c:pt>
              </c:strCache>
            </c:strRef>
          </c:tx>
          <c:spPr>
            <a:ln w="41275">
              <a:solidFill>
                <a:srgbClr val="9933FF"/>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Sheet1!$F$2:$F$86</c:f>
              <c:numCache>
                <c:formatCode>General</c:formatCode>
                <c:ptCount val="85"/>
                <c:pt idx="0">
                  <c:v>100</c:v>
                </c:pt>
                <c:pt idx="1">
                  <c:v>95.004000000000005</c:v>
                </c:pt>
                <c:pt idx="2">
                  <c:v>94.135000000000005</c:v>
                </c:pt>
                <c:pt idx="3">
                  <c:v>93.137</c:v>
                </c:pt>
                <c:pt idx="4">
                  <c:v>92.378</c:v>
                </c:pt>
                <c:pt idx="5">
                  <c:v>92.01</c:v>
                </c:pt>
                <c:pt idx="6">
                  <c:v>91.665999999999997</c:v>
                </c:pt>
                <c:pt idx="7">
                  <c:v>91.37</c:v>
                </c:pt>
                <c:pt idx="8">
                  <c:v>90.924999999999997</c:v>
                </c:pt>
                <c:pt idx="9">
                  <c:v>90.528999999999996</c:v>
                </c:pt>
                <c:pt idx="10">
                  <c:v>90.156999999999996</c:v>
                </c:pt>
                <c:pt idx="11">
                  <c:v>90.033000000000001</c:v>
                </c:pt>
                <c:pt idx="12">
                  <c:v>89.581000000000003</c:v>
                </c:pt>
                <c:pt idx="13">
                  <c:v>89.292000000000002</c:v>
                </c:pt>
                <c:pt idx="14">
                  <c:v>88.998000000000005</c:v>
                </c:pt>
                <c:pt idx="15">
                  <c:v>88.596000000000004</c:v>
                </c:pt>
                <c:pt idx="16">
                  <c:v>88.406999999999996</c:v>
                </c:pt>
                <c:pt idx="17">
                  <c:v>88.057000000000002</c:v>
                </c:pt>
                <c:pt idx="18">
                  <c:v>87.76</c:v>
                </c:pt>
                <c:pt idx="19">
                  <c:v>87.408000000000001</c:v>
                </c:pt>
                <c:pt idx="20">
                  <c:v>87.218000000000004</c:v>
                </c:pt>
                <c:pt idx="21">
                  <c:v>87.027000000000001</c:v>
                </c:pt>
                <c:pt idx="22">
                  <c:v>86.918000000000006</c:v>
                </c:pt>
                <c:pt idx="23">
                  <c:v>86.668000000000006</c:v>
                </c:pt>
                <c:pt idx="24">
                  <c:v>86.414000000000001</c:v>
                </c:pt>
                <c:pt idx="25">
                  <c:v>86.052999999999997</c:v>
                </c:pt>
                <c:pt idx="26">
                  <c:v>85.834000000000003</c:v>
                </c:pt>
                <c:pt idx="27">
                  <c:v>85.489000000000004</c:v>
                </c:pt>
                <c:pt idx="28">
                  <c:v>85.141999999999996</c:v>
                </c:pt>
                <c:pt idx="29">
                  <c:v>85.046999999999997</c:v>
                </c:pt>
                <c:pt idx="30">
                  <c:v>84.793000000000006</c:v>
                </c:pt>
                <c:pt idx="31">
                  <c:v>84.57</c:v>
                </c:pt>
                <c:pt idx="32">
                  <c:v>84.41</c:v>
                </c:pt>
                <c:pt idx="33">
                  <c:v>84.183999999999997</c:v>
                </c:pt>
                <c:pt idx="34">
                  <c:v>84.052999999999997</c:v>
                </c:pt>
                <c:pt idx="35">
                  <c:v>83.921999999999997</c:v>
                </c:pt>
                <c:pt idx="36">
                  <c:v>83.887</c:v>
                </c:pt>
                <c:pt idx="37">
                  <c:v>83.665999999999997</c:v>
                </c:pt>
                <c:pt idx="38">
                  <c:v>83.475999999999999</c:v>
                </c:pt>
                <c:pt idx="39">
                  <c:v>83.207999999999998</c:v>
                </c:pt>
                <c:pt idx="40">
                  <c:v>83.17</c:v>
                </c:pt>
                <c:pt idx="41">
                  <c:v>82.977000000000004</c:v>
                </c:pt>
                <c:pt idx="42">
                  <c:v>82.629000000000005</c:v>
                </c:pt>
                <c:pt idx="43">
                  <c:v>82.28</c:v>
                </c:pt>
                <c:pt idx="44">
                  <c:v>82.006</c:v>
                </c:pt>
                <c:pt idx="45">
                  <c:v>81.888000000000005</c:v>
                </c:pt>
                <c:pt idx="46">
                  <c:v>81.847999999999999</c:v>
                </c:pt>
                <c:pt idx="47">
                  <c:v>81.527000000000001</c:v>
                </c:pt>
                <c:pt idx="48">
                  <c:v>81.361999999999995</c:v>
                </c:pt>
                <c:pt idx="49">
                  <c:v>81.227999999999994</c:v>
                </c:pt>
                <c:pt idx="50">
                  <c:v>80.899000000000001</c:v>
                </c:pt>
                <c:pt idx="51">
                  <c:v>80.569000000000003</c:v>
                </c:pt>
                <c:pt idx="52">
                  <c:v>80.141999999999996</c:v>
                </c:pt>
                <c:pt idx="53">
                  <c:v>79.950999999999993</c:v>
                </c:pt>
                <c:pt idx="54">
                  <c:v>79.664000000000001</c:v>
                </c:pt>
                <c:pt idx="55">
                  <c:v>79.471999999999994</c:v>
                </c:pt>
                <c:pt idx="56">
                  <c:v>79.375</c:v>
                </c:pt>
                <c:pt idx="57">
                  <c:v>79.177999999999997</c:v>
                </c:pt>
                <c:pt idx="58">
                  <c:v>79.078999999999994</c:v>
                </c:pt>
                <c:pt idx="59">
                  <c:v>78.775000000000006</c:v>
                </c:pt>
                <c:pt idx="60">
                  <c:v>78.617999999999995</c:v>
                </c:pt>
                <c:pt idx="61">
                  <c:v>78.384</c:v>
                </c:pt>
                <c:pt idx="62">
                  <c:v>78.004000000000005</c:v>
                </c:pt>
                <c:pt idx="63">
                  <c:v>77.81</c:v>
                </c:pt>
                <c:pt idx="64">
                  <c:v>77.680000000000007</c:v>
                </c:pt>
                <c:pt idx="65">
                  <c:v>77.417000000000002</c:v>
                </c:pt>
                <c:pt idx="66">
                  <c:v>77.087000000000003</c:v>
                </c:pt>
                <c:pt idx="67">
                  <c:v>76.953999999999994</c:v>
                </c:pt>
                <c:pt idx="68">
                  <c:v>76.685000000000002</c:v>
                </c:pt>
                <c:pt idx="69">
                  <c:v>76.48</c:v>
                </c:pt>
                <c:pt idx="70">
                  <c:v>76.203999999999994</c:v>
                </c:pt>
                <c:pt idx="71">
                  <c:v>75.846000000000004</c:v>
                </c:pt>
                <c:pt idx="72">
                  <c:v>75.474999999999994</c:v>
                </c:pt>
                <c:pt idx="73">
                  <c:v>74.864000000000004</c:v>
                </c:pt>
                <c:pt idx="74">
                  <c:v>74.587000000000003</c:v>
                </c:pt>
                <c:pt idx="75">
                  <c:v>74.305000000000007</c:v>
                </c:pt>
                <c:pt idx="76">
                  <c:v>74.210999999999999</c:v>
                </c:pt>
                <c:pt idx="77">
                  <c:v>73.831999999999994</c:v>
                </c:pt>
                <c:pt idx="78">
                  <c:v>73.546000000000006</c:v>
                </c:pt>
                <c:pt idx="79">
                  <c:v>73.156999999999996</c:v>
                </c:pt>
                <c:pt idx="80">
                  <c:v>72.956999999999994</c:v>
                </c:pt>
                <c:pt idx="81">
                  <c:v>72.242999999999995</c:v>
                </c:pt>
                <c:pt idx="82">
                  <c:v>72.242999999999995</c:v>
                </c:pt>
                <c:pt idx="83">
                  <c:v>71.807000000000002</c:v>
                </c:pt>
                <c:pt idx="84">
                  <c:v>71.566000000000003</c:v>
                </c:pt>
              </c:numCache>
            </c:numRef>
          </c:yVal>
          <c:smooth val="0"/>
          <c:extLst>
            <c:ext xmlns:c16="http://schemas.microsoft.com/office/drawing/2014/chart" uri="{C3380CC4-5D6E-409C-BE32-E72D297353CC}">
              <c16:uniqueId val="{00000004-CDAF-49CB-9B6B-F3698A7A86B3}"/>
            </c:ext>
          </c:extLst>
        </c:ser>
        <c:ser>
          <c:idx val="5"/>
          <c:order val="5"/>
          <c:tx>
            <c:strRef>
              <c:f>Sheet1!$G$1</c:f>
              <c:strCache>
                <c:ptCount val="1"/>
                <c:pt idx="0">
                  <c:v>No LVAD/Inotropes (N=5,682)</c:v>
                </c:pt>
              </c:strCache>
            </c:strRef>
          </c:tx>
          <c:spPr>
            <a:ln w="41275">
              <a:solidFill>
                <a:srgbClr val="FFC000"/>
              </a:solidFill>
            </a:ln>
          </c:spPr>
          <c:marker>
            <c:symbol val="none"/>
          </c:marker>
          <c:xVal>
            <c:numRef>
              <c:f>Sheet1!$A$2:$A$86</c:f>
              <c:numCache>
                <c:formatCode>General</c:formatCode>
                <c:ptCount val="85"/>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numCache>
            </c:numRef>
          </c:xVal>
          <c:yVal>
            <c:numRef>
              <c:f>Sheet1!$G$2:$G$86</c:f>
              <c:numCache>
                <c:formatCode>General</c:formatCode>
                <c:ptCount val="85"/>
                <c:pt idx="0">
                  <c:v>100</c:v>
                </c:pt>
                <c:pt idx="1">
                  <c:v>96.983000000000004</c:v>
                </c:pt>
                <c:pt idx="2">
                  <c:v>95.564999999999998</c:v>
                </c:pt>
                <c:pt idx="3">
                  <c:v>94.747</c:v>
                </c:pt>
                <c:pt idx="4">
                  <c:v>94.248999999999995</c:v>
                </c:pt>
                <c:pt idx="5">
                  <c:v>93.804000000000002</c:v>
                </c:pt>
                <c:pt idx="6">
                  <c:v>93.376000000000005</c:v>
                </c:pt>
                <c:pt idx="7">
                  <c:v>93.072999999999993</c:v>
                </c:pt>
                <c:pt idx="8">
                  <c:v>92.769000000000005</c:v>
                </c:pt>
                <c:pt idx="9">
                  <c:v>92.572000000000003</c:v>
                </c:pt>
                <c:pt idx="10">
                  <c:v>92.231999999999999</c:v>
                </c:pt>
                <c:pt idx="11">
                  <c:v>92.052999999999997</c:v>
                </c:pt>
                <c:pt idx="12">
                  <c:v>91.745000000000005</c:v>
                </c:pt>
                <c:pt idx="13">
                  <c:v>91.403000000000006</c:v>
                </c:pt>
                <c:pt idx="14">
                  <c:v>91.051000000000002</c:v>
                </c:pt>
                <c:pt idx="15">
                  <c:v>90.756</c:v>
                </c:pt>
                <c:pt idx="16">
                  <c:v>90.441999999999993</c:v>
                </c:pt>
                <c:pt idx="17">
                  <c:v>90.186000000000007</c:v>
                </c:pt>
                <c:pt idx="18">
                  <c:v>89.772000000000006</c:v>
                </c:pt>
                <c:pt idx="19">
                  <c:v>89.474999999999994</c:v>
                </c:pt>
                <c:pt idx="20">
                  <c:v>89.177999999999997</c:v>
                </c:pt>
                <c:pt idx="21">
                  <c:v>88.9</c:v>
                </c:pt>
                <c:pt idx="22">
                  <c:v>88.58</c:v>
                </c:pt>
                <c:pt idx="23">
                  <c:v>88.316999999999993</c:v>
                </c:pt>
                <c:pt idx="24">
                  <c:v>88.11</c:v>
                </c:pt>
                <c:pt idx="25">
                  <c:v>87.837000000000003</c:v>
                </c:pt>
                <c:pt idx="26">
                  <c:v>87.578999999999994</c:v>
                </c:pt>
                <c:pt idx="27">
                  <c:v>87.248000000000005</c:v>
                </c:pt>
                <c:pt idx="28">
                  <c:v>86.893000000000001</c:v>
                </c:pt>
                <c:pt idx="29">
                  <c:v>86.703000000000003</c:v>
                </c:pt>
                <c:pt idx="30">
                  <c:v>86.418000000000006</c:v>
                </c:pt>
                <c:pt idx="31">
                  <c:v>86.203000000000003</c:v>
                </c:pt>
                <c:pt idx="32">
                  <c:v>86.036000000000001</c:v>
                </c:pt>
                <c:pt idx="33">
                  <c:v>85.771000000000001</c:v>
                </c:pt>
                <c:pt idx="34">
                  <c:v>85.48</c:v>
                </c:pt>
                <c:pt idx="35">
                  <c:v>85.308000000000007</c:v>
                </c:pt>
                <c:pt idx="36">
                  <c:v>85.207999999999998</c:v>
                </c:pt>
                <c:pt idx="37">
                  <c:v>84.772000000000006</c:v>
                </c:pt>
                <c:pt idx="38">
                  <c:v>84.686999999999998</c:v>
                </c:pt>
                <c:pt idx="39">
                  <c:v>84.543999999999997</c:v>
                </c:pt>
                <c:pt idx="40">
                  <c:v>84.257999999999996</c:v>
                </c:pt>
                <c:pt idx="41">
                  <c:v>84</c:v>
                </c:pt>
                <c:pt idx="42">
                  <c:v>83.683000000000007</c:v>
                </c:pt>
                <c:pt idx="43">
                  <c:v>83.394999999999996</c:v>
                </c:pt>
                <c:pt idx="44">
                  <c:v>83.132999999999996</c:v>
                </c:pt>
                <c:pt idx="45">
                  <c:v>83.016000000000005</c:v>
                </c:pt>
                <c:pt idx="46">
                  <c:v>82.543999999999997</c:v>
                </c:pt>
                <c:pt idx="47">
                  <c:v>82.334999999999994</c:v>
                </c:pt>
                <c:pt idx="48">
                  <c:v>82.055999999999997</c:v>
                </c:pt>
                <c:pt idx="49">
                  <c:v>81.679000000000002</c:v>
                </c:pt>
                <c:pt idx="50">
                  <c:v>81.462000000000003</c:v>
                </c:pt>
                <c:pt idx="51">
                  <c:v>81.242999999999995</c:v>
                </c:pt>
                <c:pt idx="52">
                  <c:v>80.947999999999993</c:v>
                </c:pt>
                <c:pt idx="53">
                  <c:v>80.578999999999994</c:v>
                </c:pt>
                <c:pt idx="54">
                  <c:v>80.245000000000005</c:v>
                </c:pt>
                <c:pt idx="55">
                  <c:v>79.873000000000005</c:v>
                </c:pt>
                <c:pt idx="56">
                  <c:v>79.685000000000002</c:v>
                </c:pt>
                <c:pt idx="57">
                  <c:v>79.456999999999994</c:v>
                </c:pt>
                <c:pt idx="58">
                  <c:v>79.263999999999996</c:v>
                </c:pt>
                <c:pt idx="59">
                  <c:v>79.028000000000006</c:v>
                </c:pt>
                <c:pt idx="60">
                  <c:v>78.86</c:v>
                </c:pt>
                <c:pt idx="61">
                  <c:v>78.626999999999995</c:v>
                </c:pt>
                <c:pt idx="62">
                  <c:v>78.231999999999999</c:v>
                </c:pt>
                <c:pt idx="63">
                  <c:v>77.731999999999999</c:v>
                </c:pt>
                <c:pt idx="64">
                  <c:v>77.531000000000006</c:v>
                </c:pt>
                <c:pt idx="65">
                  <c:v>77.328999999999994</c:v>
                </c:pt>
                <c:pt idx="66">
                  <c:v>77.075000000000003</c:v>
                </c:pt>
                <c:pt idx="67">
                  <c:v>76.869</c:v>
                </c:pt>
                <c:pt idx="68">
                  <c:v>76.765000000000001</c:v>
                </c:pt>
                <c:pt idx="69">
                  <c:v>76.606999999999999</c:v>
                </c:pt>
                <c:pt idx="70">
                  <c:v>76.334999999999994</c:v>
                </c:pt>
                <c:pt idx="71">
                  <c:v>75.945999999999998</c:v>
                </c:pt>
                <c:pt idx="72">
                  <c:v>75.709999999999994</c:v>
                </c:pt>
                <c:pt idx="73">
                  <c:v>75.108999999999995</c:v>
                </c:pt>
                <c:pt idx="74">
                  <c:v>74.739000000000004</c:v>
                </c:pt>
                <c:pt idx="75">
                  <c:v>74.361000000000004</c:v>
                </c:pt>
                <c:pt idx="76">
                  <c:v>73.828999999999994</c:v>
                </c:pt>
                <c:pt idx="77">
                  <c:v>73.751999999999995</c:v>
                </c:pt>
                <c:pt idx="78">
                  <c:v>73.287999999999997</c:v>
                </c:pt>
                <c:pt idx="79">
                  <c:v>73.052999999999997</c:v>
                </c:pt>
                <c:pt idx="80">
                  <c:v>72.653999999999996</c:v>
                </c:pt>
                <c:pt idx="81">
                  <c:v>72.489999999999995</c:v>
                </c:pt>
                <c:pt idx="82">
                  <c:v>72.233999999999995</c:v>
                </c:pt>
                <c:pt idx="83">
                  <c:v>71.878</c:v>
                </c:pt>
                <c:pt idx="84">
                  <c:v>71.475999999999999</c:v>
                </c:pt>
              </c:numCache>
            </c:numRef>
          </c:yVal>
          <c:smooth val="0"/>
          <c:extLst>
            <c:ext xmlns:c16="http://schemas.microsoft.com/office/drawing/2014/chart" uri="{C3380CC4-5D6E-409C-BE32-E72D297353CC}">
              <c16:uniqueId val="{00000005-CDAF-49CB-9B6B-F3698A7A86B3}"/>
            </c:ext>
          </c:extLst>
        </c:ser>
        <c:dLbls>
          <c:showLegendKey val="0"/>
          <c:showVal val="0"/>
          <c:showCatName val="0"/>
          <c:showSerName val="0"/>
          <c:showPercent val="0"/>
          <c:showBubbleSize val="0"/>
        </c:dLbls>
        <c:axId val="691800560"/>
        <c:axId val="691800952"/>
      </c:scatterChart>
      <c:valAx>
        <c:axId val="691800560"/>
        <c:scaling>
          <c:orientation val="minMax"/>
          <c:max val="7"/>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800952"/>
        <c:crosses val="autoZero"/>
        <c:crossBetween val="midCat"/>
        <c:majorUnit val="1"/>
      </c:valAx>
      <c:valAx>
        <c:axId val="69180095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800560"/>
        <c:crosses val="autoZero"/>
        <c:crossBetween val="midCat"/>
        <c:majorUnit val="25"/>
      </c:valAx>
      <c:spPr>
        <a:noFill/>
        <a:ln>
          <a:solidFill>
            <a:schemeClr val="bg2"/>
          </a:solidFill>
        </a:ln>
      </c:spPr>
    </c:plotArea>
    <c:legend>
      <c:legendPos val="r"/>
      <c:layout>
        <c:manualLayout>
          <c:xMode val="edge"/>
          <c:yMode val="edge"/>
          <c:x val="9.8769656998003441E-2"/>
          <c:y val="0.66451065775868934"/>
          <c:w val="0.8578982881564583"/>
          <c:h val="0.17136318897637795"/>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0.1187653947102766"/>
          <c:w val="0.88622918263535633"/>
          <c:h val="0.73484514435695536"/>
        </c:manualLayout>
      </c:layout>
      <c:barChart>
        <c:barDir val="col"/>
        <c:grouping val="clustered"/>
        <c:varyColors val="0"/>
        <c:ser>
          <c:idx val="0"/>
          <c:order val="0"/>
          <c:tx>
            <c:strRef>
              <c:f>Sheet1!$B$1</c:f>
              <c:strCache>
                <c:ptCount val="1"/>
                <c:pt idx="0">
                  <c:v>1982-1991</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invertIfNegative val="0"/>
          <c:cat>
            <c:strRef>
              <c:f>Sheet1!$A$2:$A$6</c:f>
              <c:strCache>
                <c:ptCount val="5"/>
                <c:pt idx="0">
                  <c:v>0-12</c:v>
                </c:pt>
                <c:pt idx="1">
                  <c:v>&gt;12-36</c:v>
                </c:pt>
                <c:pt idx="2">
                  <c:v>&gt;36-60</c:v>
                </c:pt>
                <c:pt idx="3">
                  <c:v>&gt;60</c:v>
                </c:pt>
                <c:pt idx="4">
                  <c:v>Primary Transplant</c:v>
                </c:pt>
              </c:strCache>
            </c:strRef>
          </c:cat>
          <c:val>
            <c:numRef>
              <c:f>Sheet1!$B$2:$B$6</c:f>
              <c:numCache>
                <c:formatCode>General</c:formatCode>
                <c:ptCount val="5"/>
                <c:pt idx="0">
                  <c:v>39.3352</c:v>
                </c:pt>
                <c:pt idx="1">
                  <c:v>57.5914</c:v>
                </c:pt>
                <c:pt idx="2">
                  <c:v>73.312399999999997</c:v>
                </c:pt>
                <c:pt idx="3">
                  <c:v>63.636400000000002</c:v>
                </c:pt>
                <c:pt idx="4">
                  <c:v>78.101900000000001</c:v>
                </c:pt>
              </c:numCache>
            </c:numRef>
          </c:val>
          <c:extLst>
            <c:ext xmlns:c16="http://schemas.microsoft.com/office/drawing/2014/chart" uri="{C3380CC4-5D6E-409C-BE32-E72D297353CC}">
              <c16:uniqueId val="{00000000-D9B6-4DBB-BCF7-49CCCBD04ADC}"/>
            </c:ext>
          </c:extLst>
        </c:ser>
        <c:ser>
          <c:idx val="1"/>
          <c:order val="1"/>
          <c:tx>
            <c:strRef>
              <c:f>Sheet1!$C$1</c:f>
              <c:strCache>
                <c:ptCount val="1"/>
                <c:pt idx="0">
                  <c:v>1992-2001</c:v>
                </c:pt>
              </c:strCache>
            </c:strRef>
          </c:tx>
          <c:spPr>
            <a:gradFill>
              <a:gsLst>
                <a:gs pos="0">
                  <a:srgbClr val="009900"/>
                </a:gs>
                <a:gs pos="50000">
                  <a:srgbClr val="00FF00"/>
                </a:gs>
                <a:gs pos="100000">
                  <a:srgbClr val="00990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Sheet1!$C$2:$C$6</c:f>
              <c:numCache>
                <c:formatCode>General</c:formatCode>
                <c:ptCount val="5"/>
                <c:pt idx="0">
                  <c:v>41.486499999999999</c:v>
                </c:pt>
                <c:pt idx="1">
                  <c:v>74.528300000000002</c:v>
                </c:pt>
                <c:pt idx="2">
                  <c:v>73.315600000000003</c:v>
                </c:pt>
                <c:pt idx="3">
                  <c:v>75.548000000000002</c:v>
                </c:pt>
                <c:pt idx="4">
                  <c:v>81.311199999999999</c:v>
                </c:pt>
              </c:numCache>
            </c:numRef>
          </c:val>
          <c:extLst>
            <c:ext xmlns:c16="http://schemas.microsoft.com/office/drawing/2014/chart" uri="{C3380CC4-5D6E-409C-BE32-E72D297353CC}">
              <c16:uniqueId val="{00000001-D9B6-4DBB-BCF7-49CCCBD04ADC}"/>
            </c:ext>
          </c:extLst>
        </c:ser>
        <c:ser>
          <c:idx val="2"/>
          <c:order val="2"/>
          <c:tx>
            <c:strRef>
              <c:f>Sheet1!$D$1</c:f>
              <c:strCache>
                <c:ptCount val="1"/>
                <c:pt idx="0">
                  <c:v>2002-2008</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Sheet1!$D$2:$D$6</c:f>
              <c:numCache>
                <c:formatCode>General</c:formatCode>
                <c:ptCount val="5"/>
                <c:pt idx="0">
                  <c:v>53.829000000000001</c:v>
                </c:pt>
                <c:pt idx="1">
                  <c:v>73.7303</c:v>
                </c:pt>
                <c:pt idx="2">
                  <c:v>72.916600000000003</c:v>
                </c:pt>
                <c:pt idx="3">
                  <c:v>81.824700000000007</c:v>
                </c:pt>
                <c:pt idx="4">
                  <c:v>83.654499999999999</c:v>
                </c:pt>
              </c:numCache>
            </c:numRef>
          </c:val>
          <c:extLst>
            <c:ext xmlns:c16="http://schemas.microsoft.com/office/drawing/2014/chart" uri="{C3380CC4-5D6E-409C-BE32-E72D297353CC}">
              <c16:uniqueId val="{00000002-D9B6-4DBB-BCF7-49CCCBD04ADC}"/>
            </c:ext>
          </c:extLst>
        </c:ser>
        <c:ser>
          <c:idx val="3"/>
          <c:order val="3"/>
          <c:tx>
            <c:strRef>
              <c:f>Sheet1!$E$1</c:f>
              <c:strCache>
                <c:ptCount val="1"/>
                <c:pt idx="0">
                  <c:v>2009-6/2016</c:v>
                </c:pt>
              </c:strCache>
            </c:strRef>
          </c:tx>
          <c:spPr>
            <a:gradFill>
              <a:gsLst>
                <a:gs pos="0">
                  <a:srgbClr val="7030A0"/>
                </a:gs>
                <a:gs pos="50000">
                  <a:srgbClr val="CC66FF"/>
                </a:gs>
                <a:gs pos="100000">
                  <a:srgbClr val="7030A0"/>
                </a:gs>
              </a:gsLst>
              <a:lin ang="10800000" scaled="1"/>
            </a:gradFill>
            <a:ln>
              <a:solidFill>
                <a:srgbClr val="000000"/>
              </a:solidFill>
            </a:ln>
          </c:spPr>
          <c:invertIfNegative val="0"/>
          <c:cat>
            <c:strRef>
              <c:f>Sheet1!$A$2:$A$6</c:f>
              <c:strCache>
                <c:ptCount val="5"/>
                <c:pt idx="0">
                  <c:v>0-12</c:v>
                </c:pt>
                <c:pt idx="1">
                  <c:v>&gt;12-36</c:v>
                </c:pt>
                <c:pt idx="2">
                  <c:v>&gt;36-60</c:v>
                </c:pt>
                <c:pt idx="3">
                  <c:v>&gt;60</c:v>
                </c:pt>
                <c:pt idx="4">
                  <c:v>Primary Transplant</c:v>
                </c:pt>
              </c:strCache>
            </c:strRef>
          </c:cat>
          <c:val>
            <c:numRef>
              <c:f>Sheet1!$E$2:$E$6</c:f>
              <c:numCache>
                <c:formatCode>General</c:formatCode>
                <c:ptCount val="5"/>
                <c:pt idx="0">
                  <c:v>57.8797</c:v>
                </c:pt>
                <c:pt idx="1">
                  <c:v>88.260900000000007</c:v>
                </c:pt>
                <c:pt idx="2">
                  <c:v>85.728499999999997</c:v>
                </c:pt>
                <c:pt idx="3">
                  <c:v>84.1952</c:v>
                </c:pt>
                <c:pt idx="4">
                  <c:v>85.563000000000002</c:v>
                </c:pt>
              </c:numCache>
            </c:numRef>
          </c:val>
          <c:extLst>
            <c:ext xmlns:c16="http://schemas.microsoft.com/office/drawing/2014/chart" uri="{C3380CC4-5D6E-409C-BE32-E72D297353CC}">
              <c16:uniqueId val="{00000003-D9B6-4DBB-BCF7-49CCCBD04ADC}"/>
            </c:ext>
          </c:extLst>
        </c:ser>
        <c:dLbls>
          <c:showLegendKey val="0"/>
          <c:showVal val="0"/>
          <c:showCatName val="0"/>
          <c:showSerName val="0"/>
          <c:showPercent val="0"/>
          <c:showBubbleSize val="0"/>
        </c:dLbls>
        <c:gapWidth val="35"/>
        <c:axId val="693163416"/>
        <c:axId val="693163024"/>
      </c:barChart>
      <c:catAx>
        <c:axId val="693163416"/>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400" b="1">
                <a:solidFill>
                  <a:schemeClr val="bg2"/>
                </a:solidFill>
              </a:defRPr>
            </a:pPr>
            <a:endParaRPr lang="en-US"/>
          </a:p>
        </c:txPr>
        <c:crossAx val="693163024"/>
        <c:crosses val="autoZero"/>
        <c:auto val="1"/>
        <c:lblAlgn val="ctr"/>
        <c:lblOffset val="100"/>
        <c:tickLblSkip val="1"/>
        <c:noMultiLvlLbl val="0"/>
      </c:catAx>
      <c:valAx>
        <c:axId val="693163024"/>
        <c:scaling>
          <c:orientation val="minMax"/>
          <c:max val="10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1 Year Patient Survival (%)</a:t>
                </a:r>
                <a:endParaRPr lang="en-US" sz="170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3416"/>
        <c:crosses val="autoZero"/>
        <c:crossBetween val="between"/>
        <c:majorUnit val="10"/>
      </c:valAx>
      <c:spPr>
        <a:noFill/>
        <a:ln>
          <a:solidFill>
            <a:schemeClr val="bg2"/>
          </a:solidFill>
        </a:ln>
      </c:spPr>
    </c:plotArea>
    <c:legend>
      <c:legendPos val="r"/>
      <c:layout>
        <c:manualLayout>
          <c:xMode val="edge"/>
          <c:yMode val="edge"/>
          <c:x val="0.11458841428007338"/>
          <c:y val="0.13631112457096844"/>
          <c:w val="0.17139259086001549"/>
          <c:h val="0.25880637997173428"/>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4.6634564910155461E-2"/>
          <c:w val="0.8936038139038055"/>
          <c:h val="0.80105693519079368"/>
        </c:manualLayout>
      </c:layout>
      <c:scatterChart>
        <c:scatterStyle val="lineMarker"/>
        <c:varyColors val="0"/>
        <c:ser>
          <c:idx val="0"/>
          <c:order val="0"/>
          <c:tx>
            <c:strRef>
              <c:f>Sheet1!$B$1</c:f>
              <c:strCache>
                <c:ptCount val="1"/>
                <c:pt idx="0">
                  <c:v>Working (N=4,159)</c:v>
                </c:pt>
              </c:strCache>
            </c:strRef>
          </c:tx>
          <c:spPr>
            <a:ln w="41275">
              <a:solidFill>
                <a:srgbClr val="00B0F0"/>
              </a:solidFill>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Sheet1!$B$2:$B$14</c:f>
              <c:numCache>
                <c:formatCode>General</c:formatCode>
                <c:ptCount val="13"/>
                <c:pt idx="0">
                  <c:v>100</c:v>
                </c:pt>
                <c:pt idx="1">
                  <c:v>100</c:v>
                </c:pt>
                <c:pt idx="2">
                  <c:v>97.33</c:v>
                </c:pt>
                <c:pt idx="3">
                  <c:v>94.846999999999994</c:v>
                </c:pt>
                <c:pt idx="4">
                  <c:v>92.483000000000004</c:v>
                </c:pt>
                <c:pt idx="5">
                  <c:v>90.245999999999995</c:v>
                </c:pt>
                <c:pt idx="6">
                  <c:v>87.619</c:v>
                </c:pt>
                <c:pt idx="7">
                  <c:v>85.037999999999997</c:v>
                </c:pt>
                <c:pt idx="8">
                  <c:v>82.203000000000003</c:v>
                </c:pt>
                <c:pt idx="9">
                  <c:v>78.016999999999996</c:v>
                </c:pt>
                <c:pt idx="10">
                  <c:v>74.38</c:v>
                </c:pt>
                <c:pt idx="11">
                  <c:v>70.412999999999997</c:v>
                </c:pt>
                <c:pt idx="12">
                  <c:v>67.777000000000001</c:v>
                </c:pt>
              </c:numCache>
            </c:numRef>
          </c:yVal>
          <c:smooth val="0"/>
          <c:extLst>
            <c:ext xmlns:c16="http://schemas.microsoft.com/office/drawing/2014/chart" uri="{C3380CC4-5D6E-409C-BE32-E72D297353CC}">
              <c16:uniqueId val="{00000000-EC27-41CA-AD98-7D96F920E099}"/>
            </c:ext>
          </c:extLst>
        </c:ser>
        <c:ser>
          <c:idx val="1"/>
          <c:order val="1"/>
          <c:tx>
            <c:strRef>
              <c:f>Sheet1!$C$1</c:f>
              <c:strCache>
                <c:ptCount val="1"/>
                <c:pt idx="0">
                  <c:v>Not Working (N=14,198)</c:v>
                </c:pt>
              </c:strCache>
            </c:strRef>
          </c:tx>
          <c:spPr>
            <a:ln w="41275">
              <a:solidFill>
                <a:srgbClr val="009900"/>
              </a:solidFill>
              <a:prstDash val="solid"/>
            </a:ln>
          </c:spPr>
          <c:marker>
            <c:symbol val="none"/>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Sheet1!$C$2:$C$14</c:f>
              <c:numCache>
                <c:formatCode>General</c:formatCode>
                <c:ptCount val="13"/>
                <c:pt idx="0">
                  <c:v>100</c:v>
                </c:pt>
                <c:pt idx="1">
                  <c:v>100</c:v>
                </c:pt>
                <c:pt idx="2">
                  <c:v>95.863</c:v>
                </c:pt>
                <c:pt idx="3">
                  <c:v>92.311000000000007</c:v>
                </c:pt>
                <c:pt idx="4">
                  <c:v>88.697999999999993</c:v>
                </c:pt>
                <c:pt idx="5">
                  <c:v>84.941000000000003</c:v>
                </c:pt>
                <c:pt idx="6">
                  <c:v>80.896000000000001</c:v>
                </c:pt>
                <c:pt idx="7">
                  <c:v>76.67</c:v>
                </c:pt>
                <c:pt idx="8">
                  <c:v>72.472999999999999</c:v>
                </c:pt>
                <c:pt idx="9">
                  <c:v>68.09</c:v>
                </c:pt>
                <c:pt idx="10">
                  <c:v>64.165000000000006</c:v>
                </c:pt>
                <c:pt idx="11">
                  <c:v>59.350999999999999</c:v>
                </c:pt>
                <c:pt idx="12">
                  <c:v>54.564999999999998</c:v>
                </c:pt>
              </c:numCache>
            </c:numRef>
          </c:yVal>
          <c:smooth val="0"/>
          <c:extLst>
            <c:ext xmlns:c16="http://schemas.microsoft.com/office/drawing/2014/chart" uri="{C3380CC4-5D6E-409C-BE32-E72D297353CC}">
              <c16:uniqueId val="{00000001-EC27-41CA-AD98-7D96F920E099}"/>
            </c:ext>
          </c:extLst>
        </c:ser>
        <c:dLbls>
          <c:showLegendKey val="0"/>
          <c:showVal val="0"/>
          <c:showCatName val="0"/>
          <c:showSerName val="0"/>
          <c:showPercent val="0"/>
          <c:showBubbleSize val="0"/>
        </c:dLbls>
        <c:axId val="693160672"/>
        <c:axId val="691910208"/>
      </c:scatterChart>
      <c:valAx>
        <c:axId val="693160672"/>
        <c:scaling>
          <c:orientation val="minMax"/>
          <c:max val="12"/>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910208"/>
        <c:crosses val="autoZero"/>
        <c:crossBetween val="midCat"/>
        <c:majorUnit val="1"/>
      </c:valAx>
      <c:valAx>
        <c:axId val="69191020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0672"/>
        <c:crosses val="autoZero"/>
        <c:crossBetween val="midCat"/>
        <c:majorUnit val="25"/>
      </c:valAx>
      <c:spPr>
        <a:noFill/>
        <a:ln>
          <a:solidFill>
            <a:schemeClr val="bg2"/>
          </a:solidFill>
        </a:ln>
      </c:spPr>
    </c:plotArea>
    <c:legend>
      <c:legendPos val="r"/>
      <c:layout>
        <c:manualLayout>
          <c:xMode val="edge"/>
          <c:yMode val="edge"/>
          <c:x val="0.10161734093583129"/>
          <c:y val="0.65559713087217231"/>
          <c:w val="0.51402701321626831"/>
          <c:h val="0.13851066699938414"/>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813E-2"/>
          <c:y val="3.1249894166455256E-2"/>
          <c:w val="0.90245337142590698"/>
          <c:h val="0.83254736712598421"/>
        </c:manualLayout>
      </c:layout>
      <c:scatterChart>
        <c:scatterStyle val="lineMarker"/>
        <c:varyColors val="0"/>
        <c:ser>
          <c:idx val="0"/>
          <c:order val="0"/>
          <c:tx>
            <c:strRef>
              <c:f>Sheet1!$B$1</c:f>
              <c:strCache>
                <c:ptCount val="1"/>
                <c:pt idx="0">
                  <c:v>0% (N=11,758)</c:v>
                </c:pt>
              </c:strCache>
            </c:strRef>
          </c:tx>
          <c:spPr>
            <a:ln w="41275">
              <a:solidFill>
                <a:srgbClr val="0099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95.992999999999995</c:v>
                </c:pt>
                <c:pt idx="2">
                  <c:v>94.79</c:v>
                </c:pt>
                <c:pt idx="3">
                  <c:v>93.867999999999995</c:v>
                </c:pt>
                <c:pt idx="4">
                  <c:v>93.319000000000003</c:v>
                </c:pt>
                <c:pt idx="5">
                  <c:v>92.89</c:v>
                </c:pt>
                <c:pt idx="6">
                  <c:v>92.421999999999997</c:v>
                </c:pt>
                <c:pt idx="7">
                  <c:v>92.063000000000002</c:v>
                </c:pt>
                <c:pt idx="8">
                  <c:v>91.688000000000002</c:v>
                </c:pt>
                <c:pt idx="9">
                  <c:v>91.34</c:v>
                </c:pt>
                <c:pt idx="10">
                  <c:v>90.991</c:v>
                </c:pt>
                <c:pt idx="11">
                  <c:v>90.772999999999996</c:v>
                </c:pt>
                <c:pt idx="12">
                  <c:v>90.433999999999997</c:v>
                </c:pt>
                <c:pt idx="13">
                  <c:v>87.016999999999996</c:v>
                </c:pt>
                <c:pt idx="14">
                  <c:v>84.284999999999997</c:v>
                </c:pt>
                <c:pt idx="15">
                  <c:v>81.850999999999999</c:v>
                </c:pt>
                <c:pt idx="16">
                  <c:v>78.918999999999997</c:v>
                </c:pt>
                <c:pt idx="17">
                  <c:v>75.805999999999997</c:v>
                </c:pt>
                <c:pt idx="18">
                  <c:v>71.468999999999994</c:v>
                </c:pt>
              </c:numCache>
            </c:numRef>
          </c:yVal>
          <c:smooth val="0"/>
          <c:extLst>
            <c:ext xmlns:c16="http://schemas.microsoft.com/office/drawing/2014/chart" uri="{C3380CC4-5D6E-409C-BE32-E72D297353CC}">
              <c16:uniqueId val="{00000000-5EE6-499E-9732-B17DAD4F2EC6}"/>
            </c:ext>
          </c:extLst>
        </c:ser>
        <c:ser>
          <c:idx val="1"/>
          <c:order val="1"/>
          <c:tx>
            <c:strRef>
              <c:f>Sheet1!$C$1</c:f>
              <c:strCache>
                <c:ptCount val="1"/>
                <c:pt idx="0">
                  <c:v>1-9% (N=2,222)</c:v>
                </c:pt>
              </c:strCache>
            </c:strRef>
          </c:tx>
          <c:spPr>
            <a:ln w="41275">
              <a:solidFill>
                <a:srgbClr val="FF0000"/>
              </a:solidFill>
              <a:prstDash val="solid"/>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95.475999999999999</c:v>
                </c:pt>
                <c:pt idx="2">
                  <c:v>94.150999999999996</c:v>
                </c:pt>
                <c:pt idx="3">
                  <c:v>93.465000000000003</c:v>
                </c:pt>
                <c:pt idx="4">
                  <c:v>92.822000000000003</c:v>
                </c:pt>
                <c:pt idx="5">
                  <c:v>92.409000000000006</c:v>
                </c:pt>
                <c:pt idx="6">
                  <c:v>91.9</c:v>
                </c:pt>
                <c:pt idx="7">
                  <c:v>91.521000000000001</c:v>
                </c:pt>
                <c:pt idx="8">
                  <c:v>91.087999999999994</c:v>
                </c:pt>
                <c:pt idx="9">
                  <c:v>90.703000000000003</c:v>
                </c:pt>
                <c:pt idx="10">
                  <c:v>90.314999999999998</c:v>
                </c:pt>
                <c:pt idx="11">
                  <c:v>89.828000000000003</c:v>
                </c:pt>
                <c:pt idx="12">
                  <c:v>89.484999999999999</c:v>
                </c:pt>
                <c:pt idx="13">
                  <c:v>85.787000000000006</c:v>
                </c:pt>
                <c:pt idx="14">
                  <c:v>82.994</c:v>
                </c:pt>
                <c:pt idx="15">
                  <c:v>80.394999999999996</c:v>
                </c:pt>
                <c:pt idx="16">
                  <c:v>76.611999999999995</c:v>
                </c:pt>
                <c:pt idx="17">
                  <c:v>73.349999999999994</c:v>
                </c:pt>
                <c:pt idx="18">
                  <c:v>70.192999999999998</c:v>
                </c:pt>
              </c:numCache>
            </c:numRef>
          </c:yVal>
          <c:smooth val="0"/>
          <c:extLst>
            <c:ext xmlns:c16="http://schemas.microsoft.com/office/drawing/2014/chart" uri="{C3380CC4-5D6E-409C-BE32-E72D297353CC}">
              <c16:uniqueId val="{00000001-5EE6-499E-9732-B17DAD4F2EC6}"/>
            </c:ext>
          </c:extLst>
        </c:ser>
        <c:ser>
          <c:idx val="2"/>
          <c:order val="2"/>
          <c:tx>
            <c:strRef>
              <c:f>Sheet1!$D$1</c:f>
              <c:strCache>
                <c:ptCount val="1"/>
                <c:pt idx="0">
                  <c:v>10-39% (N=2,117)</c:v>
                </c:pt>
              </c:strCache>
            </c:strRef>
          </c:tx>
          <c:spPr>
            <a:ln w="41275">
              <a:solidFill>
                <a:srgbClr val="00B0F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Sheet1!$D$2:$D$20</c:f>
              <c:numCache>
                <c:formatCode>General</c:formatCode>
                <c:ptCount val="19"/>
                <c:pt idx="0">
                  <c:v>100</c:v>
                </c:pt>
                <c:pt idx="1">
                  <c:v>95.308000000000007</c:v>
                </c:pt>
                <c:pt idx="2">
                  <c:v>93.683000000000007</c:v>
                </c:pt>
                <c:pt idx="3">
                  <c:v>92.533000000000001</c:v>
                </c:pt>
                <c:pt idx="4">
                  <c:v>92.054000000000002</c:v>
                </c:pt>
                <c:pt idx="5">
                  <c:v>91.716999999999999</c:v>
                </c:pt>
                <c:pt idx="6">
                  <c:v>91.084000000000003</c:v>
                </c:pt>
                <c:pt idx="7">
                  <c:v>90.525999999999996</c:v>
                </c:pt>
                <c:pt idx="8">
                  <c:v>90.319000000000003</c:v>
                </c:pt>
                <c:pt idx="9">
                  <c:v>89.954999999999998</c:v>
                </c:pt>
                <c:pt idx="10">
                  <c:v>89.745999999999995</c:v>
                </c:pt>
                <c:pt idx="11">
                  <c:v>89.430999999999997</c:v>
                </c:pt>
                <c:pt idx="12">
                  <c:v>88.843999999999994</c:v>
                </c:pt>
                <c:pt idx="13">
                  <c:v>85.269000000000005</c:v>
                </c:pt>
                <c:pt idx="14">
                  <c:v>81.275999999999996</c:v>
                </c:pt>
                <c:pt idx="15">
                  <c:v>77.917000000000002</c:v>
                </c:pt>
                <c:pt idx="16">
                  <c:v>74.376999999999995</c:v>
                </c:pt>
                <c:pt idx="17">
                  <c:v>69.825000000000003</c:v>
                </c:pt>
                <c:pt idx="18">
                  <c:v>65.295000000000002</c:v>
                </c:pt>
              </c:numCache>
            </c:numRef>
          </c:yVal>
          <c:smooth val="0"/>
          <c:extLst>
            <c:ext xmlns:c16="http://schemas.microsoft.com/office/drawing/2014/chart" uri="{C3380CC4-5D6E-409C-BE32-E72D297353CC}">
              <c16:uniqueId val="{00000002-5EE6-499E-9732-B17DAD4F2EC6}"/>
            </c:ext>
          </c:extLst>
        </c:ser>
        <c:ser>
          <c:idx val="3"/>
          <c:order val="3"/>
          <c:tx>
            <c:strRef>
              <c:f>Sheet1!$E$1</c:f>
              <c:strCache>
                <c:ptCount val="1"/>
                <c:pt idx="0">
                  <c:v>40-79% (N=1,284)</c:v>
                </c:pt>
              </c:strCache>
            </c:strRef>
          </c:tx>
          <c:spPr>
            <a:ln w="41275">
              <a:solidFill>
                <a:srgbClr val="FF00FF"/>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Sheet1!$E$2:$E$20</c:f>
              <c:numCache>
                <c:formatCode>General</c:formatCode>
                <c:ptCount val="19"/>
                <c:pt idx="0">
                  <c:v>100</c:v>
                </c:pt>
                <c:pt idx="1">
                  <c:v>95.23</c:v>
                </c:pt>
                <c:pt idx="2">
                  <c:v>94.123000000000005</c:v>
                </c:pt>
                <c:pt idx="3">
                  <c:v>93.17</c:v>
                </c:pt>
                <c:pt idx="4">
                  <c:v>92.534000000000006</c:v>
                </c:pt>
                <c:pt idx="5">
                  <c:v>92.135000000000005</c:v>
                </c:pt>
                <c:pt idx="6">
                  <c:v>91.972999999999999</c:v>
                </c:pt>
                <c:pt idx="7">
                  <c:v>91.716999999999999</c:v>
                </c:pt>
                <c:pt idx="8">
                  <c:v>91.286000000000001</c:v>
                </c:pt>
                <c:pt idx="9">
                  <c:v>90.680999999999997</c:v>
                </c:pt>
                <c:pt idx="10">
                  <c:v>89.984999999999999</c:v>
                </c:pt>
                <c:pt idx="11">
                  <c:v>89.546999999999997</c:v>
                </c:pt>
                <c:pt idx="12">
                  <c:v>88.921999999999997</c:v>
                </c:pt>
                <c:pt idx="13">
                  <c:v>84.977000000000004</c:v>
                </c:pt>
                <c:pt idx="14">
                  <c:v>82.100999999999999</c:v>
                </c:pt>
                <c:pt idx="15">
                  <c:v>79.019000000000005</c:v>
                </c:pt>
                <c:pt idx="16">
                  <c:v>77.290000000000006</c:v>
                </c:pt>
                <c:pt idx="17">
                  <c:v>75.674000000000007</c:v>
                </c:pt>
                <c:pt idx="18">
                  <c:v>72.716999999999999</c:v>
                </c:pt>
              </c:numCache>
            </c:numRef>
          </c:yVal>
          <c:smooth val="0"/>
          <c:extLst>
            <c:ext xmlns:c16="http://schemas.microsoft.com/office/drawing/2014/chart" uri="{C3380CC4-5D6E-409C-BE32-E72D297353CC}">
              <c16:uniqueId val="{00000003-5EE6-499E-9732-B17DAD4F2EC6}"/>
            </c:ext>
          </c:extLst>
        </c:ser>
        <c:ser>
          <c:idx val="4"/>
          <c:order val="4"/>
          <c:tx>
            <c:strRef>
              <c:f>Sheet1!$F$1</c:f>
              <c:strCache>
                <c:ptCount val="1"/>
                <c:pt idx="0">
                  <c:v>80%+ (N=600)</c:v>
                </c:pt>
              </c:strCache>
            </c:strRef>
          </c:tx>
          <c:spPr>
            <a:ln w="41275">
              <a:solidFill>
                <a:srgbClr val="FFC000"/>
              </a:solidFill>
            </a:ln>
          </c:spPr>
          <c:marker>
            <c:symbol val="none"/>
          </c:marker>
          <c:xVal>
            <c:numRef>
              <c:f>Sheet1!$A$2:$A$20</c:f>
              <c:numCache>
                <c:formatCode>General</c:formatCode>
                <c:ptCount val="19"/>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pt idx="18">
                  <c:v>7</c:v>
                </c:pt>
              </c:numCache>
            </c:numRef>
          </c:xVal>
          <c:yVal>
            <c:numRef>
              <c:f>Sheet1!$F$2:$F$20</c:f>
              <c:numCache>
                <c:formatCode>General</c:formatCode>
                <c:ptCount val="19"/>
                <c:pt idx="0">
                  <c:v>100</c:v>
                </c:pt>
                <c:pt idx="1">
                  <c:v>95.48</c:v>
                </c:pt>
                <c:pt idx="2">
                  <c:v>94.123999999999995</c:v>
                </c:pt>
                <c:pt idx="3">
                  <c:v>93.444999999999993</c:v>
                </c:pt>
                <c:pt idx="4">
                  <c:v>91.578999999999994</c:v>
                </c:pt>
                <c:pt idx="5">
                  <c:v>91.238</c:v>
                </c:pt>
                <c:pt idx="6">
                  <c:v>90.555000000000007</c:v>
                </c:pt>
                <c:pt idx="7">
                  <c:v>90.376999999999995</c:v>
                </c:pt>
                <c:pt idx="8">
                  <c:v>89.825999999999993</c:v>
                </c:pt>
                <c:pt idx="9">
                  <c:v>89.641999999999996</c:v>
                </c:pt>
                <c:pt idx="10">
                  <c:v>89.456999999999994</c:v>
                </c:pt>
                <c:pt idx="11">
                  <c:v>89.084000000000003</c:v>
                </c:pt>
                <c:pt idx="12">
                  <c:v>88.703000000000003</c:v>
                </c:pt>
                <c:pt idx="13">
                  <c:v>83.963999999999999</c:v>
                </c:pt>
                <c:pt idx="14">
                  <c:v>82.183999999999997</c:v>
                </c:pt>
                <c:pt idx="15">
                  <c:v>79.17</c:v>
                </c:pt>
                <c:pt idx="16">
                  <c:v>76.936000000000007</c:v>
                </c:pt>
                <c:pt idx="17">
                  <c:v>73.853999999999999</c:v>
                </c:pt>
                <c:pt idx="18">
                  <c:v>71.081000000000003</c:v>
                </c:pt>
              </c:numCache>
            </c:numRef>
          </c:yVal>
          <c:smooth val="0"/>
          <c:extLst>
            <c:ext xmlns:c16="http://schemas.microsoft.com/office/drawing/2014/chart" uri="{C3380CC4-5D6E-409C-BE32-E72D297353CC}">
              <c16:uniqueId val="{00000004-5EE6-499E-9732-B17DAD4F2EC6}"/>
            </c:ext>
          </c:extLst>
        </c:ser>
        <c:dLbls>
          <c:showLegendKey val="0"/>
          <c:showVal val="0"/>
          <c:showCatName val="0"/>
          <c:showSerName val="0"/>
          <c:showPercent val="0"/>
          <c:showBubbleSize val="0"/>
        </c:dLbls>
        <c:axId val="691909424"/>
        <c:axId val="691909032"/>
      </c:scatterChart>
      <c:valAx>
        <c:axId val="691909424"/>
        <c:scaling>
          <c:orientation val="minMax"/>
          <c:max val="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909032"/>
        <c:crosses val="autoZero"/>
        <c:crossBetween val="midCat"/>
        <c:majorUnit val="1"/>
      </c:valAx>
      <c:valAx>
        <c:axId val="69190903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909424"/>
        <c:crosses val="autoZero"/>
        <c:crossBetween val="midCat"/>
        <c:majorUnit val="25"/>
      </c:valAx>
      <c:spPr>
        <a:noFill/>
        <a:ln>
          <a:solidFill>
            <a:schemeClr val="bg2"/>
          </a:solidFill>
        </a:ln>
      </c:spPr>
    </c:plotArea>
    <c:legend>
      <c:legendPos val="r"/>
      <c:layout>
        <c:manualLayout>
          <c:xMode val="edge"/>
          <c:yMode val="edge"/>
          <c:x val="0.12389380530973451"/>
          <c:y val="0.63439215931341919"/>
          <c:w val="0.82368268621594709"/>
          <c:h val="0.17235616381285676"/>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942813292406251E-2"/>
          <c:y val="3.0945090197058701E-2"/>
          <c:w val="0.89074013523733275"/>
          <c:h val="0.83952568428946373"/>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(N=7,048)</c:v>
                </c:pt>
                <c:pt idx="1">
                  <c:v>31 Days - 1 Year (N=6,076)</c:v>
                </c:pt>
                <c:pt idx="2">
                  <c:v>&gt;1-3 Years (N=4,298)</c:v>
                </c:pt>
                <c:pt idx="3">
                  <c:v>&gt;3-5 Years (N=3,693)</c:v>
                </c:pt>
                <c:pt idx="4">
                  <c:v>&gt;5-10 Years (N=9,428)</c:v>
                </c:pt>
                <c:pt idx="5">
                  <c:v>&gt;10-15 Years (N=6,759)</c:v>
                </c:pt>
                <c:pt idx="6">
                  <c:v>&gt;15 years (N=5,176)</c:v>
                </c:pt>
              </c:strCache>
            </c:strRef>
          </c:cat>
          <c:val>
            <c:numRef>
              <c:f>Sheet1!$B$2:$H$2</c:f>
              <c:numCache>
                <c:formatCode>General</c:formatCode>
                <c:ptCount val="7"/>
                <c:pt idx="0">
                  <c:v>1.3</c:v>
                </c:pt>
                <c:pt idx="1">
                  <c:v>3.5</c:v>
                </c:pt>
                <c:pt idx="2">
                  <c:v>11.5</c:v>
                </c:pt>
                <c:pt idx="3">
                  <c:v>13.1</c:v>
                </c:pt>
                <c:pt idx="4">
                  <c:v>12.7</c:v>
                </c:pt>
                <c:pt idx="5">
                  <c:v>12.3</c:v>
                </c:pt>
                <c:pt idx="6">
                  <c:v>10.8</c:v>
                </c:pt>
              </c:numCache>
            </c:numRef>
          </c:val>
          <c:smooth val="0"/>
          <c:extLst>
            <c:ext xmlns:c16="http://schemas.microsoft.com/office/drawing/2014/chart" uri="{C3380CC4-5D6E-409C-BE32-E72D297353CC}">
              <c16:uniqueId val="{00000000-988A-4D3B-B334-D51AADAF5E8D}"/>
            </c:ext>
          </c:extLst>
        </c:ser>
        <c:ser>
          <c:idx val="1"/>
          <c:order val="1"/>
          <c:tx>
            <c:strRef>
              <c:f>Sheet1!$A$3</c:f>
              <c:strCache>
                <c:ptCount val="1"/>
                <c:pt idx="0">
                  <c:v>Acute Rejection</c:v>
                </c:pt>
              </c:strCache>
            </c:strRef>
          </c:tx>
          <c:spPr>
            <a:ln w="41275">
              <a:solidFill>
                <a:schemeClr val="bg1">
                  <a:lumMod val="50000"/>
                  <a:lumOff val="50000"/>
                </a:schemeClr>
              </a:solidFill>
              <a:prstDash val="solid"/>
            </a:ln>
          </c:spPr>
          <c:marker>
            <c:symbol val="diamond"/>
            <c:size val="9"/>
            <c:spPr>
              <a:solidFill>
                <a:schemeClr val="bg1">
                  <a:lumMod val="50000"/>
                  <a:lumOff val="50000"/>
                </a:schemeClr>
              </a:solidFill>
              <a:ln>
                <a:noFill/>
              </a:ln>
            </c:spPr>
          </c:marker>
          <c:cat>
            <c:strRef>
              <c:f>Sheet1!$B$1:$H$1</c:f>
              <c:strCache>
                <c:ptCount val="7"/>
                <c:pt idx="0">
                  <c:v>0-30 Days (N=7,048)</c:v>
                </c:pt>
                <c:pt idx="1">
                  <c:v>31 Days - 1 Year (N=6,076)</c:v>
                </c:pt>
                <c:pt idx="2">
                  <c:v>&gt;1-3 Years (N=4,298)</c:v>
                </c:pt>
                <c:pt idx="3">
                  <c:v>&gt;3-5 Years (N=3,693)</c:v>
                </c:pt>
                <c:pt idx="4">
                  <c:v>&gt;5-10 Years (N=9,428)</c:v>
                </c:pt>
                <c:pt idx="5">
                  <c:v>&gt;10-15 Years (N=6,759)</c:v>
                </c:pt>
                <c:pt idx="6">
                  <c:v>&gt;15 years (N=5,176)</c:v>
                </c:pt>
              </c:strCache>
            </c:strRef>
          </c:cat>
          <c:val>
            <c:numRef>
              <c:f>Sheet1!$B$3:$H$3</c:f>
              <c:numCache>
                <c:formatCode>General</c:formatCode>
                <c:ptCount val="7"/>
                <c:pt idx="0">
                  <c:v>4.2</c:v>
                </c:pt>
                <c:pt idx="1">
                  <c:v>8.5</c:v>
                </c:pt>
                <c:pt idx="2">
                  <c:v>9.6</c:v>
                </c:pt>
                <c:pt idx="3">
                  <c:v>4.7</c:v>
                </c:pt>
                <c:pt idx="4">
                  <c:v>1.9</c:v>
                </c:pt>
                <c:pt idx="5">
                  <c:v>0.9</c:v>
                </c:pt>
                <c:pt idx="6">
                  <c:v>0.5</c:v>
                </c:pt>
              </c:numCache>
            </c:numRef>
          </c:val>
          <c:smooth val="0"/>
          <c:extLst>
            <c:ext xmlns:c16="http://schemas.microsoft.com/office/drawing/2014/chart" uri="{C3380CC4-5D6E-409C-BE32-E72D297353CC}">
              <c16:uniqueId val="{00000001-988A-4D3B-B334-D51AADAF5E8D}"/>
            </c:ext>
          </c:extLst>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(N=7,048)</c:v>
                </c:pt>
                <c:pt idx="1">
                  <c:v>31 Days - 1 Year (N=6,076)</c:v>
                </c:pt>
                <c:pt idx="2">
                  <c:v>&gt;1-3 Years (N=4,298)</c:v>
                </c:pt>
                <c:pt idx="3">
                  <c:v>&gt;3-5 Years (N=3,693)</c:v>
                </c:pt>
                <c:pt idx="4">
                  <c:v>&gt;5-10 Years (N=9,428)</c:v>
                </c:pt>
                <c:pt idx="5">
                  <c:v>&gt;10-15 Years (N=6,759)</c:v>
                </c:pt>
                <c:pt idx="6">
                  <c:v>&gt;15 years (N=5,176)</c:v>
                </c:pt>
              </c:strCache>
            </c:strRef>
          </c:cat>
          <c:val>
            <c:numRef>
              <c:f>Sheet1!$B$4:$H$4</c:f>
              <c:numCache>
                <c:formatCode>General</c:formatCode>
                <c:ptCount val="7"/>
                <c:pt idx="0">
                  <c:v>0.1</c:v>
                </c:pt>
                <c:pt idx="1">
                  <c:v>2.5</c:v>
                </c:pt>
                <c:pt idx="2">
                  <c:v>12.3</c:v>
                </c:pt>
                <c:pt idx="3">
                  <c:v>19.5</c:v>
                </c:pt>
                <c:pt idx="4">
                  <c:v>21.6</c:v>
                </c:pt>
                <c:pt idx="5">
                  <c:v>21.3</c:v>
                </c:pt>
                <c:pt idx="6">
                  <c:v>19</c:v>
                </c:pt>
              </c:numCache>
            </c:numRef>
          </c:val>
          <c:smooth val="0"/>
          <c:extLst>
            <c:ext xmlns:c16="http://schemas.microsoft.com/office/drawing/2014/chart" uri="{C3380CC4-5D6E-409C-BE32-E72D297353CC}">
              <c16:uniqueId val="{00000002-988A-4D3B-B334-D51AADAF5E8D}"/>
            </c:ext>
          </c:extLst>
        </c:ser>
        <c:ser>
          <c:idx val="3"/>
          <c:order val="3"/>
          <c:tx>
            <c:strRef>
              <c:f>Sheet1!$A$5</c:f>
              <c:strCache>
                <c:ptCount val="1"/>
                <c:pt idx="0">
                  <c:v>Infection (non-CMV)</c:v>
                </c:pt>
              </c:strCache>
            </c:strRef>
          </c:tx>
          <c:spPr>
            <a:ln w="41275">
              <a:solidFill>
                <a:srgbClr val="00B0F0"/>
              </a:solidFill>
            </a:ln>
          </c:spPr>
          <c:marker>
            <c:symbol val="diamond"/>
            <c:size val="9"/>
            <c:spPr>
              <a:solidFill>
                <a:srgbClr val="00B0F0"/>
              </a:solidFill>
              <a:ln>
                <a:noFill/>
              </a:ln>
            </c:spPr>
          </c:marker>
          <c:cat>
            <c:strRef>
              <c:f>Sheet1!$B$1:$H$1</c:f>
              <c:strCache>
                <c:ptCount val="7"/>
                <c:pt idx="0">
                  <c:v>0-30 Days (N=7,048)</c:v>
                </c:pt>
                <c:pt idx="1">
                  <c:v>31 Days - 1 Year (N=6,076)</c:v>
                </c:pt>
                <c:pt idx="2">
                  <c:v>&gt;1-3 Years (N=4,298)</c:v>
                </c:pt>
                <c:pt idx="3">
                  <c:v>&gt;3-5 Years (N=3,693)</c:v>
                </c:pt>
                <c:pt idx="4">
                  <c:v>&gt;5-10 Years (N=9,428)</c:v>
                </c:pt>
                <c:pt idx="5">
                  <c:v>&gt;10-15 Years (N=6,759)</c:v>
                </c:pt>
                <c:pt idx="6">
                  <c:v>&gt;15 years (N=5,176)</c:v>
                </c:pt>
              </c:strCache>
            </c:strRef>
          </c:cat>
          <c:val>
            <c:numRef>
              <c:f>Sheet1!$B$5:$H$5</c:f>
              <c:numCache>
                <c:formatCode>General</c:formatCode>
                <c:ptCount val="7"/>
                <c:pt idx="0">
                  <c:v>13.9</c:v>
                </c:pt>
                <c:pt idx="1">
                  <c:v>31.7</c:v>
                </c:pt>
                <c:pt idx="2">
                  <c:v>13.4</c:v>
                </c:pt>
                <c:pt idx="3">
                  <c:v>10.5</c:v>
                </c:pt>
                <c:pt idx="4">
                  <c:v>10.7</c:v>
                </c:pt>
                <c:pt idx="5">
                  <c:v>10.9</c:v>
                </c:pt>
                <c:pt idx="6">
                  <c:v>12.3</c:v>
                </c:pt>
              </c:numCache>
            </c:numRef>
          </c:val>
          <c:smooth val="0"/>
          <c:extLst>
            <c:ext xmlns:c16="http://schemas.microsoft.com/office/drawing/2014/chart" uri="{C3380CC4-5D6E-409C-BE32-E72D297353CC}">
              <c16:uniqueId val="{00000003-988A-4D3B-B334-D51AADAF5E8D}"/>
            </c:ext>
          </c:extLst>
        </c:ser>
        <c:ser>
          <c:idx val="4"/>
          <c:order val="4"/>
          <c:tx>
            <c:strRef>
              <c:f>Sheet1!$A$6</c:f>
              <c:strCache>
                <c:ptCount val="1"/>
                <c:pt idx="0">
                  <c:v>Graft Failure</c:v>
                </c:pt>
              </c:strCache>
            </c:strRef>
          </c:tx>
          <c:spPr>
            <a:ln w="41275">
              <a:solidFill>
                <a:srgbClr val="009900"/>
              </a:solidFill>
            </a:ln>
          </c:spPr>
          <c:marker>
            <c:symbol val="diamond"/>
            <c:size val="9"/>
            <c:spPr>
              <a:solidFill>
                <a:srgbClr val="009900"/>
              </a:solidFill>
              <a:ln>
                <a:noFill/>
              </a:ln>
            </c:spPr>
          </c:marker>
          <c:cat>
            <c:strRef>
              <c:f>Sheet1!$B$1:$H$1</c:f>
              <c:strCache>
                <c:ptCount val="7"/>
                <c:pt idx="0">
                  <c:v>0-30 Days (N=7,048)</c:v>
                </c:pt>
                <c:pt idx="1">
                  <c:v>31 Days - 1 Year (N=6,076)</c:v>
                </c:pt>
                <c:pt idx="2">
                  <c:v>&gt;1-3 Years (N=4,298)</c:v>
                </c:pt>
                <c:pt idx="3">
                  <c:v>&gt;3-5 Years (N=3,693)</c:v>
                </c:pt>
                <c:pt idx="4">
                  <c:v>&gt;5-10 Years (N=9,428)</c:v>
                </c:pt>
                <c:pt idx="5">
                  <c:v>&gt;10-15 Years (N=6,759)</c:v>
                </c:pt>
                <c:pt idx="6">
                  <c:v>&gt;15 years (N=5,176)</c:v>
                </c:pt>
              </c:strCache>
            </c:strRef>
          </c:cat>
          <c:val>
            <c:numRef>
              <c:f>Sheet1!$B$6:$H$6</c:f>
              <c:numCache>
                <c:formatCode>General</c:formatCode>
                <c:ptCount val="7"/>
                <c:pt idx="0">
                  <c:v>40.6</c:v>
                </c:pt>
                <c:pt idx="1">
                  <c:v>17.7</c:v>
                </c:pt>
                <c:pt idx="2">
                  <c:v>26.5</c:v>
                </c:pt>
                <c:pt idx="3">
                  <c:v>24</c:v>
                </c:pt>
                <c:pt idx="4">
                  <c:v>19.5</c:v>
                </c:pt>
                <c:pt idx="5">
                  <c:v>17.399999999999999</c:v>
                </c:pt>
                <c:pt idx="6">
                  <c:v>16.7</c:v>
                </c:pt>
              </c:numCache>
            </c:numRef>
          </c:val>
          <c:smooth val="0"/>
          <c:extLst>
            <c:ext xmlns:c16="http://schemas.microsoft.com/office/drawing/2014/chart" uri="{C3380CC4-5D6E-409C-BE32-E72D297353CC}">
              <c16:uniqueId val="{00000004-988A-4D3B-B334-D51AADAF5E8D}"/>
            </c:ext>
          </c:extLst>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(N=7,048)</c:v>
                </c:pt>
                <c:pt idx="1">
                  <c:v>31 Days - 1 Year (N=6,076)</c:v>
                </c:pt>
                <c:pt idx="2">
                  <c:v>&gt;1-3 Years (N=4,298)</c:v>
                </c:pt>
                <c:pt idx="3">
                  <c:v>&gt;3-5 Years (N=3,693)</c:v>
                </c:pt>
                <c:pt idx="4">
                  <c:v>&gt;5-10 Years (N=9,428)</c:v>
                </c:pt>
                <c:pt idx="5">
                  <c:v>&gt;10-15 Years (N=6,759)</c:v>
                </c:pt>
                <c:pt idx="6">
                  <c:v>&gt;15 years (N=5,176)</c:v>
                </c:pt>
              </c:strCache>
            </c:strRef>
          </c:cat>
          <c:val>
            <c:numRef>
              <c:f>Sheet1!$B$7:$H$7</c:f>
              <c:numCache>
                <c:formatCode>General</c:formatCode>
                <c:ptCount val="7"/>
                <c:pt idx="0">
                  <c:v>17.600000000000001</c:v>
                </c:pt>
                <c:pt idx="1">
                  <c:v>15.9</c:v>
                </c:pt>
                <c:pt idx="2">
                  <c:v>6.1</c:v>
                </c:pt>
                <c:pt idx="3">
                  <c:v>5.7</c:v>
                </c:pt>
                <c:pt idx="4">
                  <c:v>6.9</c:v>
                </c:pt>
                <c:pt idx="5">
                  <c:v>8.4</c:v>
                </c:pt>
                <c:pt idx="6">
                  <c:v>9.4</c:v>
                </c:pt>
              </c:numCache>
            </c:numRef>
          </c:val>
          <c:smooth val="0"/>
          <c:extLst>
            <c:ext xmlns:c16="http://schemas.microsoft.com/office/drawing/2014/chart" uri="{C3380CC4-5D6E-409C-BE32-E72D297353CC}">
              <c16:uniqueId val="{00000005-988A-4D3B-B334-D51AADAF5E8D}"/>
            </c:ext>
          </c:extLst>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(N=7,048)</c:v>
                </c:pt>
                <c:pt idx="1">
                  <c:v>31 Days - 1 Year (N=6,076)</c:v>
                </c:pt>
                <c:pt idx="2">
                  <c:v>&gt;1-3 Years (N=4,298)</c:v>
                </c:pt>
                <c:pt idx="3">
                  <c:v>&gt;3-5 Years (N=3,693)</c:v>
                </c:pt>
                <c:pt idx="4">
                  <c:v>&gt;5-10 Years (N=9,428)</c:v>
                </c:pt>
                <c:pt idx="5">
                  <c:v>&gt;10-15 Years (N=6,759)</c:v>
                </c:pt>
                <c:pt idx="6">
                  <c:v>&gt;15 years (N=5,176)</c:v>
                </c:pt>
              </c:strCache>
            </c:strRef>
          </c:cat>
          <c:val>
            <c:numRef>
              <c:f>Sheet1!$B$8:$H$8</c:f>
              <c:numCache>
                <c:formatCode>General</c:formatCode>
                <c:ptCount val="7"/>
                <c:pt idx="0">
                  <c:v>0.4</c:v>
                </c:pt>
                <c:pt idx="1">
                  <c:v>0.9</c:v>
                </c:pt>
                <c:pt idx="2">
                  <c:v>1.3</c:v>
                </c:pt>
                <c:pt idx="3">
                  <c:v>3.1</c:v>
                </c:pt>
                <c:pt idx="4">
                  <c:v>5.5</c:v>
                </c:pt>
                <c:pt idx="5">
                  <c:v>8</c:v>
                </c:pt>
                <c:pt idx="6">
                  <c:v>9.8000000000000007</c:v>
                </c:pt>
              </c:numCache>
            </c:numRef>
          </c:val>
          <c:smooth val="0"/>
          <c:extLst>
            <c:ext xmlns:c16="http://schemas.microsoft.com/office/drawing/2014/chart" uri="{C3380CC4-5D6E-409C-BE32-E72D297353CC}">
              <c16:uniqueId val="{00000006-988A-4D3B-B334-D51AADAF5E8D}"/>
            </c:ext>
          </c:extLst>
        </c:ser>
        <c:dLbls>
          <c:showLegendKey val="0"/>
          <c:showVal val="0"/>
          <c:showCatName val="0"/>
          <c:showSerName val="0"/>
          <c:showPercent val="0"/>
          <c:showBubbleSize val="0"/>
        </c:dLbls>
        <c:marker val="1"/>
        <c:smooth val="0"/>
        <c:axId val="691910992"/>
        <c:axId val="684758688"/>
      </c:lineChart>
      <c:catAx>
        <c:axId val="69191099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84758688"/>
        <c:crosses val="autoZero"/>
        <c:auto val="1"/>
        <c:lblAlgn val="ctr"/>
        <c:lblOffset val="100"/>
        <c:noMultiLvlLbl val="0"/>
      </c:catAx>
      <c:valAx>
        <c:axId val="684758688"/>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 of Deaths</a:t>
                </a:r>
                <a:endParaRPr lang="en-US" sz="1700" b="1" i="0" baseline="0" dirty="0">
                  <a:solidFill>
                    <a:schemeClr val="bg2"/>
                  </a:solidFill>
                </a:endParaRPr>
              </a:p>
            </c:rich>
          </c:tx>
          <c:layout>
            <c:manualLayout>
              <c:xMode val="edge"/>
              <c:yMode val="edge"/>
              <c:x val="7.0023132701632655E-3"/>
              <c:y val="0.32053222513852436"/>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910992"/>
        <c:crosses val="autoZero"/>
        <c:crossBetween val="between"/>
        <c:majorUnit val="10"/>
      </c:valAx>
      <c:spPr>
        <a:noFill/>
        <a:ln>
          <a:solidFill>
            <a:schemeClr val="bg2"/>
          </a:solidFill>
        </a:ln>
      </c:spPr>
    </c:plotArea>
    <c:legend>
      <c:legendPos val="r"/>
      <c:layout>
        <c:manualLayout>
          <c:xMode val="edge"/>
          <c:yMode val="edge"/>
          <c:x val="0.21896981627296591"/>
          <c:y val="6.2226804982710479E-2"/>
          <c:w val="0.7385747809066241"/>
          <c:h val="0.22364704411948508"/>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28"/>
          <c:h val="0.77074260114041282"/>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numCache>
            </c:numRef>
          </c:xVal>
          <c:yVal>
            <c:numRef>
              <c:f>Sheet1!$B$2:$B$47</c:f>
              <c:numCache>
                <c:formatCode>General</c:formatCode>
                <c:ptCount val="46"/>
                <c:pt idx="0">
                  <c:v>0</c:v>
                </c:pt>
                <c:pt idx="1">
                  <c:v>5.1999999999999995E-4</c:v>
                </c:pt>
                <c:pt idx="2">
                  <c:v>8.1599999999999999E-4</c:v>
                </c:pt>
                <c:pt idx="3">
                  <c:v>1.021E-3</c:v>
                </c:pt>
                <c:pt idx="4">
                  <c:v>1.17E-3</c:v>
                </c:pt>
                <c:pt idx="5">
                  <c:v>1.3209999999999999E-3</c:v>
                </c:pt>
                <c:pt idx="6">
                  <c:v>1.4250000000000001E-3</c:v>
                </c:pt>
                <c:pt idx="7">
                  <c:v>1.5759999999999999E-3</c:v>
                </c:pt>
                <c:pt idx="8">
                  <c:v>1.9250000000000001E-3</c:v>
                </c:pt>
                <c:pt idx="9">
                  <c:v>2.5560000000000001E-3</c:v>
                </c:pt>
                <c:pt idx="10">
                  <c:v>3.3210000000000002E-3</c:v>
                </c:pt>
                <c:pt idx="11">
                  <c:v>4.0980000000000001E-3</c:v>
                </c:pt>
                <c:pt idx="12">
                  <c:v>4.9449999999999997E-3</c:v>
                </c:pt>
                <c:pt idx="13">
                  <c:v>5.5760000000000002E-3</c:v>
                </c:pt>
                <c:pt idx="14">
                  <c:v>6.0889999999999998E-3</c:v>
                </c:pt>
                <c:pt idx="15">
                  <c:v>6.777E-3</c:v>
                </c:pt>
                <c:pt idx="16">
                  <c:v>7.2630000000000004E-3</c:v>
                </c:pt>
                <c:pt idx="17">
                  <c:v>7.7790000000000003E-3</c:v>
                </c:pt>
                <c:pt idx="18">
                  <c:v>8.4089999999999998E-3</c:v>
                </c:pt>
                <c:pt idx="19">
                  <c:v>8.8959999999999994E-3</c:v>
                </c:pt>
                <c:pt idx="20">
                  <c:v>9.4870000000000006E-3</c:v>
                </c:pt>
                <c:pt idx="21">
                  <c:v>1.0573000000000001E-2</c:v>
                </c:pt>
                <c:pt idx="22">
                  <c:v>1.1139E-2</c:v>
                </c:pt>
                <c:pt idx="23">
                  <c:v>1.1727E-2</c:v>
                </c:pt>
                <c:pt idx="24">
                  <c:v>1.3073E-2</c:v>
                </c:pt>
                <c:pt idx="25">
                  <c:v>1.4137E-2</c:v>
                </c:pt>
                <c:pt idx="26">
                  <c:v>1.5108999999999999E-2</c:v>
                </c:pt>
                <c:pt idx="27">
                  <c:v>1.8003000000000002E-2</c:v>
                </c:pt>
                <c:pt idx="28">
                  <c:v>2.0523E-2</c:v>
                </c:pt>
                <c:pt idx="29">
                  <c:v>2.3022000000000001E-2</c:v>
                </c:pt>
                <c:pt idx="30">
                  <c:v>2.5166000000000001E-2</c:v>
                </c:pt>
                <c:pt idx="31">
                  <c:v>2.767E-2</c:v>
                </c:pt>
                <c:pt idx="32">
                  <c:v>3.0116E-2</c:v>
                </c:pt>
                <c:pt idx="33">
                  <c:v>3.2994999999999997E-2</c:v>
                </c:pt>
                <c:pt idx="34">
                  <c:v>3.4856999999999999E-2</c:v>
                </c:pt>
                <c:pt idx="35">
                  <c:v>3.6782000000000002E-2</c:v>
                </c:pt>
                <c:pt idx="36">
                  <c:v>3.9227999999999999E-2</c:v>
                </c:pt>
                <c:pt idx="37">
                  <c:v>4.1173000000000001E-2</c:v>
                </c:pt>
                <c:pt idx="38">
                  <c:v>4.3562999999999998E-2</c:v>
                </c:pt>
                <c:pt idx="39">
                  <c:v>4.5808000000000001E-2</c:v>
                </c:pt>
                <c:pt idx="40">
                  <c:v>4.7397000000000002E-2</c:v>
                </c:pt>
                <c:pt idx="41">
                  <c:v>4.9175000000000003E-2</c:v>
                </c:pt>
                <c:pt idx="42">
                  <c:v>5.1663000000000001E-2</c:v>
                </c:pt>
              </c:numCache>
            </c:numRef>
          </c:yVal>
          <c:smooth val="0"/>
          <c:extLst>
            <c:ext xmlns:c16="http://schemas.microsoft.com/office/drawing/2014/chart" uri="{C3380CC4-5D6E-409C-BE32-E72D297353CC}">
              <c16:uniqueId val="{00000000-326A-4EA7-9CDC-D168E74560EB}"/>
            </c:ext>
          </c:extLst>
        </c:ser>
        <c:ser>
          <c:idx val="1"/>
          <c:order val="1"/>
          <c:tx>
            <c:strRef>
              <c:f>Sheet1!$C$1</c:f>
              <c:strCache>
                <c:ptCount val="1"/>
                <c:pt idx="0">
                  <c:v>Acute Rejection</c:v>
                </c:pt>
              </c:strCache>
            </c:strRef>
          </c:tx>
          <c:spPr>
            <a:ln w="41275">
              <a:solidFill>
                <a:schemeClr val="bg1">
                  <a:lumMod val="50000"/>
                  <a:lumOff val="50000"/>
                </a:schemeClr>
              </a:solidFill>
              <a:prstDash val="solid"/>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numCache>
            </c:numRef>
          </c:xVal>
          <c:yVal>
            <c:numRef>
              <c:f>Sheet1!$C$2:$C$47</c:f>
              <c:numCache>
                <c:formatCode>General</c:formatCode>
                <c:ptCount val="46"/>
                <c:pt idx="0">
                  <c:v>0</c:v>
                </c:pt>
                <c:pt idx="1">
                  <c:v>1.7769999999999999E-3</c:v>
                </c:pt>
                <c:pt idx="2">
                  <c:v>2.333E-3</c:v>
                </c:pt>
                <c:pt idx="3">
                  <c:v>3.326E-3</c:v>
                </c:pt>
                <c:pt idx="4">
                  <c:v>3.8779999999999999E-3</c:v>
                </c:pt>
                <c:pt idx="5">
                  <c:v>4.4209999999999996E-3</c:v>
                </c:pt>
                <c:pt idx="6">
                  <c:v>4.9540000000000001E-3</c:v>
                </c:pt>
                <c:pt idx="7">
                  <c:v>5.5339999999999999E-3</c:v>
                </c:pt>
                <c:pt idx="8">
                  <c:v>6.5579999999999996E-3</c:v>
                </c:pt>
                <c:pt idx="9">
                  <c:v>7.8670000000000007E-3</c:v>
                </c:pt>
                <c:pt idx="10">
                  <c:v>9.0539999999999995E-3</c:v>
                </c:pt>
                <c:pt idx="11">
                  <c:v>9.9880000000000004E-3</c:v>
                </c:pt>
                <c:pt idx="12">
                  <c:v>1.0799E-2</c:v>
                </c:pt>
                <c:pt idx="13">
                  <c:v>1.1577E-2</c:v>
                </c:pt>
                <c:pt idx="14">
                  <c:v>1.2076E-2</c:v>
                </c:pt>
                <c:pt idx="15">
                  <c:v>1.2569E-2</c:v>
                </c:pt>
                <c:pt idx="16">
                  <c:v>1.316E-2</c:v>
                </c:pt>
                <c:pt idx="17">
                  <c:v>1.3557E-2</c:v>
                </c:pt>
                <c:pt idx="18">
                  <c:v>1.3839000000000001E-2</c:v>
                </c:pt>
                <c:pt idx="19">
                  <c:v>1.4213E-2</c:v>
                </c:pt>
                <c:pt idx="20">
                  <c:v>1.4522999999999999E-2</c:v>
                </c:pt>
                <c:pt idx="21">
                  <c:v>1.5037E-2</c:v>
                </c:pt>
                <c:pt idx="22">
                  <c:v>1.5334E-2</c:v>
                </c:pt>
                <c:pt idx="23">
                  <c:v>1.5559999999999999E-2</c:v>
                </c:pt>
                <c:pt idx="24">
                  <c:v>1.5928000000000001E-2</c:v>
                </c:pt>
                <c:pt idx="25">
                  <c:v>1.6249E-2</c:v>
                </c:pt>
                <c:pt idx="26">
                  <c:v>1.6611000000000001E-2</c:v>
                </c:pt>
                <c:pt idx="27">
                  <c:v>1.7139000000000001E-2</c:v>
                </c:pt>
                <c:pt idx="28">
                  <c:v>1.7614999999999999E-2</c:v>
                </c:pt>
                <c:pt idx="29">
                  <c:v>1.8109E-2</c:v>
                </c:pt>
                <c:pt idx="30">
                  <c:v>1.8467999999999998E-2</c:v>
                </c:pt>
                <c:pt idx="31">
                  <c:v>1.8768E-2</c:v>
                </c:pt>
                <c:pt idx="32">
                  <c:v>1.8960000000000001E-2</c:v>
                </c:pt>
                <c:pt idx="33">
                  <c:v>1.9203000000000001E-2</c:v>
                </c:pt>
                <c:pt idx="34">
                  <c:v>1.9439000000000001E-2</c:v>
                </c:pt>
                <c:pt idx="35">
                  <c:v>1.9594E-2</c:v>
                </c:pt>
                <c:pt idx="36">
                  <c:v>1.9684E-2</c:v>
                </c:pt>
                <c:pt idx="37">
                  <c:v>1.9737000000000001E-2</c:v>
                </c:pt>
                <c:pt idx="38">
                  <c:v>1.9862000000000001E-2</c:v>
                </c:pt>
                <c:pt idx="39">
                  <c:v>2.0011999999999999E-2</c:v>
                </c:pt>
                <c:pt idx="40">
                  <c:v>2.0011999999999999E-2</c:v>
                </c:pt>
                <c:pt idx="41">
                  <c:v>2.0147999999999999E-2</c:v>
                </c:pt>
                <c:pt idx="42">
                  <c:v>2.0427000000000001E-2</c:v>
                </c:pt>
              </c:numCache>
            </c:numRef>
          </c:yVal>
          <c:smooth val="0"/>
          <c:extLst>
            <c:ext xmlns:c16="http://schemas.microsoft.com/office/drawing/2014/chart" uri="{C3380CC4-5D6E-409C-BE32-E72D297353CC}">
              <c16:uniqueId val="{00000001-326A-4EA7-9CDC-D168E74560EB}"/>
            </c:ext>
          </c:extLst>
        </c:ser>
        <c:ser>
          <c:idx val="2"/>
          <c:order val="2"/>
          <c:tx>
            <c:strRef>
              <c:f>Sheet1!$D$1</c:f>
              <c:strCache>
                <c:ptCount val="1"/>
                <c:pt idx="0">
                  <c:v>Malignancy (non-Lymph/PTLD)</c:v>
                </c:pt>
              </c:strCache>
            </c:strRef>
          </c:tx>
          <c:spPr>
            <a:ln w="41275">
              <a:solidFill>
                <a:srgbClr val="9900FF"/>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numCache>
            </c:numRef>
          </c:xVal>
          <c:yVal>
            <c:numRef>
              <c:f>Sheet1!$D$2:$D$47</c:f>
              <c:numCache>
                <c:formatCode>General</c:formatCode>
                <c:ptCount val="46"/>
                <c:pt idx="0">
                  <c:v>0</c:v>
                </c:pt>
                <c:pt idx="1">
                  <c:v>2.3E-5</c:v>
                </c:pt>
                <c:pt idx="2">
                  <c:v>2.3E-5</c:v>
                </c:pt>
                <c:pt idx="3">
                  <c:v>4.5000000000000003E-5</c:v>
                </c:pt>
                <c:pt idx="4">
                  <c:v>1.03E-4</c:v>
                </c:pt>
                <c:pt idx="5">
                  <c:v>1.3799999999999999E-4</c:v>
                </c:pt>
                <c:pt idx="6">
                  <c:v>1.9599999999999999E-4</c:v>
                </c:pt>
                <c:pt idx="7">
                  <c:v>2.7700000000000001E-4</c:v>
                </c:pt>
                <c:pt idx="8">
                  <c:v>5.44E-4</c:v>
                </c:pt>
                <c:pt idx="9">
                  <c:v>1.129E-3</c:v>
                </c:pt>
                <c:pt idx="10">
                  <c:v>1.658E-3</c:v>
                </c:pt>
                <c:pt idx="11">
                  <c:v>2.3270000000000001E-3</c:v>
                </c:pt>
                <c:pt idx="12">
                  <c:v>2.8310000000000002E-3</c:v>
                </c:pt>
                <c:pt idx="13">
                  <c:v>3.5230000000000001E-3</c:v>
                </c:pt>
                <c:pt idx="14">
                  <c:v>4.3620000000000004E-3</c:v>
                </c:pt>
                <c:pt idx="15">
                  <c:v>5.1419999999999999E-3</c:v>
                </c:pt>
                <c:pt idx="16">
                  <c:v>6.0610000000000004E-3</c:v>
                </c:pt>
                <c:pt idx="17">
                  <c:v>6.9620000000000003E-3</c:v>
                </c:pt>
                <c:pt idx="18">
                  <c:v>7.7790000000000003E-3</c:v>
                </c:pt>
                <c:pt idx="19">
                  <c:v>8.6140000000000001E-3</c:v>
                </c:pt>
                <c:pt idx="20">
                  <c:v>9.7129999999999994E-3</c:v>
                </c:pt>
                <c:pt idx="21">
                  <c:v>1.1823999999999999E-2</c:v>
                </c:pt>
                <c:pt idx="22">
                  <c:v>1.2881999999999999E-2</c:v>
                </c:pt>
                <c:pt idx="23">
                  <c:v>1.3818E-2</c:v>
                </c:pt>
                <c:pt idx="24">
                  <c:v>1.5963999999999999E-2</c:v>
                </c:pt>
                <c:pt idx="25">
                  <c:v>1.8183999999999999E-2</c:v>
                </c:pt>
                <c:pt idx="26">
                  <c:v>2.0655E-2</c:v>
                </c:pt>
                <c:pt idx="27">
                  <c:v>2.5045000000000001E-2</c:v>
                </c:pt>
                <c:pt idx="28">
                  <c:v>3.0637000000000001E-2</c:v>
                </c:pt>
                <c:pt idx="29">
                  <c:v>3.6296000000000002E-2</c:v>
                </c:pt>
                <c:pt idx="30">
                  <c:v>4.1690999999999999E-2</c:v>
                </c:pt>
                <c:pt idx="31">
                  <c:v>4.7448999999999998E-2</c:v>
                </c:pt>
                <c:pt idx="32">
                  <c:v>5.2444999999999999E-2</c:v>
                </c:pt>
                <c:pt idx="33">
                  <c:v>5.7173000000000002E-2</c:v>
                </c:pt>
                <c:pt idx="34">
                  <c:v>6.2833E-2</c:v>
                </c:pt>
                <c:pt idx="35">
                  <c:v>6.8449999999999997E-2</c:v>
                </c:pt>
                <c:pt idx="36">
                  <c:v>7.3625999999999997E-2</c:v>
                </c:pt>
                <c:pt idx="37">
                  <c:v>7.8529000000000002E-2</c:v>
                </c:pt>
                <c:pt idx="38">
                  <c:v>8.2430000000000003E-2</c:v>
                </c:pt>
                <c:pt idx="39">
                  <c:v>8.6820999999999995E-2</c:v>
                </c:pt>
                <c:pt idx="40">
                  <c:v>8.9857000000000006E-2</c:v>
                </c:pt>
                <c:pt idx="41">
                  <c:v>9.3587000000000004E-2</c:v>
                </c:pt>
                <c:pt idx="42">
                  <c:v>9.5422999999999994E-2</c:v>
                </c:pt>
              </c:numCache>
            </c:numRef>
          </c:yVal>
          <c:smooth val="0"/>
          <c:extLst>
            <c:ext xmlns:c16="http://schemas.microsoft.com/office/drawing/2014/chart" uri="{C3380CC4-5D6E-409C-BE32-E72D297353CC}">
              <c16:uniqueId val="{00000002-326A-4EA7-9CDC-D168E74560EB}"/>
            </c:ext>
          </c:extLst>
        </c:ser>
        <c:ser>
          <c:idx val="3"/>
          <c:order val="3"/>
          <c:tx>
            <c:strRef>
              <c:f>Sheet1!$E$1</c:f>
              <c:strCache>
                <c:ptCount val="1"/>
                <c:pt idx="0">
                  <c:v>Infection (non-CMV)</c:v>
                </c:pt>
              </c:strCache>
            </c:strRef>
          </c:tx>
          <c:spPr>
            <a:ln w="41275">
              <a:solidFill>
                <a:srgbClr val="00B0F0"/>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numCache>
            </c:numRef>
          </c:xVal>
          <c:yVal>
            <c:numRef>
              <c:f>Sheet1!$E$2:$E$47</c:f>
              <c:numCache>
                <c:formatCode>General</c:formatCode>
                <c:ptCount val="46"/>
                <c:pt idx="0">
                  <c:v>0</c:v>
                </c:pt>
                <c:pt idx="1">
                  <c:v>2.9099999999999998E-3</c:v>
                </c:pt>
                <c:pt idx="2">
                  <c:v>5.4770000000000001E-3</c:v>
                </c:pt>
                <c:pt idx="3">
                  <c:v>1.0899000000000001E-2</c:v>
                </c:pt>
                <c:pt idx="4">
                  <c:v>1.4944000000000001E-2</c:v>
                </c:pt>
                <c:pt idx="5">
                  <c:v>1.7833000000000002E-2</c:v>
                </c:pt>
                <c:pt idx="6">
                  <c:v>2.1817E-2</c:v>
                </c:pt>
                <c:pt idx="7">
                  <c:v>2.4464E-2</c:v>
                </c:pt>
                <c:pt idx="8">
                  <c:v>2.7629000000000001E-2</c:v>
                </c:pt>
                <c:pt idx="9">
                  <c:v>3.0502000000000001E-2</c:v>
                </c:pt>
                <c:pt idx="10">
                  <c:v>3.2256E-2</c:v>
                </c:pt>
                <c:pt idx="11">
                  <c:v>3.3751999999999997E-2</c:v>
                </c:pt>
                <c:pt idx="12">
                  <c:v>3.4758999999999998E-2</c:v>
                </c:pt>
                <c:pt idx="13">
                  <c:v>3.5463000000000001E-2</c:v>
                </c:pt>
                <c:pt idx="14">
                  <c:v>3.6138000000000003E-2</c:v>
                </c:pt>
                <c:pt idx="15">
                  <c:v>3.6852000000000003E-2</c:v>
                </c:pt>
                <c:pt idx="16">
                  <c:v>3.7547999999999998E-2</c:v>
                </c:pt>
                <c:pt idx="17">
                  <c:v>3.8249999999999999E-2</c:v>
                </c:pt>
                <c:pt idx="18">
                  <c:v>3.8852999999999999E-2</c:v>
                </c:pt>
                <c:pt idx="19">
                  <c:v>3.9449999999999999E-2</c:v>
                </c:pt>
                <c:pt idx="20">
                  <c:v>4.0182000000000002E-2</c:v>
                </c:pt>
                <c:pt idx="21">
                  <c:v>4.1484E-2</c:v>
                </c:pt>
                <c:pt idx="22">
                  <c:v>4.1991000000000001E-2</c:v>
                </c:pt>
                <c:pt idx="23">
                  <c:v>4.267E-2</c:v>
                </c:pt>
                <c:pt idx="24">
                  <c:v>4.3713000000000002E-2</c:v>
                </c:pt>
                <c:pt idx="25">
                  <c:v>4.4854999999999999E-2</c:v>
                </c:pt>
                <c:pt idx="26">
                  <c:v>4.5990999999999997E-2</c:v>
                </c:pt>
                <c:pt idx="27">
                  <c:v>4.8750000000000002E-2</c:v>
                </c:pt>
                <c:pt idx="28">
                  <c:v>5.1360000000000003E-2</c:v>
                </c:pt>
                <c:pt idx="29">
                  <c:v>5.4399999999999997E-2</c:v>
                </c:pt>
                <c:pt idx="30">
                  <c:v>5.7535999999999997E-2</c:v>
                </c:pt>
                <c:pt idx="31">
                  <c:v>6.062E-2</c:v>
                </c:pt>
                <c:pt idx="32">
                  <c:v>6.3311999999999993E-2</c:v>
                </c:pt>
                <c:pt idx="33">
                  <c:v>6.6800999999999999E-2</c:v>
                </c:pt>
                <c:pt idx="34">
                  <c:v>6.9081000000000004E-2</c:v>
                </c:pt>
                <c:pt idx="35">
                  <c:v>7.1871000000000004E-2</c:v>
                </c:pt>
                <c:pt idx="36">
                  <c:v>7.4343999999999993E-2</c:v>
                </c:pt>
                <c:pt idx="37">
                  <c:v>7.6924999999999993E-2</c:v>
                </c:pt>
                <c:pt idx="38">
                  <c:v>7.9824999999999993E-2</c:v>
                </c:pt>
                <c:pt idx="39">
                  <c:v>8.2553000000000001E-2</c:v>
                </c:pt>
                <c:pt idx="40">
                  <c:v>8.5372000000000003E-2</c:v>
                </c:pt>
                <c:pt idx="41">
                  <c:v>8.8701000000000002E-2</c:v>
                </c:pt>
                <c:pt idx="42">
                  <c:v>9.0961E-2</c:v>
                </c:pt>
              </c:numCache>
            </c:numRef>
          </c:yVal>
          <c:smooth val="0"/>
          <c:extLst>
            <c:ext xmlns:c16="http://schemas.microsoft.com/office/drawing/2014/chart" uri="{C3380CC4-5D6E-409C-BE32-E72D297353CC}">
              <c16:uniqueId val="{00000003-326A-4EA7-9CDC-D168E74560EB}"/>
            </c:ext>
          </c:extLst>
        </c:ser>
        <c:ser>
          <c:idx val="4"/>
          <c:order val="4"/>
          <c:tx>
            <c:strRef>
              <c:f>Sheet1!$F$1</c:f>
              <c:strCache>
                <c:ptCount val="1"/>
                <c:pt idx="0">
                  <c:v>Graft Failure</c:v>
                </c:pt>
              </c:strCache>
            </c:strRef>
          </c:tx>
          <c:spPr>
            <a:ln w="41275">
              <a:solidFill>
                <a:srgbClr val="009900"/>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numCache>
            </c:numRef>
          </c:xVal>
          <c:yVal>
            <c:numRef>
              <c:f>Sheet1!$F$2:$F$47</c:f>
              <c:numCache>
                <c:formatCode>General</c:formatCode>
                <c:ptCount val="46"/>
                <c:pt idx="0">
                  <c:v>0</c:v>
                </c:pt>
                <c:pt idx="1">
                  <c:v>2.1950000000000001E-2</c:v>
                </c:pt>
                <c:pt idx="2">
                  <c:v>2.699E-2</c:v>
                </c:pt>
                <c:pt idx="3">
                  <c:v>3.141E-2</c:v>
                </c:pt>
                <c:pt idx="4">
                  <c:v>3.338E-2</c:v>
                </c:pt>
                <c:pt idx="5">
                  <c:v>3.4500000000000003E-2</c:v>
                </c:pt>
                <c:pt idx="6">
                  <c:v>3.5810000000000002E-2</c:v>
                </c:pt>
                <c:pt idx="7">
                  <c:v>3.6830000000000002E-2</c:v>
                </c:pt>
                <c:pt idx="8">
                  <c:v>3.8609999999999998E-2</c:v>
                </c:pt>
                <c:pt idx="9">
                  <c:v>4.104E-2</c:v>
                </c:pt>
                <c:pt idx="10">
                  <c:v>4.3310000000000001E-2</c:v>
                </c:pt>
                <c:pt idx="11">
                  <c:v>4.5330000000000002E-2</c:v>
                </c:pt>
                <c:pt idx="12">
                  <c:v>4.7059999999999998E-2</c:v>
                </c:pt>
                <c:pt idx="13">
                  <c:v>4.913E-2</c:v>
                </c:pt>
                <c:pt idx="14">
                  <c:v>5.0650000000000001E-2</c:v>
                </c:pt>
                <c:pt idx="15">
                  <c:v>5.1929999999999997E-2</c:v>
                </c:pt>
                <c:pt idx="16">
                  <c:v>5.3690000000000002E-2</c:v>
                </c:pt>
                <c:pt idx="17">
                  <c:v>5.5E-2</c:v>
                </c:pt>
                <c:pt idx="18">
                  <c:v>5.6180000000000001E-2</c:v>
                </c:pt>
                <c:pt idx="19">
                  <c:v>5.7599999999999998E-2</c:v>
                </c:pt>
                <c:pt idx="20">
                  <c:v>5.8840000000000003E-2</c:v>
                </c:pt>
                <c:pt idx="21">
                  <c:v>6.1510000000000002E-2</c:v>
                </c:pt>
                <c:pt idx="22">
                  <c:v>6.2950000000000006E-2</c:v>
                </c:pt>
                <c:pt idx="23">
                  <c:v>6.4310000000000006E-2</c:v>
                </c:pt>
                <c:pt idx="24">
                  <c:v>6.6830000000000001E-2</c:v>
                </c:pt>
                <c:pt idx="25">
                  <c:v>6.9250000000000006E-2</c:v>
                </c:pt>
                <c:pt idx="26">
                  <c:v>7.1760000000000004E-2</c:v>
                </c:pt>
                <c:pt idx="27">
                  <c:v>7.6560000000000003E-2</c:v>
                </c:pt>
                <c:pt idx="28">
                  <c:v>8.1119999999999998E-2</c:v>
                </c:pt>
                <c:pt idx="29">
                  <c:v>8.5379999999999998E-2</c:v>
                </c:pt>
                <c:pt idx="30">
                  <c:v>9.0160000000000004E-2</c:v>
                </c:pt>
                <c:pt idx="31">
                  <c:v>9.5210000000000003E-2</c:v>
                </c:pt>
                <c:pt idx="32">
                  <c:v>9.9089999999999998E-2</c:v>
                </c:pt>
                <c:pt idx="33">
                  <c:v>0.10285</c:v>
                </c:pt>
                <c:pt idx="34">
                  <c:v>0.10664</c:v>
                </c:pt>
                <c:pt idx="35">
                  <c:v>0.11086</c:v>
                </c:pt>
                <c:pt idx="36">
                  <c:v>0.11416</c:v>
                </c:pt>
                <c:pt idx="37">
                  <c:v>0.11753</c:v>
                </c:pt>
                <c:pt idx="38">
                  <c:v>0.12033000000000001</c:v>
                </c:pt>
                <c:pt idx="39">
                  <c:v>0.12403</c:v>
                </c:pt>
                <c:pt idx="40">
                  <c:v>0.12697</c:v>
                </c:pt>
                <c:pt idx="41">
                  <c:v>0.13056000000000001</c:v>
                </c:pt>
                <c:pt idx="42">
                  <c:v>0.13269</c:v>
                </c:pt>
              </c:numCache>
            </c:numRef>
          </c:yVal>
          <c:smooth val="0"/>
          <c:extLst>
            <c:ext xmlns:c16="http://schemas.microsoft.com/office/drawing/2014/chart" uri="{C3380CC4-5D6E-409C-BE32-E72D297353CC}">
              <c16:uniqueId val="{00000004-326A-4EA7-9CDC-D168E74560EB}"/>
            </c:ext>
          </c:extLst>
        </c:ser>
        <c:ser>
          <c:idx val="5"/>
          <c:order val="5"/>
          <c:tx>
            <c:strRef>
              <c:f>Sheet1!$G$1</c:f>
              <c:strCache>
                <c:ptCount val="1"/>
                <c:pt idx="0">
                  <c:v>Multiple Organ Failure</c:v>
                </c:pt>
              </c:strCache>
            </c:strRef>
          </c:tx>
          <c:spPr>
            <a:ln w="41275">
              <a:solidFill>
                <a:srgbClr val="FF66FF"/>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numCache>
            </c:numRef>
          </c:xVal>
          <c:yVal>
            <c:numRef>
              <c:f>Sheet1!$G$2:$G$47</c:f>
              <c:numCache>
                <c:formatCode>General</c:formatCode>
                <c:ptCount val="46"/>
                <c:pt idx="0">
                  <c:v>0</c:v>
                </c:pt>
                <c:pt idx="1">
                  <c:v>5.5009999999999998E-3</c:v>
                </c:pt>
                <c:pt idx="2">
                  <c:v>8.5559999999999994E-3</c:v>
                </c:pt>
                <c:pt idx="3">
                  <c:v>1.3761000000000001E-2</c:v>
                </c:pt>
                <c:pt idx="4">
                  <c:v>1.6059E-2</c:v>
                </c:pt>
                <c:pt idx="5">
                  <c:v>1.7930999999999999E-2</c:v>
                </c:pt>
                <c:pt idx="6">
                  <c:v>2.0015999999999999E-2</c:v>
                </c:pt>
                <c:pt idx="7">
                  <c:v>2.1339E-2</c:v>
                </c:pt>
                <c:pt idx="8">
                  <c:v>2.2571999999999998E-2</c:v>
                </c:pt>
                <c:pt idx="9">
                  <c:v>2.3764E-2</c:v>
                </c:pt>
                <c:pt idx="10">
                  <c:v>2.4646000000000001E-2</c:v>
                </c:pt>
                <c:pt idx="11">
                  <c:v>2.5253999999999999E-2</c:v>
                </c:pt>
                <c:pt idx="12">
                  <c:v>2.5732000000000001E-2</c:v>
                </c:pt>
                <c:pt idx="13">
                  <c:v>2.6079000000000001E-2</c:v>
                </c:pt>
                <c:pt idx="14">
                  <c:v>2.6428E-2</c:v>
                </c:pt>
                <c:pt idx="15">
                  <c:v>2.6727000000000001E-2</c:v>
                </c:pt>
                <c:pt idx="16">
                  <c:v>2.7122E-2</c:v>
                </c:pt>
                <c:pt idx="17">
                  <c:v>2.7347E-2</c:v>
                </c:pt>
                <c:pt idx="18">
                  <c:v>2.7736E-2</c:v>
                </c:pt>
                <c:pt idx="19">
                  <c:v>2.7973000000000001E-2</c:v>
                </c:pt>
                <c:pt idx="20">
                  <c:v>2.8240999999999999E-2</c:v>
                </c:pt>
                <c:pt idx="21">
                  <c:v>2.8910999999999999E-2</c:v>
                </c:pt>
                <c:pt idx="22">
                  <c:v>2.9239000000000001E-2</c:v>
                </c:pt>
                <c:pt idx="23">
                  <c:v>2.9661E-2</c:v>
                </c:pt>
                <c:pt idx="24">
                  <c:v>3.0287999999999999E-2</c:v>
                </c:pt>
                <c:pt idx="25">
                  <c:v>3.0949000000000001E-2</c:v>
                </c:pt>
                <c:pt idx="26">
                  <c:v>3.1692999999999999E-2</c:v>
                </c:pt>
                <c:pt idx="27">
                  <c:v>3.3390000000000003E-2</c:v>
                </c:pt>
                <c:pt idx="28">
                  <c:v>3.5288E-2</c:v>
                </c:pt>
                <c:pt idx="29">
                  <c:v>3.6963000000000003E-2</c:v>
                </c:pt>
                <c:pt idx="30">
                  <c:v>3.8795000000000003E-2</c:v>
                </c:pt>
                <c:pt idx="31">
                  <c:v>4.0502999999999997E-2</c:v>
                </c:pt>
                <c:pt idx="32">
                  <c:v>4.2494999999999998E-2</c:v>
                </c:pt>
                <c:pt idx="33">
                  <c:v>4.4484000000000003E-2</c:v>
                </c:pt>
                <c:pt idx="34">
                  <c:v>4.6573999999999997E-2</c:v>
                </c:pt>
                <c:pt idx="35">
                  <c:v>4.8606000000000003E-2</c:v>
                </c:pt>
                <c:pt idx="36">
                  <c:v>5.0826999999999997E-2</c:v>
                </c:pt>
                <c:pt idx="37">
                  <c:v>5.2925E-2</c:v>
                </c:pt>
                <c:pt idx="38">
                  <c:v>5.4823999999999998E-2</c:v>
                </c:pt>
                <c:pt idx="39">
                  <c:v>5.7658000000000001E-2</c:v>
                </c:pt>
                <c:pt idx="40">
                  <c:v>5.9471000000000003E-2</c:v>
                </c:pt>
                <c:pt idx="41">
                  <c:v>6.0621000000000001E-2</c:v>
                </c:pt>
                <c:pt idx="42">
                  <c:v>6.207E-2</c:v>
                </c:pt>
              </c:numCache>
            </c:numRef>
          </c:yVal>
          <c:smooth val="0"/>
          <c:extLst>
            <c:ext xmlns:c16="http://schemas.microsoft.com/office/drawing/2014/chart" uri="{C3380CC4-5D6E-409C-BE32-E72D297353CC}">
              <c16:uniqueId val="{00000005-326A-4EA7-9CDC-D168E74560EB}"/>
            </c:ext>
          </c:extLst>
        </c:ser>
        <c:ser>
          <c:idx val="6"/>
          <c:order val="6"/>
          <c:tx>
            <c:strRef>
              <c:f>Sheet1!$H$1</c:f>
              <c:strCache>
                <c:ptCount val="1"/>
                <c:pt idx="0">
                  <c:v>Renal Failure</c:v>
                </c:pt>
              </c:strCache>
            </c:strRef>
          </c:tx>
          <c:spPr>
            <a:ln w="41275">
              <a:solidFill>
                <a:srgbClr val="CC9900"/>
              </a:solidFill>
            </a:ln>
          </c:spPr>
          <c:marker>
            <c:symbol val="none"/>
          </c:marker>
          <c:xVal>
            <c:numRef>
              <c:f>Sheet1!$A$2:$A$47</c:f>
              <c:numCache>
                <c:formatCode>General</c:formatCode>
                <c:ptCount val="46"/>
                <c:pt idx="0">
                  <c:v>0</c:v>
                </c:pt>
                <c:pt idx="1">
                  <c:v>1.9199999999999998E-2</c:v>
                </c:pt>
                <c:pt idx="2">
                  <c:v>3.8399999999999997E-2</c:v>
                </c:pt>
                <c:pt idx="3">
                  <c:v>8.2199999999999995E-2</c:v>
                </c:pt>
                <c:pt idx="4">
                  <c:v>0.12330000000000001</c:v>
                </c:pt>
                <c:pt idx="5">
                  <c:v>0.1671</c:v>
                </c:pt>
                <c:pt idx="6">
                  <c:v>0.24929999999999999</c:v>
                </c:pt>
                <c:pt idx="7">
                  <c:v>0.3342</c:v>
                </c:pt>
                <c:pt idx="8">
                  <c:v>0.49859999999999999</c:v>
                </c:pt>
                <c:pt idx="9">
                  <c:v>0.74790000000000001</c:v>
                </c:pt>
                <c:pt idx="10">
                  <c:v>1</c:v>
                </c:pt>
                <c:pt idx="11">
                  <c:v>1.2493000000000001</c:v>
                </c:pt>
                <c:pt idx="12">
                  <c:v>1.4985999999999999</c:v>
                </c:pt>
                <c:pt idx="13">
                  <c:v>1.7506999999999999</c:v>
                </c:pt>
                <c:pt idx="14">
                  <c:v>2</c:v>
                </c:pt>
                <c:pt idx="15">
                  <c:v>2.2492999999999999</c:v>
                </c:pt>
                <c:pt idx="16">
                  <c:v>2.4986000000000002</c:v>
                </c:pt>
                <c:pt idx="17">
                  <c:v>2.7507000000000001</c:v>
                </c:pt>
                <c:pt idx="18">
                  <c:v>3</c:v>
                </c:pt>
                <c:pt idx="19">
                  <c:v>3.2492999999999999</c:v>
                </c:pt>
                <c:pt idx="20">
                  <c:v>3.4986000000000002</c:v>
                </c:pt>
                <c:pt idx="21">
                  <c:v>4</c:v>
                </c:pt>
                <c:pt idx="22">
                  <c:v>4.2492999999999999</c:v>
                </c:pt>
                <c:pt idx="23">
                  <c:v>4.4985999999999997</c:v>
                </c:pt>
                <c:pt idx="24">
                  <c:v>5</c:v>
                </c:pt>
                <c:pt idx="25">
                  <c:v>5.4985999999999997</c:v>
                </c:pt>
                <c:pt idx="26">
                  <c:v>6</c:v>
                </c:pt>
                <c:pt idx="27">
                  <c:v>7</c:v>
                </c:pt>
                <c:pt idx="28">
                  <c:v>8</c:v>
                </c:pt>
                <c:pt idx="29">
                  <c:v>9</c:v>
                </c:pt>
                <c:pt idx="30">
                  <c:v>10</c:v>
                </c:pt>
                <c:pt idx="31">
                  <c:v>11</c:v>
                </c:pt>
                <c:pt idx="32">
                  <c:v>12</c:v>
                </c:pt>
                <c:pt idx="33">
                  <c:v>13</c:v>
                </c:pt>
                <c:pt idx="34">
                  <c:v>14</c:v>
                </c:pt>
                <c:pt idx="35">
                  <c:v>15</c:v>
                </c:pt>
                <c:pt idx="36">
                  <c:v>16</c:v>
                </c:pt>
                <c:pt idx="37">
                  <c:v>17</c:v>
                </c:pt>
                <c:pt idx="38">
                  <c:v>18</c:v>
                </c:pt>
                <c:pt idx="39">
                  <c:v>19</c:v>
                </c:pt>
                <c:pt idx="40">
                  <c:v>20</c:v>
                </c:pt>
                <c:pt idx="41">
                  <c:v>21</c:v>
                </c:pt>
                <c:pt idx="42">
                  <c:v>22</c:v>
                </c:pt>
              </c:numCache>
            </c:numRef>
          </c:xVal>
          <c:yVal>
            <c:numRef>
              <c:f>Sheet1!$H$2:$H$47</c:f>
              <c:numCache>
                <c:formatCode>General</c:formatCode>
                <c:ptCount val="46"/>
                <c:pt idx="0">
                  <c:v>0</c:v>
                </c:pt>
                <c:pt idx="1">
                  <c:v>1.02E-4</c:v>
                </c:pt>
                <c:pt idx="2">
                  <c:v>1.7000000000000001E-4</c:v>
                </c:pt>
                <c:pt idx="3">
                  <c:v>3.4099999999999999E-4</c:v>
                </c:pt>
                <c:pt idx="4">
                  <c:v>4.0999999999999999E-4</c:v>
                </c:pt>
                <c:pt idx="5">
                  <c:v>4.4499999999999997E-4</c:v>
                </c:pt>
                <c:pt idx="6">
                  <c:v>5.4900000000000001E-4</c:v>
                </c:pt>
                <c:pt idx="7">
                  <c:v>6.1899999999999998E-4</c:v>
                </c:pt>
                <c:pt idx="8">
                  <c:v>6.6500000000000001E-4</c:v>
                </c:pt>
                <c:pt idx="9">
                  <c:v>8.1700000000000002E-4</c:v>
                </c:pt>
                <c:pt idx="10">
                  <c:v>8.9899999999999995E-4</c:v>
                </c:pt>
                <c:pt idx="11">
                  <c:v>9.6000000000000002E-4</c:v>
                </c:pt>
                <c:pt idx="12">
                  <c:v>1.034E-3</c:v>
                </c:pt>
                <c:pt idx="13">
                  <c:v>1.108E-3</c:v>
                </c:pt>
                <c:pt idx="14">
                  <c:v>1.1950000000000001E-3</c:v>
                </c:pt>
                <c:pt idx="15">
                  <c:v>1.273E-3</c:v>
                </c:pt>
                <c:pt idx="16">
                  <c:v>1.3910000000000001E-3</c:v>
                </c:pt>
                <c:pt idx="17">
                  <c:v>1.4580000000000001E-3</c:v>
                </c:pt>
                <c:pt idx="18">
                  <c:v>1.5380000000000001E-3</c:v>
                </c:pt>
                <c:pt idx="19">
                  <c:v>1.6770000000000001E-3</c:v>
                </c:pt>
                <c:pt idx="20">
                  <c:v>1.818E-3</c:v>
                </c:pt>
                <c:pt idx="21">
                  <c:v>2.1320000000000002E-3</c:v>
                </c:pt>
                <c:pt idx="22">
                  <c:v>2.4009999999999999E-3</c:v>
                </c:pt>
                <c:pt idx="23">
                  <c:v>2.506E-3</c:v>
                </c:pt>
                <c:pt idx="24">
                  <c:v>2.9190000000000002E-3</c:v>
                </c:pt>
                <c:pt idx="25">
                  <c:v>3.2420000000000001E-3</c:v>
                </c:pt>
                <c:pt idx="26">
                  <c:v>3.6700000000000001E-3</c:v>
                </c:pt>
                <c:pt idx="27">
                  <c:v>5.0220000000000004E-3</c:v>
                </c:pt>
                <c:pt idx="28">
                  <c:v>6.3590000000000001E-3</c:v>
                </c:pt>
                <c:pt idx="29">
                  <c:v>7.9939999999999994E-3</c:v>
                </c:pt>
                <c:pt idx="30">
                  <c:v>9.6019999999999994E-3</c:v>
                </c:pt>
                <c:pt idx="31">
                  <c:v>1.1217E-2</c:v>
                </c:pt>
                <c:pt idx="32">
                  <c:v>1.3119E-2</c:v>
                </c:pt>
                <c:pt idx="33">
                  <c:v>1.5102000000000001E-2</c:v>
                </c:pt>
                <c:pt idx="34">
                  <c:v>1.7089E-2</c:v>
                </c:pt>
                <c:pt idx="35">
                  <c:v>1.9198E-2</c:v>
                </c:pt>
                <c:pt idx="36">
                  <c:v>2.1749999999999999E-2</c:v>
                </c:pt>
                <c:pt idx="37">
                  <c:v>2.4294E-2</c:v>
                </c:pt>
                <c:pt idx="38">
                  <c:v>2.6995000000000002E-2</c:v>
                </c:pt>
                <c:pt idx="39">
                  <c:v>2.8635000000000001E-2</c:v>
                </c:pt>
                <c:pt idx="40">
                  <c:v>3.0862000000000001E-2</c:v>
                </c:pt>
                <c:pt idx="41">
                  <c:v>3.2398999999999997E-2</c:v>
                </c:pt>
                <c:pt idx="42">
                  <c:v>3.2850999999999998E-2</c:v>
                </c:pt>
              </c:numCache>
            </c:numRef>
          </c:yVal>
          <c:smooth val="0"/>
          <c:extLst>
            <c:ext xmlns:c16="http://schemas.microsoft.com/office/drawing/2014/chart" uri="{C3380CC4-5D6E-409C-BE32-E72D297353CC}">
              <c16:uniqueId val="{00000006-326A-4EA7-9CDC-D168E74560EB}"/>
            </c:ext>
          </c:extLst>
        </c:ser>
        <c:dLbls>
          <c:showLegendKey val="0"/>
          <c:showVal val="0"/>
          <c:showCatName val="0"/>
          <c:showSerName val="0"/>
          <c:showPercent val="0"/>
          <c:showBubbleSize val="0"/>
        </c:dLbls>
        <c:axId val="693162240"/>
        <c:axId val="693165376"/>
      </c:scatterChart>
      <c:valAx>
        <c:axId val="693162240"/>
        <c:scaling>
          <c:orientation val="minMax"/>
          <c:max val="22"/>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5376"/>
        <c:crosses val="autoZero"/>
        <c:crossBetween val="midCat"/>
        <c:majorUnit val="1"/>
      </c:valAx>
      <c:valAx>
        <c:axId val="693165376"/>
        <c:scaling>
          <c:orientation val="minMax"/>
          <c:max val="0.2"/>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Incidence of Cause-Specific Deaths</a:t>
                </a:r>
                <a:endParaRPr lang="en-US" sz="1700" b="1" i="0" baseline="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3162240"/>
        <c:crosses val="autoZero"/>
        <c:crossBetween val="midCat"/>
        <c:majorUnit val="4.0000000000000008E-2"/>
      </c:valAx>
      <c:spPr>
        <a:noFill/>
        <a:ln>
          <a:solidFill>
            <a:schemeClr val="bg2"/>
          </a:solidFill>
        </a:ln>
      </c:spPr>
    </c:plotArea>
    <c:legend>
      <c:legendPos val="r"/>
      <c:layout>
        <c:manualLayout>
          <c:xMode val="edge"/>
          <c:yMode val="edge"/>
          <c:x val="0.13392366208461232"/>
          <c:y val="5.7469208584192952E-2"/>
          <c:w val="0.81475977579073788"/>
          <c:h val="0.17380370579222271"/>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71832197445905E-2"/>
          <c:y val="3.0945090197058701E-2"/>
          <c:w val="0.8853367961357772"/>
          <c:h val="0.83952568428946373"/>
        </c:manualLayout>
      </c:layout>
      <c:lineChart>
        <c:grouping val="standard"/>
        <c:varyColors val="0"/>
        <c:ser>
          <c:idx val="0"/>
          <c:order val="0"/>
          <c:tx>
            <c:strRef>
              <c:f>Sheet1!$A$2</c:f>
              <c:strCache>
                <c:ptCount val="1"/>
                <c:pt idx="0">
                  <c:v>CAV</c:v>
                </c:pt>
              </c:strCache>
            </c:strRef>
          </c:tx>
          <c:spPr>
            <a:ln w="41275">
              <a:solidFill>
                <a:srgbClr val="FF0000"/>
              </a:solidFill>
            </a:ln>
          </c:spPr>
          <c:marker>
            <c:symbol val="diamond"/>
            <c:size val="9"/>
            <c:spPr>
              <a:solidFill>
                <a:srgbClr val="FF0000"/>
              </a:solidFill>
              <a:ln>
                <a:solidFill>
                  <a:srgbClr val="FF0000"/>
                </a:solidFill>
              </a:ln>
            </c:spPr>
          </c:marker>
          <c:cat>
            <c:strRef>
              <c:f>Sheet1!$B$1:$H$1</c:f>
              <c:strCache>
                <c:ptCount val="7"/>
                <c:pt idx="0">
                  <c:v>0-30 Days (N=2,117)</c:v>
                </c:pt>
                <c:pt idx="1">
                  <c:v>31 Days - 1 Year (N=2,032)</c:v>
                </c:pt>
                <c:pt idx="2">
                  <c:v>&gt;1-3 Years (N=1,363)</c:v>
                </c:pt>
                <c:pt idx="3">
                  <c:v>&gt;3-5 Years (N=1,110)</c:v>
                </c:pt>
                <c:pt idx="4">
                  <c:v>&gt;5-10 Years (N=2,888)</c:v>
                </c:pt>
                <c:pt idx="5">
                  <c:v>&gt;10-15 Years (N=2,866)</c:v>
                </c:pt>
                <c:pt idx="6">
                  <c:v>&gt;15 years (N=3,744)</c:v>
                </c:pt>
              </c:strCache>
            </c:strRef>
          </c:cat>
          <c:val>
            <c:numRef>
              <c:f>Sheet1!$B$2:$H$2</c:f>
              <c:numCache>
                <c:formatCode>General</c:formatCode>
                <c:ptCount val="7"/>
                <c:pt idx="0">
                  <c:v>0.8</c:v>
                </c:pt>
                <c:pt idx="1">
                  <c:v>2.4</c:v>
                </c:pt>
                <c:pt idx="2">
                  <c:v>8.3000000000000007</c:v>
                </c:pt>
                <c:pt idx="3">
                  <c:v>10.4</c:v>
                </c:pt>
                <c:pt idx="4">
                  <c:v>9.1999999999999993</c:v>
                </c:pt>
                <c:pt idx="5">
                  <c:v>9.1</c:v>
                </c:pt>
                <c:pt idx="6">
                  <c:v>10</c:v>
                </c:pt>
              </c:numCache>
            </c:numRef>
          </c:val>
          <c:smooth val="0"/>
          <c:extLst>
            <c:ext xmlns:c16="http://schemas.microsoft.com/office/drawing/2014/chart" uri="{C3380CC4-5D6E-409C-BE32-E72D297353CC}">
              <c16:uniqueId val="{00000000-E64C-4B90-9300-FE4FC6F36BEA}"/>
            </c:ext>
          </c:extLst>
        </c:ser>
        <c:ser>
          <c:idx val="1"/>
          <c:order val="1"/>
          <c:tx>
            <c:strRef>
              <c:f>Sheet1!$A$3</c:f>
              <c:strCache>
                <c:ptCount val="1"/>
                <c:pt idx="0">
                  <c:v>Acute Rejection</c:v>
                </c:pt>
              </c:strCache>
            </c:strRef>
          </c:tx>
          <c:spPr>
            <a:ln w="41275">
              <a:solidFill>
                <a:schemeClr val="bg1">
                  <a:lumMod val="50000"/>
                  <a:lumOff val="50000"/>
                </a:schemeClr>
              </a:solidFill>
              <a:prstDash val="solid"/>
            </a:ln>
          </c:spPr>
          <c:marker>
            <c:symbol val="diamond"/>
            <c:size val="9"/>
            <c:spPr>
              <a:solidFill>
                <a:schemeClr val="bg1">
                  <a:lumMod val="50000"/>
                  <a:lumOff val="50000"/>
                </a:schemeClr>
              </a:solidFill>
              <a:ln>
                <a:noFill/>
              </a:ln>
            </c:spPr>
          </c:marker>
          <c:cat>
            <c:strRef>
              <c:f>Sheet1!$B$1:$H$1</c:f>
              <c:strCache>
                <c:ptCount val="7"/>
                <c:pt idx="0">
                  <c:v>0-30 Days (N=2,117)</c:v>
                </c:pt>
                <c:pt idx="1">
                  <c:v>31 Days - 1 Year (N=2,032)</c:v>
                </c:pt>
                <c:pt idx="2">
                  <c:v>&gt;1-3 Years (N=1,363)</c:v>
                </c:pt>
                <c:pt idx="3">
                  <c:v>&gt;3-5 Years (N=1,110)</c:v>
                </c:pt>
                <c:pt idx="4">
                  <c:v>&gt;5-10 Years (N=2,888)</c:v>
                </c:pt>
                <c:pt idx="5">
                  <c:v>&gt;10-15 Years (N=2,866)</c:v>
                </c:pt>
                <c:pt idx="6">
                  <c:v>&gt;15 years (N=3,744)</c:v>
                </c:pt>
              </c:strCache>
            </c:strRef>
          </c:cat>
          <c:val>
            <c:numRef>
              <c:f>Sheet1!$B$3:$H$3</c:f>
              <c:numCache>
                <c:formatCode>General</c:formatCode>
                <c:ptCount val="7"/>
                <c:pt idx="0">
                  <c:v>3</c:v>
                </c:pt>
                <c:pt idx="1">
                  <c:v>6.3</c:v>
                </c:pt>
                <c:pt idx="2">
                  <c:v>9.5</c:v>
                </c:pt>
                <c:pt idx="3">
                  <c:v>5.6</c:v>
                </c:pt>
                <c:pt idx="4">
                  <c:v>2.2999999999999998</c:v>
                </c:pt>
                <c:pt idx="5">
                  <c:v>1</c:v>
                </c:pt>
                <c:pt idx="6">
                  <c:v>0.4</c:v>
                </c:pt>
              </c:numCache>
            </c:numRef>
          </c:val>
          <c:smooth val="0"/>
          <c:extLst>
            <c:ext xmlns:c16="http://schemas.microsoft.com/office/drawing/2014/chart" uri="{C3380CC4-5D6E-409C-BE32-E72D297353CC}">
              <c16:uniqueId val="{00000001-E64C-4B90-9300-FE4FC6F36BEA}"/>
            </c:ext>
          </c:extLst>
        </c:ser>
        <c:ser>
          <c:idx val="2"/>
          <c:order val="2"/>
          <c:tx>
            <c:strRef>
              <c:f>Sheet1!$A$4</c:f>
              <c:strCache>
                <c:ptCount val="1"/>
                <c:pt idx="0">
                  <c:v>Malignancy (non-Lymph/PTLD)</c:v>
                </c:pt>
              </c:strCache>
            </c:strRef>
          </c:tx>
          <c:spPr>
            <a:ln w="41275">
              <a:solidFill>
                <a:srgbClr val="9900FF"/>
              </a:solidFill>
            </a:ln>
          </c:spPr>
          <c:marker>
            <c:symbol val="diamond"/>
            <c:size val="9"/>
            <c:spPr>
              <a:solidFill>
                <a:srgbClr val="9900FF"/>
              </a:solidFill>
              <a:ln>
                <a:noFill/>
              </a:ln>
            </c:spPr>
          </c:marker>
          <c:cat>
            <c:strRef>
              <c:f>Sheet1!$B$1:$H$1</c:f>
              <c:strCache>
                <c:ptCount val="7"/>
                <c:pt idx="0">
                  <c:v>0-30 Days (N=2,117)</c:v>
                </c:pt>
                <c:pt idx="1">
                  <c:v>31 Days - 1 Year (N=2,032)</c:v>
                </c:pt>
                <c:pt idx="2">
                  <c:v>&gt;1-3 Years (N=1,363)</c:v>
                </c:pt>
                <c:pt idx="3">
                  <c:v>&gt;3-5 Years (N=1,110)</c:v>
                </c:pt>
                <c:pt idx="4">
                  <c:v>&gt;5-10 Years (N=2,888)</c:v>
                </c:pt>
                <c:pt idx="5">
                  <c:v>&gt;10-15 Years (N=2,866)</c:v>
                </c:pt>
                <c:pt idx="6">
                  <c:v>&gt;15 years (N=3,744)</c:v>
                </c:pt>
              </c:strCache>
            </c:strRef>
          </c:cat>
          <c:val>
            <c:numRef>
              <c:f>Sheet1!$B$4:$H$4</c:f>
              <c:numCache>
                <c:formatCode>General</c:formatCode>
                <c:ptCount val="7"/>
                <c:pt idx="0">
                  <c:v>0.1</c:v>
                </c:pt>
                <c:pt idx="1">
                  <c:v>1.9</c:v>
                </c:pt>
                <c:pt idx="2">
                  <c:v>11.4</c:v>
                </c:pt>
                <c:pt idx="3">
                  <c:v>18.100000000000001</c:v>
                </c:pt>
                <c:pt idx="4">
                  <c:v>23.9</c:v>
                </c:pt>
                <c:pt idx="5">
                  <c:v>22.2</c:v>
                </c:pt>
                <c:pt idx="6">
                  <c:v>19.600000000000001</c:v>
                </c:pt>
              </c:numCache>
            </c:numRef>
          </c:val>
          <c:smooth val="0"/>
          <c:extLst>
            <c:ext xmlns:c16="http://schemas.microsoft.com/office/drawing/2014/chart" uri="{C3380CC4-5D6E-409C-BE32-E72D297353CC}">
              <c16:uniqueId val="{00000002-E64C-4B90-9300-FE4FC6F36BEA}"/>
            </c:ext>
          </c:extLst>
        </c:ser>
        <c:ser>
          <c:idx val="3"/>
          <c:order val="3"/>
          <c:tx>
            <c:strRef>
              <c:f>Sheet1!$A$5</c:f>
              <c:strCache>
                <c:ptCount val="1"/>
                <c:pt idx="0">
                  <c:v>Infection (non-CMV)</c:v>
                </c:pt>
              </c:strCache>
            </c:strRef>
          </c:tx>
          <c:spPr>
            <a:ln w="41275">
              <a:solidFill>
                <a:srgbClr val="00B0F0"/>
              </a:solidFill>
            </a:ln>
          </c:spPr>
          <c:marker>
            <c:symbol val="diamond"/>
            <c:size val="9"/>
            <c:spPr>
              <a:solidFill>
                <a:srgbClr val="00B0F0"/>
              </a:solidFill>
              <a:ln>
                <a:noFill/>
              </a:ln>
            </c:spPr>
          </c:marker>
          <c:cat>
            <c:strRef>
              <c:f>Sheet1!$B$1:$H$1</c:f>
              <c:strCache>
                <c:ptCount val="7"/>
                <c:pt idx="0">
                  <c:v>0-30 Days (N=2,117)</c:v>
                </c:pt>
                <c:pt idx="1">
                  <c:v>31 Days - 1 Year (N=2,032)</c:v>
                </c:pt>
                <c:pt idx="2">
                  <c:v>&gt;1-3 Years (N=1,363)</c:v>
                </c:pt>
                <c:pt idx="3">
                  <c:v>&gt;3-5 Years (N=1,110)</c:v>
                </c:pt>
                <c:pt idx="4">
                  <c:v>&gt;5-10 Years (N=2,888)</c:v>
                </c:pt>
                <c:pt idx="5">
                  <c:v>&gt;10-15 Years (N=2,866)</c:v>
                </c:pt>
                <c:pt idx="6">
                  <c:v>&gt;15 years (N=3,744)</c:v>
                </c:pt>
              </c:strCache>
            </c:strRef>
          </c:cat>
          <c:val>
            <c:numRef>
              <c:f>Sheet1!$B$5:$H$5</c:f>
              <c:numCache>
                <c:formatCode>General</c:formatCode>
                <c:ptCount val="7"/>
                <c:pt idx="0">
                  <c:v>15.2</c:v>
                </c:pt>
                <c:pt idx="1">
                  <c:v>33.200000000000003</c:v>
                </c:pt>
                <c:pt idx="2">
                  <c:v>14.9</c:v>
                </c:pt>
                <c:pt idx="3">
                  <c:v>13.1</c:v>
                </c:pt>
                <c:pt idx="4">
                  <c:v>11.1</c:v>
                </c:pt>
                <c:pt idx="5">
                  <c:v>12.2</c:v>
                </c:pt>
                <c:pt idx="6">
                  <c:v>12.5</c:v>
                </c:pt>
              </c:numCache>
            </c:numRef>
          </c:val>
          <c:smooth val="0"/>
          <c:extLst>
            <c:ext xmlns:c16="http://schemas.microsoft.com/office/drawing/2014/chart" uri="{C3380CC4-5D6E-409C-BE32-E72D297353CC}">
              <c16:uniqueId val="{00000003-E64C-4B90-9300-FE4FC6F36BEA}"/>
            </c:ext>
          </c:extLst>
        </c:ser>
        <c:ser>
          <c:idx val="4"/>
          <c:order val="4"/>
          <c:tx>
            <c:strRef>
              <c:f>Sheet1!$A$6</c:f>
              <c:strCache>
                <c:ptCount val="1"/>
                <c:pt idx="0">
                  <c:v>Graft Failure</c:v>
                </c:pt>
              </c:strCache>
            </c:strRef>
          </c:tx>
          <c:spPr>
            <a:ln w="41275">
              <a:solidFill>
                <a:srgbClr val="009900"/>
              </a:solidFill>
            </a:ln>
          </c:spPr>
          <c:marker>
            <c:symbol val="diamond"/>
            <c:size val="9"/>
            <c:spPr>
              <a:solidFill>
                <a:srgbClr val="009900"/>
              </a:solidFill>
              <a:ln>
                <a:noFill/>
              </a:ln>
            </c:spPr>
          </c:marker>
          <c:cat>
            <c:strRef>
              <c:f>Sheet1!$B$1:$H$1</c:f>
              <c:strCache>
                <c:ptCount val="7"/>
                <c:pt idx="0">
                  <c:v>0-30 Days (N=2,117)</c:v>
                </c:pt>
                <c:pt idx="1">
                  <c:v>31 Days - 1 Year (N=2,032)</c:v>
                </c:pt>
                <c:pt idx="2">
                  <c:v>&gt;1-3 Years (N=1,363)</c:v>
                </c:pt>
                <c:pt idx="3">
                  <c:v>&gt;3-5 Years (N=1,110)</c:v>
                </c:pt>
                <c:pt idx="4">
                  <c:v>&gt;5-10 Years (N=2,888)</c:v>
                </c:pt>
                <c:pt idx="5">
                  <c:v>&gt;10-15 Years (N=2,866)</c:v>
                </c:pt>
                <c:pt idx="6">
                  <c:v>&gt;15 years (N=3,744)</c:v>
                </c:pt>
              </c:strCache>
            </c:strRef>
          </c:cat>
          <c:val>
            <c:numRef>
              <c:f>Sheet1!$B$6:$H$6</c:f>
              <c:numCache>
                <c:formatCode>General</c:formatCode>
                <c:ptCount val="7"/>
                <c:pt idx="0">
                  <c:v>36.299999999999997</c:v>
                </c:pt>
                <c:pt idx="1">
                  <c:v>17.100000000000001</c:v>
                </c:pt>
                <c:pt idx="2">
                  <c:v>28.1</c:v>
                </c:pt>
                <c:pt idx="3">
                  <c:v>28</c:v>
                </c:pt>
                <c:pt idx="4">
                  <c:v>19.8</c:v>
                </c:pt>
                <c:pt idx="5">
                  <c:v>17.2</c:v>
                </c:pt>
                <c:pt idx="6">
                  <c:v>16.3</c:v>
                </c:pt>
              </c:numCache>
            </c:numRef>
          </c:val>
          <c:smooth val="0"/>
          <c:extLst>
            <c:ext xmlns:c16="http://schemas.microsoft.com/office/drawing/2014/chart" uri="{C3380CC4-5D6E-409C-BE32-E72D297353CC}">
              <c16:uniqueId val="{00000004-E64C-4B90-9300-FE4FC6F36BEA}"/>
            </c:ext>
          </c:extLst>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(N=2,117)</c:v>
                </c:pt>
                <c:pt idx="1">
                  <c:v>31 Days - 1 Year (N=2,032)</c:v>
                </c:pt>
                <c:pt idx="2">
                  <c:v>&gt;1-3 Years (N=1,363)</c:v>
                </c:pt>
                <c:pt idx="3">
                  <c:v>&gt;3-5 Years (N=1,110)</c:v>
                </c:pt>
                <c:pt idx="4">
                  <c:v>&gt;5-10 Years (N=2,888)</c:v>
                </c:pt>
                <c:pt idx="5">
                  <c:v>&gt;10-15 Years (N=2,866)</c:v>
                </c:pt>
                <c:pt idx="6">
                  <c:v>&gt;15 years (N=3,744)</c:v>
                </c:pt>
              </c:strCache>
            </c:strRef>
          </c:cat>
          <c:val>
            <c:numRef>
              <c:f>Sheet1!$B$7:$H$7</c:f>
              <c:numCache>
                <c:formatCode>General</c:formatCode>
                <c:ptCount val="7"/>
                <c:pt idx="0">
                  <c:v>20.6</c:v>
                </c:pt>
                <c:pt idx="1">
                  <c:v>19.399999999999999</c:v>
                </c:pt>
                <c:pt idx="2">
                  <c:v>7.4</c:v>
                </c:pt>
                <c:pt idx="3">
                  <c:v>4.4000000000000004</c:v>
                </c:pt>
                <c:pt idx="4">
                  <c:v>7.1</c:v>
                </c:pt>
                <c:pt idx="5">
                  <c:v>8.1999999999999993</c:v>
                </c:pt>
                <c:pt idx="6">
                  <c:v>9.6</c:v>
                </c:pt>
              </c:numCache>
            </c:numRef>
          </c:val>
          <c:smooth val="0"/>
          <c:extLst>
            <c:ext xmlns:c16="http://schemas.microsoft.com/office/drawing/2014/chart" uri="{C3380CC4-5D6E-409C-BE32-E72D297353CC}">
              <c16:uniqueId val="{00000005-E64C-4B90-9300-FE4FC6F36BEA}"/>
            </c:ext>
          </c:extLst>
        </c:ser>
        <c:ser>
          <c:idx val="6"/>
          <c:order val="6"/>
          <c:tx>
            <c:strRef>
              <c:f>Sheet1!$A$8</c:f>
              <c:strCache>
                <c:ptCount val="1"/>
                <c:pt idx="0">
                  <c:v>Renal Failure</c:v>
                </c:pt>
              </c:strCache>
            </c:strRef>
          </c:tx>
          <c:spPr>
            <a:ln w="41275">
              <a:solidFill>
                <a:srgbClr val="CC9900"/>
              </a:solidFill>
            </a:ln>
          </c:spPr>
          <c:marker>
            <c:symbol val="diamond"/>
            <c:size val="9"/>
            <c:spPr>
              <a:solidFill>
                <a:srgbClr val="CC9900"/>
              </a:solidFill>
              <a:ln>
                <a:noFill/>
              </a:ln>
            </c:spPr>
          </c:marker>
          <c:cat>
            <c:strRef>
              <c:f>Sheet1!$B$1:$H$1</c:f>
              <c:strCache>
                <c:ptCount val="7"/>
                <c:pt idx="0">
                  <c:v>0-30 Days (N=2,117)</c:v>
                </c:pt>
                <c:pt idx="1">
                  <c:v>31 Days - 1 Year (N=2,032)</c:v>
                </c:pt>
                <c:pt idx="2">
                  <c:v>&gt;1-3 Years (N=1,363)</c:v>
                </c:pt>
                <c:pt idx="3">
                  <c:v>&gt;3-5 Years (N=1,110)</c:v>
                </c:pt>
                <c:pt idx="4">
                  <c:v>&gt;5-10 Years (N=2,888)</c:v>
                </c:pt>
                <c:pt idx="5">
                  <c:v>&gt;10-15 Years (N=2,866)</c:v>
                </c:pt>
                <c:pt idx="6">
                  <c:v>&gt;15 years (N=3,744)</c:v>
                </c:pt>
              </c:strCache>
            </c:strRef>
          </c:cat>
          <c:val>
            <c:numRef>
              <c:f>Sheet1!$B$8:$H$8</c:f>
              <c:numCache>
                <c:formatCode>General</c:formatCode>
                <c:ptCount val="7"/>
                <c:pt idx="0">
                  <c:v>0.1</c:v>
                </c:pt>
                <c:pt idx="1">
                  <c:v>0.7</c:v>
                </c:pt>
                <c:pt idx="2">
                  <c:v>1.2</c:v>
                </c:pt>
                <c:pt idx="3">
                  <c:v>2.8</c:v>
                </c:pt>
                <c:pt idx="4">
                  <c:v>5.3</c:v>
                </c:pt>
                <c:pt idx="5">
                  <c:v>7.7</c:v>
                </c:pt>
                <c:pt idx="6">
                  <c:v>9.6999999999999993</c:v>
                </c:pt>
              </c:numCache>
            </c:numRef>
          </c:val>
          <c:smooth val="0"/>
          <c:extLst>
            <c:ext xmlns:c16="http://schemas.microsoft.com/office/drawing/2014/chart" uri="{C3380CC4-5D6E-409C-BE32-E72D297353CC}">
              <c16:uniqueId val="{00000006-E64C-4B90-9300-FE4FC6F36BEA}"/>
            </c:ext>
          </c:extLst>
        </c:ser>
        <c:dLbls>
          <c:showLegendKey val="0"/>
          <c:showVal val="0"/>
          <c:showCatName val="0"/>
          <c:showSerName val="0"/>
          <c:showPercent val="0"/>
          <c:showBubbleSize val="0"/>
        </c:dLbls>
        <c:marker val="1"/>
        <c:smooth val="0"/>
        <c:axId val="694337672"/>
        <c:axId val="694338064"/>
      </c:lineChart>
      <c:catAx>
        <c:axId val="694337672"/>
        <c:scaling>
          <c:orientation val="minMax"/>
        </c:scaling>
        <c:delete val="0"/>
        <c:axPos val="b"/>
        <c:numFmt formatCode="General" sourceLinked="1"/>
        <c:majorTickMark val="out"/>
        <c:minorTickMark val="none"/>
        <c:tickLblPos val="nextTo"/>
        <c:spPr>
          <a:ln>
            <a:solidFill>
              <a:schemeClr val="bg2"/>
            </a:solidFill>
          </a:ln>
        </c:spPr>
        <c:txPr>
          <a:bodyPr rot="0"/>
          <a:lstStyle/>
          <a:p>
            <a:pPr>
              <a:defRPr sz="1300" b="1">
                <a:solidFill>
                  <a:schemeClr val="bg2"/>
                </a:solidFill>
              </a:defRPr>
            </a:pPr>
            <a:endParaRPr lang="en-US"/>
          </a:p>
        </c:txPr>
        <c:crossAx val="694338064"/>
        <c:crosses val="autoZero"/>
        <c:auto val="1"/>
        <c:lblAlgn val="ctr"/>
        <c:lblOffset val="100"/>
        <c:noMultiLvlLbl val="0"/>
      </c:catAx>
      <c:valAx>
        <c:axId val="694338064"/>
        <c:scaling>
          <c:orientation val="minMax"/>
          <c:max val="5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 of Deaths</a:t>
                </a:r>
                <a:endParaRPr lang="en-US" sz="1700" b="1" i="0" baseline="0" dirty="0">
                  <a:solidFill>
                    <a:schemeClr val="bg2"/>
                  </a:solidFill>
                </a:endParaRPr>
              </a:p>
            </c:rich>
          </c:tx>
          <c:layout>
            <c:manualLayout>
              <c:xMode val="edge"/>
              <c:yMode val="edge"/>
              <c:x val="7.0734908136482963E-3"/>
              <c:y val="0.3231777277840269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37672"/>
        <c:crosses val="autoZero"/>
        <c:crossBetween val="between"/>
        <c:majorUnit val="10"/>
      </c:valAx>
      <c:spPr>
        <a:noFill/>
        <a:ln>
          <a:solidFill>
            <a:schemeClr val="bg2"/>
          </a:solidFill>
        </a:ln>
      </c:spPr>
    </c:plotArea>
    <c:legend>
      <c:legendPos val="r"/>
      <c:layout>
        <c:manualLayout>
          <c:xMode val="edge"/>
          <c:yMode val="edge"/>
          <c:x val="0.22583019034385407"/>
          <c:y val="6.2226804982710479E-2"/>
          <c:w val="0.73309126800326418"/>
          <c:h val="0.22339103445402658"/>
        </c:manualLayout>
      </c:layout>
      <c:overlay val="1"/>
      <c:spPr>
        <a:solidFill>
          <a:schemeClr val="tx1"/>
        </a:solidFill>
        <a:ln>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1303"/>
          <c:h val="0.77074260114041304"/>
        </c:manualLayout>
      </c:layout>
      <c:scatterChart>
        <c:scatterStyle val="lineMarker"/>
        <c:varyColors val="0"/>
        <c:ser>
          <c:idx val="0"/>
          <c:order val="0"/>
          <c:tx>
            <c:strRef>
              <c:f>Sheet1!$B$1</c:f>
              <c:strCache>
                <c:ptCount val="1"/>
                <c:pt idx="0">
                  <c:v>CAV</c:v>
                </c:pt>
              </c:strCache>
            </c:strRef>
          </c:tx>
          <c:spPr>
            <a:ln w="41275">
              <a:solidFill>
                <a:srgbClr val="FF0000"/>
              </a:solidFill>
            </a:ln>
          </c:spPr>
          <c:marker>
            <c:symbol val="none"/>
          </c:marker>
          <c:xVal>
            <c:numRef>
              <c:f>Sheet1!$A$2:$A$29</c:f>
              <c:numCache>
                <c:formatCode>General</c:formatCode>
                <c:ptCount val="28"/>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pt idx="25">
                  <c:v>5.4986300000000004</c:v>
                </c:pt>
                <c:pt idx="26">
                  <c:v>6</c:v>
                </c:pt>
                <c:pt idx="27">
                  <c:v>7</c:v>
                </c:pt>
              </c:numCache>
            </c:numRef>
          </c:xVal>
          <c:yVal>
            <c:numRef>
              <c:f>Sheet1!$B$2:$B$29</c:f>
              <c:numCache>
                <c:formatCode>General</c:formatCode>
                <c:ptCount val="28"/>
                <c:pt idx="0">
                  <c:v>0</c:v>
                </c:pt>
                <c:pt idx="1">
                  <c:v>1.95E-4</c:v>
                </c:pt>
                <c:pt idx="2">
                  <c:v>3.9100000000000002E-4</c:v>
                </c:pt>
                <c:pt idx="3">
                  <c:v>5.22E-4</c:v>
                </c:pt>
                <c:pt idx="4">
                  <c:v>6.87E-4</c:v>
                </c:pt>
                <c:pt idx="5">
                  <c:v>7.8799999999999996E-4</c:v>
                </c:pt>
                <c:pt idx="6">
                  <c:v>8.5499999999999997E-4</c:v>
                </c:pt>
                <c:pt idx="7">
                  <c:v>9.5600000000000004E-4</c:v>
                </c:pt>
                <c:pt idx="8">
                  <c:v>1.0579999999999999E-3</c:v>
                </c:pt>
                <c:pt idx="9">
                  <c:v>1.366E-3</c:v>
                </c:pt>
                <c:pt idx="10">
                  <c:v>1.8190000000000001E-3</c:v>
                </c:pt>
                <c:pt idx="11">
                  <c:v>2.274E-3</c:v>
                </c:pt>
                <c:pt idx="12">
                  <c:v>2.7789999999999998E-3</c:v>
                </c:pt>
                <c:pt idx="13">
                  <c:v>3.3319999999999999E-3</c:v>
                </c:pt>
                <c:pt idx="14">
                  <c:v>3.8249999999999998E-3</c:v>
                </c:pt>
                <c:pt idx="15">
                  <c:v>4.47E-3</c:v>
                </c:pt>
                <c:pt idx="16">
                  <c:v>4.9420000000000002E-3</c:v>
                </c:pt>
                <c:pt idx="17">
                  <c:v>5.2310000000000004E-3</c:v>
                </c:pt>
                <c:pt idx="18">
                  <c:v>5.7279999999999996E-3</c:v>
                </c:pt>
                <c:pt idx="19">
                  <c:v>6.2430000000000003E-3</c:v>
                </c:pt>
                <c:pt idx="20">
                  <c:v>6.659E-3</c:v>
                </c:pt>
                <c:pt idx="21">
                  <c:v>7.3980000000000001E-3</c:v>
                </c:pt>
                <c:pt idx="22">
                  <c:v>7.9190000000000007E-3</c:v>
                </c:pt>
                <c:pt idx="23">
                  <c:v>8.1530000000000005E-3</c:v>
                </c:pt>
                <c:pt idx="24">
                  <c:v>9.2300000000000004E-3</c:v>
                </c:pt>
                <c:pt idx="25">
                  <c:v>9.9880000000000004E-3</c:v>
                </c:pt>
                <c:pt idx="26">
                  <c:v>1.0802000000000001E-2</c:v>
                </c:pt>
                <c:pt idx="27">
                  <c:v>1.3256E-2</c:v>
                </c:pt>
              </c:numCache>
            </c:numRef>
          </c:yVal>
          <c:smooth val="0"/>
          <c:extLst>
            <c:ext xmlns:c16="http://schemas.microsoft.com/office/drawing/2014/chart" uri="{C3380CC4-5D6E-409C-BE32-E72D297353CC}">
              <c16:uniqueId val="{00000000-8FDB-4F2D-BEBA-50D92520FBE0}"/>
            </c:ext>
          </c:extLst>
        </c:ser>
        <c:ser>
          <c:idx val="1"/>
          <c:order val="1"/>
          <c:tx>
            <c:strRef>
              <c:f>Sheet1!$C$1</c:f>
              <c:strCache>
                <c:ptCount val="1"/>
                <c:pt idx="0">
                  <c:v>Acute Rejection</c:v>
                </c:pt>
              </c:strCache>
            </c:strRef>
          </c:tx>
          <c:spPr>
            <a:ln w="41275">
              <a:solidFill>
                <a:schemeClr val="bg1">
                  <a:lumMod val="50000"/>
                  <a:lumOff val="50000"/>
                </a:schemeClr>
              </a:solidFill>
              <a:prstDash val="solid"/>
            </a:ln>
          </c:spPr>
          <c:marker>
            <c:symbol val="none"/>
          </c:marker>
          <c:xVal>
            <c:numRef>
              <c:f>Sheet1!$A$2:$A$29</c:f>
              <c:numCache>
                <c:formatCode>General</c:formatCode>
                <c:ptCount val="28"/>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pt idx="25">
                  <c:v>5.4986300000000004</c:v>
                </c:pt>
                <c:pt idx="26">
                  <c:v>6</c:v>
                </c:pt>
                <c:pt idx="27">
                  <c:v>7</c:v>
                </c:pt>
              </c:numCache>
            </c:numRef>
          </c:xVal>
          <c:yVal>
            <c:numRef>
              <c:f>Sheet1!$C$2:$C$29</c:f>
              <c:numCache>
                <c:formatCode>General</c:formatCode>
                <c:ptCount val="28"/>
                <c:pt idx="0">
                  <c:v>0</c:v>
                </c:pt>
                <c:pt idx="1">
                  <c:v>1.17E-3</c:v>
                </c:pt>
                <c:pt idx="2">
                  <c:v>1.4959999999999999E-3</c:v>
                </c:pt>
                <c:pt idx="3">
                  <c:v>2.0860000000000002E-3</c:v>
                </c:pt>
                <c:pt idx="4">
                  <c:v>2.3180000000000002E-3</c:v>
                </c:pt>
                <c:pt idx="5">
                  <c:v>2.519E-3</c:v>
                </c:pt>
                <c:pt idx="6">
                  <c:v>2.856E-3</c:v>
                </c:pt>
                <c:pt idx="7">
                  <c:v>3.2940000000000001E-3</c:v>
                </c:pt>
                <c:pt idx="8">
                  <c:v>3.9719999999999998E-3</c:v>
                </c:pt>
                <c:pt idx="9">
                  <c:v>4.9290000000000002E-3</c:v>
                </c:pt>
                <c:pt idx="10">
                  <c:v>5.8669999999999998E-3</c:v>
                </c:pt>
                <c:pt idx="11">
                  <c:v>6.5110000000000003E-3</c:v>
                </c:pt>
                <c:pt idx="12">
                  <c:v>7.2890000000000003E-3</c:v>
                </c:pt>
                <c:pt idx="13">
                  <c:v>7.842E-3</c:v>
                </c:pt>
                <c:pt idx="14">
                  <c:v>8.1250000000000003E-3</c:v>
                </c:pt>
                <c:pt idx="15">
                  <c:v>8.7589999999999994E-3</c:v>
                </c:pt>
                <c:pt idx="16">
                  <c:v>9.4179999999999993E-3</c:v>
                </c:pt>
                <c:pt idx="17">
                  <c:v>9.9030000000000003E-3</c:v>
                </c:pt>
                <c:pt idx="18">
                  <c:v>1.0154E-2</c:v>
                </c:pt>
                <c:pt idx="19">
                  <c:v>1.0489E-2</c:v>
                </c:pt>
                <c:pt idx="20">
                  <c:v>1.0666999999999999E-2</c:v>
                </c:pt>
                <c:pt idx="21">
                  <c:v>1.1284000000000001E-2</c:v>
                </c:pt>
                <c:pt idx="22">
                  <c:v>1.1495999999999999E-2</c:v>
                </c:pt>
                <c:pt idx="23">
                  <c:v>1.1728000000000001E-2</c:v>
                </c:pt>
                <c:pt idx="24">
                  <c:v>1.2142E-2</c:v>
                </c:pt>
                <c:pt idx="25">
                  <c:v>1.2552000000000001E-2</c:v>
                </c:pt>
                <c:pt idx="26">
                  <c:v>1.3055000000000001E-2</c:v>
                </c:pt>
                <c:pt idx="27">
                  <c:v>1.3285999999999999E-2</c:v>
                </c:pt>
              </c:numCache>
            </c:numRef>
          </c:yVal>
          <c:smooth val="0"/>
          <c:extLst>
            <c:ext xmlns:c16="http://schemas.microsoft.com/office/drawing/2014/chart" uri="{C3380CC4-5D6E-409C-BE32-E72D297353CC}">
              <c16:uniqueId val="{00000001-8FDB-4F2D-BEBA-50D92520FBE0}"/>
            </c:ext>
          </c:extLst>
        </c:ser>
        <c:ser>
          <c:idx val="2"/>
          <c:order val="2"/>
          <c:tx>
            <c:strRef>
              <c:f>Sheet1!$D$1</c:f>
              <c:strCache>
                <c:ptCount val="1"/>
                <c:pt idx="0">
                  <c:v>Malignancy (non-Lymph/PTLD)</c:v>
                </c:pt>
              </c:strCache>
            </c:strRef>
          </c:tx>
          <c:spPr>
            <a:ln w="41275">
              <a:solidFill>
                <a:srgbClr val="9900FF"/>
              </a:solidFill>
            </a:ln>
          </c:spPr>
          <c:marker>
            <c:symbol val="none"/>
          </c:marker>
          <c:xVal>
            <c:numRef>
              <c:f>Sheet1!$A$2:$A$29</c:f>
              <c:numCache>
                <c:formatCode>General</c:formatCode>
                <c:ptCount val="28"/>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pt idx="25">
                  <c:v>5.4986300000000004</c:v>
                </c:pt>
                <c:pt idx="26">
                  <c:v>6</c:v>
                </c:pt>
                <c:pt idx="27">
                  <c:v>7</c:v>
                </c:pt>
              </c:numCache>
            </c:numRef>
          </c:xVal>
          <c:yVal>
            <c:numRef>
              <c:f>Sheet1!$D$2:$D$29</c:f>
              <c:numCache>
                <c:formatCode>General</c:formatCode>
                <c:ptCount val="28"/>
                <c:pt idx="0">
                  <c:v>0</c:v>
                </c:pt>
                <c:pt idx="1">
                  <c:v>3.1999999999999999E-5</c:v>
                </c:pt>
                <c:pt idx="2">
                  <c:v>3.1999999999999999E-5</c:v>
                </c:pt>
                <c:pt idx="3">
                  <c:v>6.4999999999999994E-5</c:v>
                </c:pt>
                <c:pt idx="4">
                  <c:v>1.3100000000000001E-4</c:v>
                </c:pt>
                <c:pt idx="5">
                  <c:v>1.3100000000000001E-4</c:v>
                </c:pt>
                <c:pt idx="6">
                  <c:v>1.9799999999999999E-4</c:v>
                </c:pt>
                <c:pt idx="7">
                  <c:v>1.9799999999999999E-4</c:v>
                </c:pt>
                <c:pt idx="8">
                  <c:v>3.68E-4</c:v>
                </c:pt>
                <c:pt idx="9">
                  <c:v>7.7800000000000005E-4</c:v>
                </c:pt>
                <c:pt idx="10">
                  <c:v>1.16E-3</c:v>
                </c:pt>
                <c:pt idx="11">
                  <c:v>1.6540000000000001E-3</c:v>
                </c:pt>
                <c:pt idx="12">
                  <c:v>2.0040000000000001E-3</c:v>
                </c:pt>
                <c:pt idx="13">
                  <c:v>2.4390000000000002E-3</c:v>
                </c:pt>
                <c:pt idx="14">
                  <c:v>3.0490000000000001E-3</c:v>
                </c:pt>
                <c:pt idx="15">
                  <c:v>3.826E-3</c:v>
                </c:pt>
                <c:pt idx="16">
                  <c:v>4.9610000000000001E-3</c:v>
                </c:pt>
                <c:pt idx="17">
                  <c:v>5.7819999999999998E-3</c:v>
                </c:pt>
                <c:pt idx="18">
                  <c:v>6.4349999999999997E-3</c:v>
                </c:pt>
                <c:pt idx="19">
                  <c:v>6.9459999999999999E-3</c:v>
                </c:pt>
                <c:pt idx="20">
                  <c:v>8.1320000000000003E-3</c:v>
                </c:pt>
                <c:pt idx="21">
                  <c:v>1.0056000000000001E-2</c:v>
                </c:pt>
                <c:pt idx="22">
                  <c:v>1.1299999999999999E-2</c:v>
                </c:pt>
                <c:pt idx="23">
                  <c:v>1.2305999999999999E-2</c:v>
                </c:pt>
                <c:pt idx="24">
                  <c:v>1.4378E-2</c:v>
                </c:pt>
                <c:pt idx="25">
                  <c:v>1.7025999999999999E-2</c:v>
                </c:pt>
                <c:pt idx="26">
                  <c:v>1.9424E-2</c:v>
                </c:pt>
                <c:pt idx="27">
                  <c:v>2.4381E-2</c:v>
                </c:pt>
              </c:numCache>
            </c:numRef>
          </c:yVal>
          <c:smooth val="0"/>
          <c:extLst>
            <c:ext xmlns:c16="http://schemas.microsoft.com/office/drawing/2014/chart" uri="{C3380CC4-5D6E-409C-BE32-E72D297353CC}">
              <c16:uniqueId val="{00000002-8FDB-4F2D-BEBA-50D92520FBE0}"/>
            </c:ext>
          </c:extLst>
        </c:ser>
        <c:ser>
          <c:idx val="3"/>
          <c:order val="3"/>
          <c:tx>
            <c:strRef>
              <c:f>Sheet1!$E$1</c:f>
              <c:strCache>
                <c:ptCount val="1"/>
                <c:pt idx="0">
                  <c:v>Infection (non-CMV)</c:v>
                </c:pt>
              </c:strCache>
            </c:strRef>
          </c:tx>
          <c:spPr>
            <a:ln w="41275">
              <a:solidFill>
                <a:srgbClr val="00B0F0"/>
              </a:solidFill>
            </a:ln>
          </c:spPr>
          <c:marker>
            <c:symbol val="none"/>
          </c:marker>
          <c:xVal>
            <c:numRef>
              <c:f>Sheet1!$A$2:$A$29</c:f>
              <c:numCache>
                <c:formatCode>General</c:formatCode>
                <c:ptCount val="28"/>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pt idx="25">
                  <c:v>5.4986300000000004</c:v>
                </c:pt>
                <c:pt idx="26">
                  <c:v>6</c:v>
                </c:pt>
                <c:pt idx="27">
                  <c:v>7</c:v>
                </c:pt>
              </c:numCache>
            </c:numRef>
          </c:xVal>
          <c:yVal>
            <c:numRef>
              <c:f>Sheet1!$E$2:$E$29</c:f>
              <c:numCache>
                <c:formatCode>General</c:formatCode>
                <c:ptCount val="28"/>
                <c:pt idx="0">
                  <c:v>0</c:v>
                </c:pt>
                <c:pt idx="1">
                  <c:v>2.6340000000000001E-3</c:v>
                </c:pt>
                <c:pt idx="2">
                  <c:v>4.7219999999999996E-3</c:v>
                </c:pt>
                <c:pt idx="3">
                  <c:v>9.8040000000000002E-3</c:v>
                </c:pt>
                <c:pt idx="4">
                  <c:v>1.338E-2</c:v>
                </c:pt>
                <c:pt idx="5">
                  <c:v>1.5689999999999999E-2</c:v>
                </c:pt>
                <c:pt idx="6">
                  <c:v>1.9857E-2</c:v>
                </c:pt>
                <c:pt idx="7">
                  <c:v>2.2456E-2</c:v>
                </c:pt>
                <c:pt idx="8">
                  <c:v>2.6216E-2</c:v>
                </c:pt>
                <c:pt idx="9">
                  <c:v>2.8642000000000001E-2</c:v>
                </c:pt>
                <c:pt idx="10">
                  <c:v>3.0551999999999999E-2</c:v>
                </c:pt>
                <c:pt idx="11">
                  <c:v>3.2378999999999998E-2</c:v>
                </c:pt>
                <c:pt idx="12">
                  <c:v>3.3586999999999999E-2</c:v>
                </c:pt>
                <c:pt idx="13">
                  <c:v>3.4257999999999997E-2</c:v>
                </c:pt>
                <c:pt idx="14">
                  <c:v>3.4909999999999997E-2</c:v>
                </c:pt>
                <c:pt idx="15">
                  <c:v>3.569E-2</c:v>
                </c:pt>
                <c:pt idx="16">
                  <c:v>3.6634E-2</c:v>
                </c:pt>
                <c:pt idx="17">
                  <c:v>3.7020999999999998E-2</c:v>
                </c:pt>
                <c:pt idx="18">
                  <c:v>3.7470999999999997E-2</c:v>
                </c:pt>
                <c:pt idx="19">
                  <c:v>3.8261999999999997E-2</c:v>
                </c:pt>
                <c:pt idx="20">
                  <c:v>3.9031999999999997E-2</c:v>
                </c:pt>
                <c:pt idx="21">
                  <c:v>4.0100999999999998E-2</c:v>
                </c:pt>
                <c:pt idx="22">
                  <c:v>4.0242E-2</c:v>
                </c:pt>
                <c:pt idx="23">
                  <c:v>4.0867000000000001E-2</c:v>
                </c:pt>
                <c:pt idx="24">
                  <c:v>4.2110000000000002E-2</c:v>
                </c:pt>
                <c:pt idx="25">
                  <c:v>4.2937999999999997E-2</c:v>
                </c:pt>
                <c:pt idx="26">
                  <c:v>4.3397999999999999E-2</c:v>
                </c:pt>
                <c:pt idx="27">
                  <c:v>4.6338999999999998E-2</c:v>
                </c:pt>
              </c:numCache>
            </c:numRef>
          </c:yVal>
          <c:smooth val="0"/>
          <c:extLst>
            <c:ext xmlns:c16="http://schemas.microsoft.com/office/drawing/2014/chart" uri="{C3380CC4-5D6E-409C-BE32-E72D297353CC}">
              <c16:uniqueId val="{00000003-8FDB-4F2D-BEBA-50D92520FBE0}"/>
            </c:ext>
          </c:extLst>
        </c:ser>
        <c:ser>
          <c:idx val="4"/>
          <c:order val="4"/>
          <c:tx>
            <c:strRef>
              <c:f>Sheet1!$F$1</c:f>
              <c:strCache>
                <c:ptCount val="1"/>
                <c:pt idx="0">
                  <c:v>Graft Failure</c:v>
                </c:pt>
              </c:strCache>
            </c:strRef>
          </c:tx>
          <c:spPr>
            <a:ln w="41275">
              <a:solidFill>
                <a:srgbClr val="009900"/>
              </a:solidFill>
            </a:ln>
          </c:spPr>
          <c:marker>
            <c:symbol val="none"/>
          </c:marker>
          <c:xVal>
            <c:numRef>
              <c:f>Sheet1!$A$2:$A$29</c:f>
              <c:numCache>
                <c:formatCode>General</c:formatCode>
                <c:ptCount val="28"/>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pt idx="25">
                  <c:v>5.4986300000000004</c:v>
                </c:pt>
                <c:pt idx="26">
                  <c:v>6</c:v>
                </c:pt>
                <c:pt idx="27">
                  <c:v>7</c:v>
                </c:pt>
              </c:numCache>
            </c:numRef>
          </c:xVal>
          <c:yVal>
            <c:numRef>
              <c:f>Sheet1!$F$2:$F$29</c:f>
              <c:numCache>
                <c:formatCode>General</c:formatCode>
                <c:ptCount val="28"/>
                <c:pt idx="0">
                  <c:v>0</c:v>
                </c:pt>
                <c:pt idx="1">
                  <c:v>1.3644E-2</c:v>
                </c:pt>
                <c:pt idx="2">
                  <c:v>1.7722000000000002E-2</c:v>
                </c:pt>
                <c:pt idx="3">
                  <c:v>2.2342000000000001E-2</c:v>
                </c:pt>
                <c:pt idx="4">
                  <c:v>2.3831000000000001E-2</c:v>
                </c:pt>
                <c:pt idx="5">
                  <c:v>2.4868000000000001E-2</c:v>
                </c:pt>
                <c:pt idx="6">
                  <c:v>2.6112E-2</c:v>
                </c:pt>
                <c:pt idx="7">
                  <c:v>2.6956000000000001E-2</c:v>
                </c:pt>
                <c:pt idx="8">
                  <c:v>2.8479999999999998E-2</c:v>
                </c:pt>
                <c:pt idx="9">
                  <c:v>3.0772999999999998E-2</c:v>
                </c:pt>
                <c:pt idx="10">
                  <c:v>3.2758000000000002E-2</c:v>
                </c:pt>
                <c:pt idx="11">
                  <c:v>3.4500999999999997E-2</c:v>
                </c:pt>
                <c:pt idx="12">
                  <c:v>3.6250999999999999E-2</c:v>
                </c:pt>
                <c:pt idx="13">
                  <c:v>3.8542E-2</c:v>
                </c:pt>
                <c:pt idx="14">
                  <c:v>3.9854000000000001E-2</c:v>
                </c:pt>
                <c:pt idx="15">
                  <c:v>4.1036999999999997E-2</c:v>
                </c:pt>
                <c:pt idx="16">
                  <c:v>4.2973999999999998E-2</c:v>
                </c:pt>
                <c:pt idx="17">
                  <c:v>4.4038000000000001E-2</c:v>
                </c:pt>
                <c:pt idx="18">
                  <c:v>4.4986999999999999E-2</c:v>
                </c:pt>
                <c:pt idx="19">
                  <c:v>4.6349000000000001E-2</c:v>
                </c:pt>
                <c:pt idx="20">
                  <c:v>4.7767999999999998E-2</c:v>
                </c:pt>
                <c:pt idx="21">
                  <c:v>5.0500999999999997E-2</c:v>
                </c:pt>
                <c:pt idx="22">
                  <c:v>5.1976000000000001E-2</c:v>
                </c:pt>
                <c:pt idx="23">
                  <c:v>5.3290999999999998E-2</c:v>
                </c:pt>
                <c:pt idx="24">
                  <c:v>5.5513E-2</c:v>
                </c:pt>
                <c:pt idx="25">
                  <c:v>5.7882999999999997E-2</c:v>
                </c:pt>
                <c:pt idx="26">
                  <c:v>5.9570999999999999E-2</c:v>
                </c:pt>
                <c:pt idx="27">
                  <c:v>6.5310999999999994E-2</c:v>
                </c:pt>
              </c:numCache>
            </c:numRef>
          </c:yVal>
          <c:smooth val="0"/>
          <c:extLst>
            <c:ext xmlns:c16="http://schemas.microsoft.com/office/drawing/2014/chart" uri="{C3380CC4-5D6E-409C-BE32-E72D297353CC}">
              <c16:uniqueId val="{00000004-8FDB-4F2D-BEBA-50D92520FBE0}"/>
            </c:ext>
          </c:extLst>
        </c:ser>
        <c:ser>
          <c:idx val="5"/>
          <c:order val="5"/>
          <c:tx>
            <c:strRef>
              <c:f>Sheet1!$G$1</c:f>
              <c:strCache>
                <c:ptCount val="1"/>
                <c:pt idx="0">
                  <c:v>Multiple Organ Failure</c:v>
                </c:pt>
              </c:strCache>
            </c:strRef>
          </c:tx>
          <c:spPr>
            <a:ln w="41275">
              <a:solidFill>
                <a:srgbClr val="FF66FF"/>
              </a:solidFill>
            </a:ln>
          </c:spPr>
          <c:marker>
            <c:symbol val="none"/>
          </c:marker>
          <c:xVal>
            <c:numRef>
              <c:f>Sheet1!$A$2:$A$29</c:f>
              <c:numCache>
                <c:formatCode>General</c:formatCode>
                <c:ptCount val="28"/>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pt idx="25">
                  <c:v>5.4986300000000004</c:v>
                </c:pt>
                <c:pt idx="26">
                  <c:v>6</c:v>
                </c:pt>
                <c:pt idx="27">
                  <c:v>7</c:v>
                </c:pt>
              </c:numCache>
            </c:numRef>
          </c:xVal>
          <c:yVal>
            <c:numRef>
              <c:f>Sheet1!$G$2:$G$29</c:f>
              <c:numCache>
                <c:formatCode>General</c:formatCode>
                <c:ptCount val="28"/>
                <c:pt idx="0">
                  <c:v>0</c:v>
                </c:pt>
                <c:pt idx="1">
                  <c:v>5.4939999999999998E-3</c:v>
                </c:pt>
                <c:pt idx="2">
                  <c:v>8.3000000000000001E-3</c:v>
                </c:pt>
                <c:pt idx="3">
                  <c:v>1.3152E-2</c:v>
                </c:pt>
                <c:pt idx="4">
                  <c:v>1.5336000000000001E-2</c:v>
                </c:pt>
                <c:pt idx="5">
                  <c:v>1.7444000000000001E-2</c:v>
                </c:pt>
                <c:pt idx="6">
                  <c:v>1.9965E-2</c:v>
                </c:pt>
                <c:pt idx="7">
                  <c:v>2.172E-2</c:v>
                </c:pt>
                <c:pt idx="8">
                  <c:v>2.2737E-2</c:v>
                </c:pt>
                <c:pt idx="9">
                  <c:v>2.4274E-2</c:v>
                </c:pt>
                <c:pt idx="10">
                  <c:v>2.5246000000000001E-2</c:v>
                </c:pt>
                <c:pt idx="11">
                  <c:v>2.6155000000000001E-2</c:v>
                </c:pt>
                <c:pt idx="12">
                  <c:v>2.6620999999999999E-2</c:v>
                </c:pt>
                <c:pt idx="13">
                  <c:v>2.6938E-2</c:v>
                </c:pt>
                <c:pt idx="14">
                  <c:v>2.7342999999999999E-2</c:v>
                </c:pt>
                <c:pt idx="15">
                  <c:v>2.7522999999999999E-2</c:v>
                </c:pt>
                <c:pt idx="16">
                  <c:v>2.7996E-2</c:v>
                </c:pt>
                <c:pt idx="17">
                  <c:v>2.819E-2</c:v>
                </c:pt>
                <c:pt idx="18">
                  <c:v>2.8646999999999999E-2</c:v>
                </c:pt>
                <c:pt idx="19">
                  <c:v>2.8875000000000001E-2</c:v>
                </c:pt>
                <c:pt idx="20">
                  <c:v>2.8934000000000001E-2</c:v>
                </c:pt>
                <c:pt idx="21">
                  <c:v>2.9364999999999999E-2</c:v>
                </c:pt>
                <c:pt idx="22">
                  <c:v>2.9364999999999999E-2</c:v>
                </c:pt>
                <c:pt idx="23">
                  <c:v>2.9519E-2</c:v>
                </c:pt>
                <c:pt idx="24">
                  <c:v>3.0018E-2</c:v>
                </c:pt>
                <c:pt idx="25">
                  <c:v>3.0769000000000001E-2</c:v>
                </c:pt>
                <c:pt idx="26">
                  <c:v>3.1404000000000001E-2</c:v>
                </c:pt>
                <c:pt idx="27">
                  <c:v>3.3251999999999997E-2</c:v>
                </c:pt>
              </c:numCache>
            </c:numRef>
          </c:yVal>
          <c:smooth val="0"/>
          <c:extLst>
            <c:ext xmlns:c16="http://schemas.microsoft.com/office/drawing/2014/chart" uri="{C3380CC4-5D6E-409C-BE32-E72D297353CC}">
              <c16:uniqueId val="{00000005-8FDB-4F2D-BEBA-50D92520FBE0}"/>
            </c:ext>
          </c:extLst>
        </c:ser>
        <c:ser>
          <c:idx val="6"/>
          <c:order val="6"/>
          <c:tx>
            <c:strRef>
              <c:f>Sheet1!$H$1</c:f>
              <c:strCache>
                <c:ptCount val="1"/>
                <c:pt idx="0">
                  <c:v>Renal Failure</c:v>
                </c:pt>
              </c:strCache>
            </c:strRef>
          </c:tx>
          <c:spPr>
            <a:ln w="41275">
              <a:solidFill>
                <a:srgbClr val="CC9900"/>
              </a:solidFill>
            </a:ln>
          </c:spPr>
          <c:marker>
            <c:symbol val="none"/>
          </c:marker>
          <c:xVal>
            <c:numRef>
              <c:f>Sheet1!$A$2:$A$29</c:f>
              <c:numCache>
                <c:formatCode>General</c:formatCode>
                <c:ptCount val="28"/>
                <c:pt idx="0">
                  <c:v>0</c:v>
                </c:pt>
                <c:pt idx="1">
                  <c:v>1.9179999999999999E-2</c:v>
                </c:pt>
                <c:pt idx="2">
                  <c:v>3.8359999999999998E-2</c:v>
                </c:pt>
                <c:pt idx="3">
                  <c:v>8.2189999999999999E-2</c:v>
                </c:pt>
                <c:pt idx="4">
                  <c:v>0.12329</c:v>
                </c:pt>
                <c:pt idx="5">
                  <c:v>0.16711999999999999</c:v>
                </c:pt>
                <c:pt idx="6">
                  <c:v>0.24932000000000001</c:v>
                </c:pt>
                <c:pt idx="7">
                  <c:v>0.33424999999999999</c:v>
                </c:pt>
                <c:pt idx="8">
                  <c:v>0.49863000000000002</c:v>
                </c:pt>
                <c:pt idx="9">
                  <c:v>0.74795</c:v>
                </c:pt>
                <c:pt idx="10">
                  <c:v>1</c:v>
                </c:pt>
                <c:pt idx="11">
                  <c:v>1.24932</c:v>
                </c:pt>
                <c:pt idx="12">
                  <c:v>1.4986299999999999</c:v>
                </c:pt>
                <c:pt idx="13">
                  <c:v>1.75068</c:v>
                </c:pt>
                <c:pt idx="14">
                  <c:v>2</c:v>
                </c:pt>
                <c:pt idx="15">
                  <c:v>2.24932</c:v>
                </c:pt>
                <c:pt idx="16">
                  <c:v>2.4986299999999999</c:v>
                </c:pt>
                <c:pt idx="17">
                  <c:v>2.75068</c:v>
                </c:pt>
                <c:pt idx="18">
                  <c:v>3</c:v>
                </c:pt>
                <c:pt idx="19">
                  <c:v>3.24932</c:v>
                </c:pt>
                <c:pt idx="20">
                  <c:v>3.4986299999999999</c:v>
                </c:pt>
                <c:pt idx="21">
                  <c:v>4</c:v>
                </c:pt>
                <c:pt idx="22">
                  <c:v>4.24932</c:v>
                </c:pt>
                <c:pt idx="23">
                  <c:v>4.4986300000000004</c:v>
                </c:pt>
                <c:pt idx="24">
                  <c:v>5</c:v>
                </c:pt>
                <c:pt idx="25">
                  <c:v>5.4986300000000004</c:v>
                </c:pt>
                <c:pt idx="26">
                  <c:v>6</c:v>
                </c:pt>
                <c:pt idx="27">
                  <c:v>7</c:v>
                </c:pt>
              </c:numCache>
            </c:numRef>
          </c:xVal>
          <c:yVal>
            <c:numRef>
              <c:f>Sheet1!$H$2:$H$29</c:f>
              <c:numCache>
                <c:formatCode>General</c:formatCode>
                <c:ptCount val="28"/>
                <c:pt idx="0">
                  <c:v>0</c:v>
                </c:pt>
                <c:pt idx="1">
                  <c:v>3.2441999999999999E-5</c:v>
                </c:pt>
                <c:pt idx="2">
                  <c:v>6.5029000000000004E-5</c:v>
                </c:pt>
                <c:pt idx="3">
                  <c:v>9.7835000000000001E-5</c:v>
                </c:pt>
                <c:pt idx="4">
                  <c:v>9.7835000000000001E-5</c:v>
                </c:pt>
                <c:pt idx="5">
                  <c:v>9.7835000000000001E-5</c:v>
                </c:pt>
                <c:pt idx="6">
                  <c:v>1.9873199999999999E-4</c:v>
                </c:pt>
                <c:pt idx="7">
                  <c:v>2.9987600000000003E-4</c:v>
                </c:pt>
                <c:pt idx="8">
                  <c:v>2.9987600000000003E-4</c:v>
                </c:pt>
                <c:pt idx="9">
                  <c:v>4.0248200000000001E-4</c:v>
                </c:pt>
                <c:pt idx="10">
                  <c:v>4.7175299999999999E-4</c:v>
                </c:pt>
                <c:pt idx="11">
                  <c:v>5.1031700000000004E-4</c:v>
                </c:pt>
                <c:pt idx="12">
                  <c:v>5.8776300000000004E-4</c:v>
                </c:pt>
                <c:pt idx="13">
                  <c:v>6.2754900000000003E-4</c:v>
                </c:pt>
                <c:pt idx="14">
                  <c:v>7.4775700000000004E-4</c:v>
                </c:pt>
                <c:pt idx="15">
                  <c:v>8.8521800000000001E-4</c:v>
                </c:pt>
                <c:pt idx="16">
                  <c:v>8.8521800000000001E-4</c:v>
                </c:pt>
                <c:pt idx="17">
                  <c:v>1.030425E-3</c:v>
                </c:pt>
                <c:pt idx="18">
                  <c:v>1.030425E-3</c:v>
                </c:pt>
                <c:pt idx="19">
                  <c:v>1.2590749999999999E-3</c:v>
                </c:pt>
                <c:pt idx="20">
                  <c:v>1.3776979999999999E-3</c:v>
                </c:pt>
                <c:pt idx="21">
                  <c:v>1.6267359999999999E-3</c:v>
                </c:pt>
                <c:pt idx="22">
                  <c:v>2.215861E-3</c:v>
                </c:pt>
                <c:pt idx="23">
                  <c:v>2.2924880000000001E-3</c:v>
                </c:pt>
                <c:pt idx="24">
                  <c:v>2.5371959999999998E-3</c:v>
                </c:pt>
                <c:pt idx="25">
                  <c:v>2.7459390000000002E-3</c:v>
                </c:pt>
                <c:pt idx="26">
                  <c:v>3.3591189999999998E-3</c:v>
                </c:pt>
                <c:pt idx="27">
                  <c:v>6.1784530000000004E-3</c:v>
                </c:pt>
              </c:numCache>
            </c:numRef>
          </c:yVal>
          <c:smooth val="0"/>
          <c:extLst>
            <c:ext xmlns:c16="http://schemas.microsoft.com/office/drawing/2014/chart" uri="{C3380CC4-5D6E-409C-BE32-E72D297353CC}">
              <c16:uniqueId val="{00000006-8FDB-4F2D-BEBA-50D92520FBE0}"/>
            </c:ext>
          </c:extLst>
        </c:ser>
        <c:dLbls>
          <c:showLegendKey val="0"/>
          <c:showVal val="0"/>
          <c:showCatName val="0"/>
          <c:showSerName val="0"/>
          <c:showPercent val="0"/>
          <c:showBubbleSize val="0"/>
        </c:dLbls>
        <c:axId val="694340416"/>
        <c:axId val="694340808"/>
      </c:scatterChart>
      <c:valAx>
        <c:axId val="694340416"/>
        <c:scaling>
          <c:orientation val="minMax"/>
          <c:max val="7"/>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40808"/>
        <c:crosses val="autoZero"/>
        <c:crossBetween val="midCat"/>
        <c:majorUnit val="1"/>
      </c:valAx>
      <c:valAx>
        <c:axId val="694340808"/>
        <c:scaling>
          <c:orientation val="minMax"/>
          <c:max val="0.1"/>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Incidence of Cause-Specific Deaths</a:t>
                </a:r>
                <a:endParaRPr lang="en-US" sz="1700" b="1" i="0" baseline="0" dirty="0">
                  <a:solidFill>
                    <a:schemeClr val="bg2"/>
                  </a:solidFill>
                </a:endParaRPr>
              </a:p>
            </c:rich>
          </c:tx>
          <c:layout/>
          <c:overlay val="0"/>
        </c:title>
        <c:numFmt formatCode="0%"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4340416"/>
        <c:crosses val="autoZero"/>
        <c:crossBetween val="midCat"/>
        <c:majorUnit val="2.0000000000000004E-2"/>
      </c:valAx>
      <c:spPr>
        <a:noFill/>
        <a:ln>
          <a:solidFill>
            <a:schemeClr val="bg2"/>
          </a:solidFill>
        </a:ln>
      </c:spPr>
    </c:plotArea>
    <c:legend>
      <c:legendPos val="r"/>
      <c:layout>
        <c:manualLayout>
          <c:xMode val="edge"/>
          <c:yMode val="edge"/>
          <c:x val="0.14400755995244185"/>
          <c:y val="6.3981669630005927E-2"/>
          <c:w val="0.80403975144132622"/>
          <c:h val="0.20147957208001249"/>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2005-2008</c:v>
                </c:pt>
                <c:pt idx="1">
                  <c:v>2009-2012</c:v>
                </c:pt>
                <c:pt idx="2">
                  <c:v>2013-6/2017</c:v>
                </c:pt>
              </c:strCache>
            </c:strRef>
          </c:cat>
          <c:val>
            <c:numRef>
              <c:f>Sheet1!$B$2:$D$2</c:f>
              <c:numCache>
                <c:formatCode>General</c:formatCode>
                <c:ptCount val="3"/>
                <c:pt idx="0">
                  <c:v>7.1707999999999998</c:v>
                </c:pt>
                <c:pt idx="1">
                  <c:v>7.0936000000000003</c:v>
                </c:pt>
                <c:pt idx="2">
                  <c:v>4.7789000000000001</c:v>
                </c:pt>
              </c:numCache>
            </c:numRef>
          </c:val>
          <c:extLst>
            <c:ext xmlns:c16="http://schemas.microsoft.com/office/drawing/2014/chart" uri="{C3380CC4-5D6E-409C-BE32-E72D297353CC}">
              <c16:uniqueId val="{00000000-202C-4317-87A9-91E8971C7475}"/>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2005-2008</c:v>
                </c:pt>
                <c:pt idx="1">
                  <c:v>2009-2012</c:v>
                </c:pt>
                <c:pt idx="2">
                  <c:v>2013-6/2017</c:v>
                </c:pt>
              </c:strCache>
            </c:strRef>
          </c:cat>
          <c:val>
            <c:numRef>
              <c:f>Sheet1!$B$3:$D$3</c:f>
              <c:numCache>
                <c:formatCode>General</c:formatCode>
                <c:ptCount val="3"/>
                <c:pt idx="0">
                  <c:v>19.2119</c:v>
                </c:pt>
                <c:pt idx="1">
                  <c:v>19.422699999999999</c:v>
                </c:pt>
                <c:pt idx="2">
                  <c:v>16.531099999999999</c:v>
                </c:pt>
              </c:numCache>
            </c:numRef>
          </c:val>
          <c:extLst>
            <c:ext xmlns:c16="http://schemas.microsoft.com/office/drawing/2014/chart" uri="{C3380CC4-5D6E-409C-BE32-E72D297353CC}">
              <c16:uniqueId val="{00000001-202C-4317-87A9-91E8971C7475}"/>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2005-2008</c:v>
                </c:pt>
                <c:pt idx="1">
                  <c:v>2009-2012</c:v>
                </c:pt>
                <c:pt idx="2">
                  <c:v>2013-6/2017</c:v>
                </c:pt>
              </c:strCache>
            </c:strRef>
          </c:cat>
          <c:val>
            <c:numRef>
              <c:f>Sheet1!$B$4:$D$4</c:f>
              <c:numCache>
                <c:formatCode>General</c:formatCode>
                <c:ptCount val="3"/>
                <c:pt idx="0">
                  <c:v>22.136600000000001</c:v>
                </c:pt>
                <c:pt idx="1">
                  <c:v>23.3142</c:v>
                </c:pt>
                <c:pt idx="2">
                  <c:v>21.4709</c:v>
                </c:pt>
              </c:numCache>
            </c:numRef>
          </c:val>
          <c:extLst>
            <c:ext xmlns:c16="http://schemas.microsoft.com/office/drawing/2014/chart" uri="{C3380CC4-5D6E-409C-BE32-E72D297353CC}">
              <c16:uniqueId val="{00000002-202C-4317-87A9-91E8971C7475}"/>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2005-2008</c:v>
                </c:pt>
                <c:pt idx="1">
                  <c:v>2009-2012</c:v>
                </c:pt>
                <c:pt idx="2">
                  <c:v>2013-6/2017</c:v>
                </c:pt>
              </c:strCache>
            </c:strRef>
          </c:cat>
          <c:val>
            <c:numRef>
              <c:f>Sheet1!$B$5:$D$5</c:f>
              <c:numCache>
                <c:formatCode>General</c:formatCode>
                <c:ptCount val="3"/>
                <c:pt idx="0">
                  <c:v>23.910900000000002</c:v>
                </c:pt>
                <c:pt idx="1">
                  <c:v>23.442799999999998</c:v>
                </c:pt>
                <c:pt idx="2">
                  <c:v>25.665099999999999</c:v>
                </c:pt>
              </c:numCache>
            </c:numRef>
          </c:val>
          <c:extLst>
            <c:ext xmlns:c16="http://schemas.microsoft.com/office/drawing/2014/chart" uri="{C3380CC4-5D6E-409C-BE32-E72D297353CC}">
              <c16:uniqueId val="{00000003-202C-4317-87A9-91E8971C7475}"/>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2005-2008</c:v>
                </c:pt>
                <c:pt idx="1">
                  <c:v>2009-2012</c:v>
                </c:pt>
                <c:pt idx="2">
                  <c:v>2013-6/2017</c:v>
                </c:pt>
              </c:strCache>
            </c:strRef>
          </c:cat>
          <c:val>
            <c:numRef>
              <c:f>Sheet1!$B$6:$D$6</c:f>
              <c:numCache>
                <c:formatCode>General</c:formatCode>
                <c:ptCount val="3"/>
                <c:pt idx="0">
                  <c:v>10.536</c:v>
                </c:pt>
                <c:pt idx="1">
                  <c:v>10.0152</c:v>
                </c:pt>
                <c:pt idx="2">
                  <c:v>11.9217</c:v>
                </c:pt>
              </c:numCache>
            </c:numRef>
          </c:val>
          <c:extLst>
            <c:ext xmlns:c16="http://schemas.microsoft.com/office/drawing/2014/chart" uri="{C3380CC4-5D6E-409C-BE32-E72D297353CC}">
              <c16:uniqueId val="{00000004-202C-4317-87A9-91E8971C7475}"/>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2005-2008</c:v>
                </c:pt>
                <c:pt idx="1">
                  <c:v>2009-2012</c:v>
                </c:pt>
                <c:pt idx="2">
                  <c:v>2013-6/2017</c:v>
                </c:pt>
              </c:strCache>
            </c:strRef>
          </c:cat>
          <c:val>
            <c:numRef>
              <c:f>Sheet1!$B$7:$D$7</c:f>
              <c:numCache>
                <c:formatCode>General</c:formatCode>
                <c:ptCount val="3"/>
                <c:pt idx="0">
                  <c:v>17.033799999999999</c:v>
                </c:pt>
                <c:pt idx="1">
                  <c:v>16.711500000000001</c:v>
                </c:pt>
                <c:pt idx="2">
                  <c:v>19.632300000000001</c:v>
                </c:pt>
              </c:numCache>
            </c:numRef>
          </c:val>
          <c:extLst>
            <c:ext xmlns:c16="http://schemas.microsoft.com/office/drawing/2014/chart" uri="{C3380CC4-5D6E-409C-BE32-E72D297353CC}">
              <c16:uniqueId val="{00000005-202C-4317-87A9-91E8971C7475}"/>
            </c:ext>
          </c:extLst>
        </c:ser>
        <c:dLbls>
          <c:showLegendKey val="0"/>
          <c:showVal val="0"/>
          <c:showCatName val="0"/>
          <c:showSerName val="0"/>
          <c:showPercent val="0"/>
          <c:showBubbleSize val="0"/>
        </c:dLbls>
        <c:gapWidth val="40"/>
        <c:overlap val="100"/>
        <c:axId val="690691232"/>
        <c:axId val="687485072"/>
      </c:barChart>
      <c:catAx>
        <c:axId val="690691232"/>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87485072"/>
        <c:crosses val="autoZero"/>
        <c:auto val="1"/>
        <c:lblAlgn val="ctr"/>
        <c:lblOffset val="100"/>
        <c:noMultiLvlLbl val="0"/>
      </c:catAx>
      <c:valAx>
        <c:axId val="687485072"/>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91232"/>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50658411288333"/>
          <c:y val="0.12857796095800522"/>
          <c:w val="0.86504946497072477"/>
          <c:h val="0.73363312007874026"/>
        </c:manualLayout>
      </c:layout>
      <c:barChart>
        <c:barDir val="col"/>
        <c:grouping val="percentStacked"/>
        <c:varyColors val="0"/>
        <c:ser>
          <c:idx val="0"/>
          <c:order val="0"/>
          <c:tx>
            <c:strRef>
              <c:f>Sheet1!$A$2</c:f>
              <c:strCache>
                <c:ptCount val="1"/>
                <c:pt idx="0">
                  <c:v>0-7 days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Sheet1!$B$1:$D$1</c:f>
              <c:strCache>
                <c:ptCount val="3"/>
                <c:pt idx="0">
                  <c:v>Europe</c:v>
                </c:pt>
                <c:pt idx="1">
                  <c:v>North America</c:v>
                </c:pt>
                <c:pt idx="2">
                  <c:v>Others</c:v>
                </c:pt>
              </c:strCache>
            </c:strRef>
          </c:cat>
          <c:val>
            <c:numRef>
              <c:f>Sheet1!$B$2:$D$2</c:f>
              <c:numCache>
                <c:formatCode>General</c:formatCode>
                <c:ptCount val="3"/>
                <c:pt idx="0">
                  <c:v>2.1454</c:v>
                </c:pt>
                <c:pt idx="1">
                  <c:v>6.4238</c:v>
                </c:pt>
                <c:pt idx="2">
                  <c:v>5.7660999999999998</c:v>
                </c:pt>
              </c:numCache>
            </c:numRef>
          </c:val>
          <c:extLst>
            <c:ext xmlns:c16="http://schemas.microsoft.com/office/drawing/2014/chart" uri="{C3380CC4-5D6E-409C-BE32-E72D297353CC}">
              <c16:uniqueId val="{00000000-20F3-4DBF-AA08-65692F1265E8}"/>
            </c:ext>
          </c:extLst>
        </c:ser>
        <c:ser>
          <c:idx val="1"/>
          <c:order val="1"/>
          <c:tx>
            <c:strRef>
              <c:f>Sheet1!$A$3</c:f>
              <c:strCache>
                <c:ptCount val="1"/>
                <c:pt idx="0">
                  <c:v>8-10 days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invertIfNegative val="0"/>
          <c:cat>
            <c:strRef>
              <c:f>Sheet1!$B$1:$D$1</c:f>
              <c:strCache>
                <c:ptCount val="3"/>
                <c:pt idx="0">
                  <c:v>Europe</c:v>
                </c:pt>
                <c:pt idx="1">
                  <c:v>North America</c:v>
                </c:pt>
                <c:pt idx="2">
                  <c:v>Others</c:v>
                </c:pt>
              </c:strCache>
            </c:strRef>
          </c:cat>
          <c:val>
            <c:numRef>
              <c:f>Sheet1!$B$3:$D$3</c:f>
              <c:numCache>
                <c:formatCode>General</c:formatCode>
                <c:ptCount val="3"/>
                <c:pt idx="0">
                  <c:v>1.0130999999999999</c:v>
                </c:pt>
                <c:pt idx="1">
                  <c:v>19.4468</c:v>
                </c:pt>
                <c:pt idx="2">
                  <c:v>10.2142</c:v>
                </c:pt>
              </c:numCache>
            </c:numRef>
          </c:val>
          <c:extLst>
            <c:ext xmlns:c16="http://schemas.microsoft.com/office/drawing/2014/chart" uri="{C3380CC4-5D6E-409C-BE32-E72D297353CC}">
              <c16:uniqueId val="{00000001-20F3-4DBF-AA08-65692F1265E8}"/>
            </c:ext>
          </c:extLst>
        </c:ser>
        <c:ser>
          <c:idx val="2"/>
          <c:order val="2"/>
          <c:tx>
            <c:strRef>
              <c:f>Sheet1!$A$4</c:f>
              <c:strCache>
                <c:ptCount val="1"/>
                <c:pt idx="0">
                  <c:v>11-14 days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Others</c:v>
                </c:pt>
              </c:strCache>
            </c:strRef>
          </c:cat>
          <c:val>
            <c:numRef>
              <c:f>Sheet1!$B$4:$D$4</c:f>
              <c:numCache>
                <c:formatCode>General</c:formatCode>
                <c:ptCount val="3"/>
                <c:pt idx="0">
                  <c:v>7.2110000000000003</c:v>
                </c:pt>
                <c:pt idx="1">
                  <c:v>23.264500000000002</c:v>
                </c:pt>
                <c:pt idx="2">
                  <c:v>18.2867</c:v>
                </c:pt>
              </c:numCache>
            </c:numRef>
          </c:val>
          <c:extLst>
            <c:ext xmlns:c16="http://schemas.microsoft.com/office/drawing/2014/chart" uri="{C3380CC4-5D6E-409C-BE32-E72D297353CC}">
              <c16:uniqueId val="{00000002-20F3-4DBF-AA08-65692F1265E8}"/>
            </c:ext>
          </c:extLst>
        </c:ser>
        <c:ser>
          <c:idx val="3"/>
          <c:order val="3"/>
          <c:tx>
            <c:strRef>
              <c:f>Sheet1!$A$5</c:f>
              <c:strCache>
                <c:ptCount val="1"/>
                <c:pt idx="0">
                  <c:v>15-21 days</c:v>
                </c:pt>
              </c:strCache>
            </c:strRef>
          </c:tx>
          <c:spPr>
            <a:gradFill>
              <a:gsLst>
                <a:gs pos="0">
                  <a:srgbClr val="009999"/>
                </a:gs>
                <a:gs pos="50000">
                  <a:srgbClr val="00FFFF"/>
                </a:gs>
                <a:gs pos="100000">
                  <a:srgbClr val="009999"/>
                </a:gs>
              </a:gsLst>
              <a:lin ang="10800000" scaled="0"/>
            </a:gradFill>
            <a:ln>
              <a:solidFill>
                <a:schemeClr val="bg2"/>
              </a:solidFill>
            </a:ln>
          </c:spPr>
          <c:invertIfNegative val="0"/>
          <c:cat>
            <c:strRef>
              <c:f>Sheet1!$B$1:$D$1</c:f>
              <c:strCache>
                <c:ptCount val="3"/>
                <c:pt idx="0">
                  <c:v>Europe</c:v>
                </c:pt>
                <c:pt idx="1">
                  <c:v>North America</c:v>
                </c:pt>
                <c:pt idx="2">
                  <c:v>Others</c:v>
                </c:pt>
              </c:strCache>
            </c:strRef>
          </c:cat>
          <c:val>
            <c:numRef>
              <c:f>Sheet1!$B$5:$D$5</c:f>
              <c:numCache>
                <c:formatCode>General</c:formatCode>
                <c:ptCount val="3"/>
                <c:pt idx="0">
                  <c:v>29.320599999999999</c:v>
                </c:pt>
                <c:pt idx="1">
                  <c:v>24.2056</c:v>
                </c:pt>
                <c:pt idx="2">
                  <c:v>23.723199999999999</c:v>
                </c:pt>
              </c:numCache>
            </c:numRef>
          </c:val>
          <c:extLst>
            <c:ext xmlns:c16="http://schemas.microsoft.com/office/drawing/2014/chart" uri="{C3380CC4-5D6E-409C-BE32-E72D297353CC}">
              <c16:uniqueId val="{00000003-20F3-4DBF-AA08-65692F1265E8}"/>
            </c:ext>
          </c:extLst>
        </c:ser>
        <c:ser>
          <c:idx val="4"/>
          <c:order val="4"/>
          <c:tx>
            <c:strRef>
              <c:f>Sheet1!$A$6</c:f>
              <c:strCache>
                <c:ptCount val="1"/>
                <c:pt idx="0">
                  <c:v>22-28 days</c:v>
                </c:pt>
              </c:strCache>
            </c:strRef>
          </c:tx>
          <c:spPr>
            <a:gradFill>
              <a:gsLst>
                <a:gs pos="0">
                  <a:schemeClr val="bg1">
                    <a:lumMod val="75000"/>
                    <a:lumOff val="25000"/>
                  </a:schemeClr>
                </a:gs>
                <a:gs pos="50000">
                  <a:schemeClr val="bg1">
                    <a:lumMod val="50000"/>
                    <a:lumOff val="50000"/>
                  </a:schemeClr>
                </a:gs>
                <a:gs pos="100000">
                  <a:schemeClr val="bg1">
                    <a:lumMod val="75000"/>
                    <a:lumOff val="25000"/>
                  </a:schemeClr>
                </a:gs>
              </a:gsLst>
              <a:lin ang="10800000" scaled="0"/>
            </a:gradFill>
            <a:ln>
              <a:solidFill>
                <a:schemeClr val="bg2"/>
              </a:solidFill>
            </a:ln>
          </c:spPr>
          <c:invertIfNegative val="0"/>
          <c:cat>
            <c:strRef>
              <c:f>Sheet1!$B$1:$D$1</c:f>
              <c:strCache>
                <c:ptCount val="3"/>
                <c:pt idx="0">
                  <c:v>Europe</c:v>
                </c:pt>
                <c:pt idx="1">
                  <c:v>North America</c:v>
                </c:pt>
                <c:pt idx="2">
                  <c:v>Others</c:v>
                </c:pt>
              </c:strCache>
            </c:strRef>
          </c:cat>
          <c:val>
            <c:numRef>
              <c:f>Sheet1!$B$6:$D$6</c:f>
              <c:numCache>
                <c:formatCode>General</c:formatCode>
                <c:ptCount val="3"/>
                <c:pt idx="0">
                  <c:v>22.1692</c:v>
                </c:pt>
                <c:pt idx="1">
                  <c:v>10.1311</c:v>
                </c:pt>
                <c:pt idx="2">
                  <c:v>15.486000000000001</c:v>
                </c:pt>
              </c:numCache>
            </c:numRef>
          </c:val>
          <c:extLst>
            <c:ext xmlns:c16="http://schemas.microsoft.com/office/drawing/2014/chart" uri="{C3380CC4-5D6E-409C-BE32-E72D297353CC}">
              <c16:uniqueId val="{00000004-20F3-4DBF-AA08-65692F1265E8}"/>
            </c:ext>
          </c:extLst>
        </c:ser>
        <c:ser>
          <c:idx val="5"/>
          <c:order val="5"/>
          <c:tx>
            <c:strRef>
              <c:f>Sheet1!$A$7</c:f>
              <c:strCache>
                <c:ptCount val="1"/>
                <c:pt idx="0">
                  <c:v>29+ days</c:v>
                </c:pt>
              </c:strCache>
            </c:strRef>
          </c:tx>
          <c:spPr>
            <a:gradFill>
              <a:gsLst>
                <a:gs pos="0">
                  <a:schemeClr val="tx2">
                    <a:lumMod val="75000"/>
                  </a:schemeClr>
                </a:gs>
                <a:gs pos="50000">
                  <a:srgbClr val="FFFF00"/>
                </a:gs>
                <a:gs pos="100000">
                  <a:schemeClr val="tx2">
                    <a:lumMod val="75000"/>
                  </a:schemeClr>
                </a:gs>
              </a:gsLst>
              <a:lin ang="10800000" scaled="0"/>
            </a:gradFill>
            <a:ln>
              <a:solidFill>
                <a:schemeClr val="bg2"/>
              </a:solidFill>
            </a:ln>
          </c:spPr>
          <c:invertIfNegative val="0"/>
          <c:cat>
            <c:strRef>
              <c:f>Sheet1!$B$1:$D$1</c:f>
              <c:strCache>
                <c:ptCount val="3"/>
                <c:pt idx="0">
                  <c:v>Europe</c:v>
                </c:pt>
                <c:pt idx="1">
                  <c:v>North America</c:v>
                </c:pt>
                <c:pt idx="2">
                  <c:v>Others</c:v>
                </c:pt>
              </c:strCache>
            </c:strRef>
          </c:cat>
          <c:val>
            <c:numRef>
              <c:f>Sheet1!$B$7:$D$7</c:f>
              <c:numCache>
                <c:formatCode>General</c:formatCode>
                <c:ptCount val="3"/>
                <c:pt idx="0">
                  <c:v>38.140599999999999</c:v>
                </c:pt>
                <c:pt idx="1">
                  <c:v>16.528199999999998</c:v>
                </c:pt>
                <c:pt idx="2">
                  <c:v>26.523900000000001</c:v>
                </c:pt>
              </c:numCache>
            </c:numRef>
          </c:val>
          <c:extLst>
            <c:ext xmlns:c16="http://schemas.microsoft.com/office/drawing/2014/chart" uri="{C3380CC4-5D6E-409C-BE32-E72D297353CC}">
              <c16:uniqueId val="{00000005-20F3-4DBF-AA08-65692F1265E8}"/>
            </c:ext>
          </c:extLst>
        </c:ser>
        <c:dLbls>
          <c:showLegendKey val="0"/>
          <c:showVal val="0"/>
          <c:showCatName val="0"/>
          <c:showSerName val="0"/>
          <c:showPercent val="0"/>
          <c:showBubbleSize val="0"/>
        </c:dLbls>
        <c:gapWidth val="40"/>
        <c:overlap val="100"/>
        <c:axId val="692651888"/>
        <c:axId val="692652280"/>
      </c:barChart>
      <c:catAx>
        <c:axId val="692651888"/>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2652280"/>
        <c:crosses val="autoZero"/>
        <c:auto val="1"/>
        <c:lblAlgn val="ctr"/>
        <c:lblOffset val="100"/>
        <c:noMultiLvlLbl val="0"/>
      </c:catAx>
      <c:valAx>
        <c:axId val="692652280"/>
        <c:scaling>
          <c:orientation val="minMax"/>
        </c:scaling>
        <c:delete val="0"/>
        <c:axPos val="l"/>
        <c:majorGridlines>
          <c:spPr>
            <a:ln w="6350">
              <a:solidFill>
                <a:schemeClr val="bg2"/>
              </a:solidFill>
              <a:prstDash val="sysDash"/>
            </a:ln>
          </c:spPr>
        </c:majorGridlines>
        <c:title>
          <c:tx>
            <c:rich>
              <a:bodyPr rot="-5400000" vert="horz"/>
              <a:lstStyle/>
              <a:p>
                <a:pPr>
                  <a:defRPr sz="1700">
                    <a:solidFill>
                      <a:schemeClr val="bg2"/>
                    </a:solidFill>
                  </a:defRPr>
                </a:pPr>
                <a:r>
                  <a:rPr lang="en-US" sz="1700" dirty="0" smtClean="0">
                    <a:solidFill>
                      <a:schemeClr val="bg2"/>
                    </a:solidFill>
                  </a:rPr>
                  <a:t>% of Transplants</a:t>
                </a:r>
                <a:endParaRPr lang="en-US" sz="1700" dirty="0">
                  <a:solidFill>
                    <a:schemeClr val="bg2"/>
                  </a:solidFill>
                </a:endParaRPr>
              </a:p>
            </c:rich>
          </c:tx>
          <c:layout/>
          <c:overlay val="0"/>
        </c:title>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2651888"/>
        <c:crosses val="autoZero"/>
        <c:crossBetween val="between"/>
        <c:majorUnit val="0.2"/>
      </c:valAx>
      <c:spPr>
        <a:noFill/>
        <a:ln w="12700">
          <a:solidFill>
            <a:schemeClr val="bg2"/>
          </a:solidFill>
        </a:ln>
      </c:spPr>
    </c:plotArea>
    <c:legend>
      <c:legendPos val="t"/>
      <c:layout>
        <c:manualLayout>
          <c:xMode val="edge"/>
          <c:yMode val="edge"/>
          <c:x val="0.16300177221437068"/>
          <c:y val="2.5548883675477637E-2"/>
          <c:w val="0.78001817080557234"/>
          <c:h val="6.1060329534504423E-2"/>
        </c:manualLayout>
      </c:layout>
      <c:overlay val="0"/>
      <c:spPr>
        <a:noFill/>
        <a:ln w="12700">
          <a:solidFill>
            <a:schemeClr val="bg2"/>
          </a:solidFill>
        </a:ln>
      </c:spPr>
      <c:txPr>
        <a:bodyPr/>
        <a:lstStyle/>
        <a:p>
          <a:pPr>
            <a:defRPr sz="15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958234213599875"/>
          <c:y val="0.1566390905742093"/>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0B9A-4A08-9D66-B9EFC122CF66}"/>
              </c:ext>
            </c:extLst>
          </c:dPt>
          <c:dPt>
            <c:idx val="1"/>
            <c:bubble3D val="0"/>
            <c:spPr>
              <a:solidFill>
                <a:srgbClr val="008000"/>
              </a:solidFill>
              <a:ln>
                <a:solidFill>
                  <a:srgbClr val="000000"/>
                </a:solidFill>
              </a:ln>
            </c:spPr>
            <c:extLst>
              <c:ext xmlns:c16="http://schemas.microsoft.com/office/drawing/2014/chart" uri="{C3380CC4-5D6E-409C-BE32-E72D297353CC}">
                <c16:uniqueId val="{00000003-0B9A-4A08-9D66-B9EFC122CF66}"/>
              </c:ext>
            </c:extLst>
          </c:dPt>
          <c:dPt>
            <c:idx val="2"/>
            <c:bubble3D val="0"/>
            <c:spPr>
              <a:solidFill>
                <a:srgbClr val="FF0000"/>
              </a:solidFill>
              <a:ln>
                <a:solidFill>
                  <a:srgbClr val="000000"/>
                </a:solidFill>
              </a:ln>
            </c:spPr>
            <c:extLst>
              <c:ext xmlns:c16="http://schemas.microsoft.com/office/drawing/2014/chart" uri="{C3380CC4-5D6E-409C-BE32-E72D297353CC}">
                <c16:uniqueId val="{00000005-0B9A-4A08-9D66-B9EFC122CF66}"/>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0B9A-4A08-9D66-B9EFC122CF66}"/>
              </c:ext>
            </c:extLst>
          </c:dPt>
          <c:dPt>
            <c:idx val="4"/>
            <c:bubble3D val="0"/>
            <c:spPr>
              <a:solidFill>
                <a:srgbClr val="00FFFF"/>
              </a:solidFill>
              <a:ln>
                <a:solidFill>
                  <a:srgbClr val="000000"/>
                </a:solidFill>
              </a:ln>
            </c:spPr>
            <c:extLst>
              <c:ext xmlns:c16="http://schemas.microsoft.com/office/drawing/2014/chart" uri="{C3380CC4-5D6E-409C-BE32-E72D297353CC}">
                <c16:uniqueId val="{00000009-0B9A-4A08-9D66-B9EFC122CF66}"/>
              </c:ext>
            </c:extLst>
          </c:dPt>
          <c:dPt>
            <c:idx val="5"/>
            <c:bubble3D val="0"/>
            <c:spPr>
              <a:solidFill>
                <a:srgbClr val="FF00FF"/>
              </a:solidFill>
              <a:ln>
                <a:solidFill>
                  <a:srgbClr val="000000"/>
                </a:solidFill>
              </a:ln>
            </c:spPr>
            <c:extLst>
              <c:ext xmlns:c16="http://schemas.microsoft.com/office/drawing/2014/chart" uri="{C3380CC4-5D6E-409C-BE32-E72D297353CC}">
                <c16:uniqueId val="{0000000B-0B9A-4A08-9D66-B9EFC122CF66}"/>
              </c:ext>
            </c:extLst>
          </c:dPt>
          <c:dPt>
            <c:idx val="6"/>
            <c:bubble3D val="0"/>
            <c:spPr>
              <a:solidFill>
                <a:srgbClr val="00FF00"/>
              </a:solidFill>
              <a:ln>
                <a:solidFill>
                  <a:srgbClr val="000000"/>
                </a:solidFill>
              </a:ln>
            </c:spPr>
            <c:extLst>
              <c:ext xmlns:c16="http://schemas.microsoft.com/office/drawing/2014/chart" uri="{C3380CC4-5D6E-409C-BE32-E72D297353CC}">
                <c16:uniqueId val="{0000000D-0B9A-4A08-9D66-B9EFC122CF66}"/>
              </c:ext>
            </c:extLst>
          </c:dPt>
          <c:dPt>
            <c:idx val="7"/>
            <c:bubble3D val="0"/>
            <c:spPr>
              <a:solidFill>
                <a:srgbClr val="FF9900"/>
              </a:solidFill>
              <a:ln>
                <a:solidFill>
                  <a:srgbClr val="000000"/>
                </a:solidFill>
              </a:ln>
            </c:spPr>
            <c:extLst>
              <c:ext xmlns:c16="http://schemas.microsoft.com/office/drawing/2014/chart" uri="{C3380CC4-5D6E-409C-BE32-E72D297353CC}">
                <c16:uniqueId val="{0000000F-0B9A-4A08-9D66-B9EFC122CF66}"/>
              </c:ext>
            </c:extLst>
          </c:dPt>
          <c:dLbls>
            <c:dLbl>
              <c:idx val="0"/>
              <c:layout>
                <c:manualLayout>
                  <c:x val="3.209836534230253E-2"/>
                  <c:y val="4.3722393783846127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0B9A-4A08-9D66-B9EFC122CF66}"/>
                </c:ext>
              </c:extLst>
            </c:dLbl>
            <c:dLbl>
              <c:idx val="1"/>
              <c:layout>
                <c:manualLayout>
                  <c:x val="-3.5664850380336143E-3"/>
                  <c:y val="6.121135129738449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B9A-4A08-9D66-B9EFC122CF66}"/>
                </c:ext>
              </c:extLst>
            </c:dLbl>
            <c:dLbl>
              <c:idx val="3"/>
              <c:layout>
                <c:manualLayout>
                  <c:x val="0"/>
                  <c:y val="3.9350154405461489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B9A-4A08-9D66-B9EFC122CF66}"/>
                </c:ext>
              </c:extLst>
            </c:dLbl>
            <c:dLbl>
              <c:idx val="4"/>
              <c:layout>
                <c:manualLayout>
                  <c:x val="-5.3497275570504217E-2"/>
                  <c:y val="-1.748895751353845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B9A-4A08-9D66-B9EFC122CF66}"/>
                </c:ext>
              </c:extLst>
            </c:dLbl>
            <c:dLbl>
              <c:idx val="5"/>
              <c:layout>
                <c:manualLayout>
                  <c:x val="-1.0699455114100974E-2"/>
                  <c:y val="-3.06056756486922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0B9A-4A08-9D66-B9EFC122CF66}"/>
                </c:ext>
              </c:extLst>
            </c:dLbl>
            <c:dLbl>
              <c:idx val="6"/>
              <c:layout>
                <c:manualLayout>
                  <c:x val="-3.209836534230253E-2"/>
                  <c:y val="-8.7444787567692254E-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B9A-4A08-9D66-B9EFC122CF66}"/>
                </c:ext>
              </c:extLst>
            </c:dLbl>
            <c:dLbl>
              <c:idx val="7"/>
              <c:layout>
                <c:manualLayout>
                  <c:x val="3.5664850380336142E-2"/>
                  <c:y val="-4.809463316223074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0B9A-4A08-9D66-B9EFC122CF66}"/>
                </c:ext>
              </c:extLst>
            </c:dLbl>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6.4460000000000003E-3</c:v>
                </c:pt>
                <c:pt idx="1">
                  <c:v>1.8485000000000001E-2</c:v>
                </c:pt>
                <c:pt idx="2">
                  <c:v>0.47482999999999997</c:v>
                </c:pt>
                <c:pt idx="3">
                  <c:v>0.41464000000000001</c:v>
                </c:pt>
                <c:pt idx="4">
                  <c:v>3.3084000000000002E-2</c:v>
                </c:pt>
                <c:pt idx="5">
                  <c:v>1.4788000000000001E-2</c:v>
                </c:pt>
                <c:pt idx="6">
                  <c:v>2.8818E-2</c:v>
                </c:pt>
                <c:pt idx="7">
                  <c:v>8.9110000000000005E-3</c:v>
                </c:pt>
              </c:numCache>
            </c:numRef>
          </c:val>
          <c:extLst>
            <c:ext xmlns:c16="http://schemas.microsoft.com/office/drawing/2014/chart" uri="{C3380CC4-5D6E-409C-BE32-E72D297353CC}">
              <c16:uniqueId val="{00000010-0B9A-4A08-9D66-B9EFC122CF66}"/>
            </c:ext>
          </c:extLst>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2.3565466201970628E-2"/>
          <c:w val="0.79147734794020319"/>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1.4492753623188421E-3"/>
                  <c:y val="0.21101372574329849"/>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C70-48EA-B036-5D0030ED8F23}"/>
                </c:ext>
              </c:extLst>
            </c:dLbl>
            <c:dLbl>
              <c:idx val="1"/>
              <c:layout>
                <c:manualLayout>
                  <c:x val="4.3478260869565313E-3"/>
                  <c:y val="0.22008799105029941"/>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C70-48EA-B036-5D0030ED8F23}"/>
                </c:ext>
              </c:extLst>
            </c:dLbl>
            <c:dLbl>
              <c:idx val="2"/>
              <c:layout>
                <c:manualLayout>
                  <c:x val="7.2463768115943201E-3"/>
                  <c:y val="0.21599371799836697"/>
                </c:manualLayout>
              </c:layout>
              <c:dLblPos val="ctr"/>
              <c:showLegendKey val="0"/>
              <c:showVal val="0"/>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C70-48EA-B036-5D0030ED8F23}"/>
                </c:ext>
              </c:extLst>
            </c:dLbl>
            <c:spPr>
              <a:noFill/>
              <a:ln>
                <a:noFill/>
              </a:ln>
              <a:effectLst/>
            </c:spPr>
            <c:txPr>
              <a:bodyPr/>
              <a:lstStyle/>
              <a:p>
                <a:pPr>
                  <a:defRPr sz="1500" b="1">
                    <a:solidFill>
                      <a:schemeClr val="bg2"/>
                    </a:solidFill>
                  </a:defRPr>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Year (N=15,832)</c:v>
                </c:pt>
                <c:pt idx="1">
                  <c:v>3 Years (N=13,113)</c:v>
                </c:pt>
                <c:pt idx="2">
                  <c:v>5 Years (N=11,126)</c:v>
                </c:pt>
              </c:strCache>
            </c:strRef>
          </c:cat>
          <c:val>
            <c:numRef>
              <c:f>Sheet1!$B$2:$D$2</c:f>
              <c:numCache>
                <c:formatCode>General</c:formatCode>
                <c:ptCount val="3"/>
                <c:pt idx="0">
                  <c:v>6041</c:v>
                </c:pt>
                <c:pt idx="1">
                  <c:v>5307</c:v>
                </c:pt>
                <c:pt idx="2">
                  <c:v>4402</c:v>
                </c:pt>
              </c:numCache>
            </c:numRef>
          </c:val>
          <c:extLst>
            <c:ext xmlns:c16="http://schemas.microsoft.com/office/drawing/2014/chart" uri="{C3380CC4-5D6E-409C-BE32-E72D297353CC}">
              <c16:uniqueId val="{00000003-7C70-48EA-B036-5D0030ED8F23}"/>
            </c:ext>
          </c:extLst>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1 Year (N=15,832)</c:v>
                </c:pt>
                <c:pt idx="1">
                  <c:v>3 Years (N=13,113)</c:v>
                </c:pt>
                <c:pt idx="2">
                  <c:v>5 Years (N=11,126)</c:v>
                </c:pt>
              </c:strCache>
            </c:strRef>
          </c:cat>
          <c:val>
            <c:numRef>
              <c:f>Sheet1!$B$3:$D$3</c:f>
              <c:numCache>
                <c:formatCode>General</c:formatCode>
                <c:ptCount val="3"/>
                <c:pt idx="0">
                  <c:v>5281</c:v>
                </c:pt>
                <c:pt idx="1">
                  <c:v>4494</c:v>
                </c:pt>
                <c:pt idx="2">
                  <c:v>3861</c:v>
                </c:pt>
              </c:numCache>
            </c:numRef>
          </c:val>
          <c:extLst>
            <c:ext xmlns:c16="http://schemas.microsoft.com/office/drawing/2014/chart" uri="{C3380CC4-5D6E-409C-BE32-E72D297353CC}">
              <c16:uniqueId val="{00000004-7C70-48EA-B036-5D0030ED8F23}"/>
            </c:ext>
          </c:extLst>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 Year (N=15,832)</c:v>
                </c:pt>
                <c:pt idx="1">
                  <c:v>3 Years (N=13,113)</c:v>
                </c:pt>
                <c:pt idx="2">
                  <c:v>5 Years (N=11,126)</c:v>
                </c:pt>
              </c:strCache>
            </c:strRef>
          </c:cat>
          <c:val>
            <c:numRef>
              <c:f>Sheet1!$B$4:$D$4</c:f>
              <c:numCache>
                <c:formatCode>General</c:formatCode>
                <c:ptCount val="3"/>
                <c:pt idx="0">
                  <c:v>2336</c:v>
                </c:pt>
                <c:pt idx="1">
                  <c:v>2087</c:v>
                </c:pt>
                <c:pt idx="2">
                  <c:v>1694</c:v>
                </c:pt>
              </c:numCache>
            </c:numRef>
          </c:val>
          <c:extLst>
            <c:ext xmlns:c16="http://schemas.microsoft.com/office/drawing/2014/chart" uri="{C3380CC4-5D6E-409C-BE32-E72D297353CC}">
              <c16:uniqueId val="{00000005-7C70-48EA-B036-5D0030ED8F23}"/>
            </c:ext>
          </c:extLst>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1 Year (N=15,832)</c:v>
                </c:pt>
                <c:pt idx="1">
                  <c:v>3 Years (N=13,113)</c:v>
                </c:pt>
                <c:pt idx="2">
                  <c:v>5 Years (N=11,126)</c:v>
                </c:pt>
              </c:strCache>
            </c:strRef>
          </c:cat>
          <c:val>
            <c:numRef>
              <c:f>Sheet1!$B$5:$D$5</c:f>
              <c:numCache>
                <c:formatCode>General</c:formatCode>
                <c:ptCount val="3"/>
                <c:pt idx="0">
                  <c:v>1195</c:v>
                </c:pt>
                <c:pt idx="1">
                  <c:v>739</c:v>
                </c:pt>
                <c:pt idx="2">
                  <c:v>648</c:v>
                </c:pt>
              </c:numCache>
            </c:numRef>
          </c:val>
          <c:extLst>
            <c:ext xmlns:c16="http://schemas.microsoft.com/office/drawing/2014/chart" uri="{C3380CC4-5D6E-409C-BE32-E72D297353CC}">
              <c16:uniqueId val="{00000006-7C70-48EA-B036-5D0030ED8F23}"/>
            </c:ext>
          </c:extLst>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Sheet1!$B$1:$D$1</c:f>
              <c:strCache>
                <c:ptCount val="3"/>
                <c:pt idx="0">
                  <c:v>1 Year (N=15,832)</c:v>
                </c:pt>
                <c:pt idx="1">
                  <c:v>3 Years (N=13,113)</c:v>
                </c:pt>
                <c:pt idx="2">
                  <c:v>5 Years (N=11,126)</c:v>
                </c:pt>
              </c:strCache>
            </c:strRef>
          </c:cat>
          <c:val>
            <c:numRef>
              <c:f>Sheet1!$B$6:$D$6</c:f>
              <c:numCache>
                <c:formatCode>General</c:formatCode>
                <c:ptCount val="3"/>
                <c:pt idx="0">
                  <c:v>324</c:v>
                </c:pt>
                <c:pt idx="1">
                  <c:v>197</c:v>
                </c:pt>
                <c:pt idx="2">
                  <c:v>199</c:v>
                </c:pt>
              </c:numCache>
            </c:numRef>
          </c:val>
          <c:extLst>
            <c:ext xmlns:c16="http://schemas.microsoft.com/office/drawing/2014/chart" uri="{C3380CC4-5D6E-409C-BE32-E72D297353CC}">
              <c16:uniqueId val="{00000007-7C70-48EA-B036-5D0030ED8F23}"/>
            </c:ext>
          </c:extLst>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Sheet1!$B$1:$D$1</c:f>
              <c:strCache>
                <c:ptCount val="3"/>
                <c:pt idx="0">
                  <c:v>1 Year (N=15,832)</c:v>
                </c:pt>
                <c:pt idx="1">
                  <c:v>3 Years (N=13,113)</c:v>
                </c:pt>
                <c:pt idx="2">
                  <c:v>5 Years (N=11,126)</c:v>
                </c:pt>
              </c:strCache>
            </c:strRef>
          </c:cat>
          <c:val>
            <c:numRef>
              <c:f>Sheet1!$B$7:$D$7</c:f>
              <c:numCache>
                <c:formatCode>General</c:formatCode>
                <c:ptCount val="3"/>
                <c:pt idx="0">
                  <c:v>218</c:v>
                </c:pt>
                <c:pt idx="1">
                  <c:v>122</c:v>
                </c:pt>
                <c:pt idx="2">
                  <c:v>128</c:v>
                </c:pt>
              </c:numCache>
            </c:numRef>
          </c:val>
          <c:extLst>
            <c:ext xmlns:c16="http://schemas.microsoft.com/office/drawing/2014/chart" uri="{C3380CC4-5D6E-409C-BE32-E72D297353CC}">
              <c16:uniqueId val="{00000008-7C70-48EA-B036-5D0030ED8F23}"/>
            </c:ext>
          </c:extLst>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Sheet1!$B$1:$D$1</c:f>
              <c:strCache>
                <c:ptCount val="3"/>
                <c:pt idx="0">
                  <c:v>1 Year (N=15,832)</c:v>
                </c:pt>
                <c:pt idx="1">
                  <c:v>3 Years (N=13,113)</c:v>
                </c:pt>
                <c:pt idx="2">
                  <c:v>5 Years (N=11,126)</c:v>
                </c:pt>
              </c:strCache>
            </c:strRef>
          </c:cat>
          <c:val>
            <c:numRef>
              <c:f>Sheet1!$B$8:$D$8</c:f>
              <c:numCache>
                <c:formatCode>General</c:formatCode>
                <c:ptCount val="3"/>
                <c:pt idx="0">
                  <c:v>114</c:v>
                </c:pt>
                <c:pt idx="1">
                  <c:v>66</c:v>
                </c:pt>
                <c:pt idx="2">
                  <c:v>88</c:v>
                </c:pt>
              </c:numCache>
            </c:numRef>
          </c:val>
          <c:extLst>
            <c:ext xmlns:c16="http://schemas.microsoft.com/office/drawing/2014/chart" uri="{C3380CC4-5D6E-409C-BE32-E72D297353CC}">
              <c16:uniqueId val="{00000009-7C70-48EA-B036-5D0030ED8F23}"/>
            </c:ext>
          </c:extLst>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Sheet1!$B$1:$D$1</c:f>
              <c:strCache>
                <c:ptCount val="3"/>
                <c:pt idx="0">
                  <c:v>1 Year (N=15,832)</c:v>
                </c:pt>
                <c:pt idx="1">
                  <c:v>3 Years (N=13,113)</c:v>
                </c:pt>
                <c:pt idx="2">
                  <c:v>5 Years (N=11,126)</c:v>
                </c:pt>
              </c:strCache>
            </c:strRef>
          </c:cat>
          <c:val>
            <c:numRef>
              <c:f>Sheet1!$B$9:$D$9</c:f>
              <c:numCache>
                <c:formatCode>General</c:formatCode>
                <c:ptCount val="3"/>
                <c:pt idx="0">
                  <c:v>43</c:v>
                </c:pt>
                <c:pt idx="1">
                  <c:v>15</c:v>
                </c:pt>
                <c:pt idx="2">
                  <c:v>21</c:v>
                </c:pt>
              </c:numCache>
            </c:numRef>
          </c:val>
          <c:extLst>
            <c:ext xmlns:c16="http://schemas.microsoft.com/office/drawing/2014/chart" uri="{C3380CC4-5D6E-409C-BE32-E72D297353CC}">
              <c16:uniqueId val="{0000000A-7C70-48EA-B036-5D0030ED8F23}"/>
            </c:ext>
          </c:extLst>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Sheet1!$B$1:$D$1</c:f>
              <c:strCache>
                <c:ptCount val="3"/>
                <c:pt idx="0">
                  <c:v>1 Year (N=15,832)</c:v>
                </c:pt>
                <c:pt idx="1">
                  <c:v>3 Years (N=13,113)</c:v>
                </c:pt>
                <c:pt idx="2">
                  <c:v>5 Years (N=11,126)</c:v>
                </c:pt>
              </c:strCache>
            </c:strRef>
          </c:cat>
          <c:val>
            <c:numRef>
              <c:f>Sheet1!$B$10:$D$10</c:f>
              <c:numCache>
                <c:formatCode>General</c:formatCode>
                <c:ptCount val="3"/>
                <c:pt idx="0">
                  <c:v>136</c:v>
                </c:pt>
                <c:pt idx="1">
                  <c:v>34</c:v>
                </c:pt>
                <c:pt idx="2">
                  <c:v>42</c:v>
                </c:pt>
              </c:numCache>
            </c:numRef>
          </c:val>
          <c:extLst>
            <c:ext xmlns:c16="http://schemas.microsoft.com/office/drawing/2014/chart" uri="{C3380CC4-5D6E-409C-BE32-E72D297353CC}">
              <c16:uniqueId val="{0000000B-7C70-48EA-B036-5D0030ED8F23}"/>
            </c:ext>
          </c:extLst>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Sheet1!$B$1:$D$1</c:f>
              <c:strCache>
                <c:ptCount val="3"/>
                <c:pt idx="0">
                  <c:v>1 Year (N=15,832)</c:v>
                </c:pt>
                <c:pt idx="1">
                  <c:v>3 Years (N=13,113)</c:v>
                </c:pt>
                <c:pt idx="2">
                  <c:v>5 Years (N=11,126)</c:v>
                </c:pt>
              </c:strCache>
            </c:strRef>
          </c:cat>
          <c:val>
            <c:numRef>
              <c:f>Sheet1!$B$11:$D$11</c:f>
              <c:numCache>
                <c:formatCode>General</c:formatCode>
                <c:ptCount val="3"/>
                <c:pt idx="0">
                  <c:v>144</c:v>
                </c:pt>
                <c:pt idx="1">
                  <c:v>52</c:v>
                </c:pt>
                <c:pt idx="2">
                  <c:v>43</c:v>
                </c:pt>
              </c:numCache>
            </c:numRef>
          </c:val>
          <c:extLst>
            <c:ext xmlns:c16="http://schemas.microsoft.com/office/drawing/2014/chart" uri="{C3380CC4-5D6E-409C-BE32-E72D297353CC}">
              <c16:uniqueId val="{0000000C-7C70-48EA-B036-5D0030ED8F23}"/>
            </c:ext>
          </c:extLst>
        </c:ser>
        <c:dLbls>
          <c:showLegendKey val="0"/>
          <c:showVal val="0"/>
          <c:showCatName val="0"/>
          <c:showSerName val="0"/>
          <c:showPercent val="0"/>
          <c:showBubbleSize val="0"/>
        </c:dLbls>
        <c:gapWidth val="100"/>
        <c:overlap val="100"/>
        <c:axId val="692653064"/>
        <c:axId val="692653456"/>
      </c:barChart>
      <c:catAx>
        <c:axId val="692653064"/>
        <c:scaling>
          <c:orientation val="minMax"/>
        </c:scaling>
        <c:delete val="1"/>
        <c:axPos val="b"/>
        <c:numFmt formatCode="General" sourceLinked="0"/>
        <c:majorTickMark val="out"/>
        <c:minorTickMark val="none"/>
        <c:tickLblPos val="none"/>
        <c:crossAx val="692653456"/>
        <c:crosses val="autoZero"/>
        <c:auto val="1"/>
        <c:lblAlgn val="ctr"/>
        <c:lblOffset val="100"/>
        <c:noMultiLvlLbl val="0"/>
      </c:catAx>
      <c:valAx>
        <c:axId val="692653456"/>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2653064"/>
        <c:crosses val="autoZero"/>
        <c:crossBetween val="between"/>
        <c:majorUnit val="0.2"/>
      </c:valAx>
      <c:spPr>
        <a:noFill/>
        <a:ln>
          <a:solidFill>
            <a:schemeClr val="bg2"/>
          </a:solidFill>
        </a:ln>
      </c:spPr>
    </c:plotArea>
    <c:legend>
      <c:legendPos val="r"/>
      <c:layout>
        <c:manualLayout>
          <c:xMode val="edge"/>
          <c:yMode val="edge"/>
          <c:x val="0.83350564875042799"/>
          <c:y val="4.7489780990490935E-2"/>
          <c:w val="0.14765377153942713"/>
          <c:h val="0.77864270040015493"/>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gradFill>
              <a:gsLst>
                <a:gs pos="50000">
                  <a:srgbClr val="00FF00"/>
                </a:gs>
                <a:gs pos="0">
                  <a:srgbClr val="009900"/>
                </a:gs>
                <a:gs pos="100000">
                  <a:srgbClr val="009900"/>
                </a:gs>
              </a:gsLst>
              <a:lin ang="10800000" scaled="0"/>
            </a:gradFill>
            <a:ln>
              <a:solidFill>
                <a:schemeClr val="bg2"/>
              </a:solidFill>
            </a:ln>
            <a:effectLst/>
          </c:spPr>
          <c:invertIfNegative val="0"/>
          <c:cat>
            <c:strRef>
              <c:f>Sheet1!$A$2:$A$4</c:f>
              <c:strCache>
                <c:ptCount val="3"/>
                <c:pt idx="0">
                  <c:v>1 Year (N=21,205)</c:v>
                </c:pt>
                <c:pt idx="1">
                  <c:v>3 Years (N=17,549)</c:v>
                </c:pt>
                <c:pt idx="2">
                  <c:v>5 Years (N=15,108)</c:v>
                </c:pt>
              </c:strCache>
            </c:strRef>
          </c:cat>
          <c:val>
            <c:numRef>
              <c:f>Sheet1!$B$2:$B$4</c:f>
              <c:numCache>
                <c:formatCode>General</c:formatCode>
                <c:ptCount val="3"/>
                <c:pt idx="0">
                  <c:v>0.22122</c:v>
                </c:pt>
                <c:pt idx="1">
                  <c:v>0.27089999999999997</c:v>
                </c:pt>
                <c:pt idx="2">
                  <c:v>0.26945999999999998</c:v>
                </c:pt>
              </c:numCache>
            </c:numRef>
          </c:val>
          <c:extLst>
            <c:ext xmlns:c16="http://schemas.microsoft.com/office/drawing/2014/chart" uri="{C3380CC4-5D6E-409C-BE32-E72D297353CC}">
              <c16:uniqueId val="{00000000-71BD-4288-9620-5CB384F747BD}"/>
            </c:ext>
          </c:extLst>
        </c:ser>
        <c:dLbls>
          <c:showLegendKey val="0"/>
          <c:showVal val="0"/>
          <c:showCatName val="0"/>
          <c:showSerName val="0"/>
          <c:showPercent val="0"/>
          <c:showBubbleSize val="0"/>
        </c:dLbls>
        <c:gapWidth val="50"/>
        <c:overlap val="25"/>
        <c:axId val="692654240"/>
        <c:axId val="692654632"/>
      </c:barChart>
      <c:catAx>
        <c:axId val="692654240"/>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92654632"/>
        <c:crosses val="autoZero"/>
        <c:auto val="1"/>
        <c:lblAlgn val="ctr"/>
        <c:lblOffset val="100"/>
        <c:noMultiLvlLbl val="0"/>
      </c:catAx>
      <c:valAx>
        <c:axId val="692654632"/>
        <c:scaling>
          <c:orientation val="minMax"/>
          <c:max val="0.5"/>
        </c:scaling>
        <c:delete val="0"/>
        <c:axPos val="l"/>
        <c:majorGridlines>
          <c:spPr>
            <a:ln w="9525" cap="flat" cmpd="sng" algn="ctr">
              <a:solidFill>
                <a:schemeClr val="bg2"/>
              </a:solidFill>
              <a:prstDash val="sysDash"/>
              <a:round/>
            </a:ln>
            <a:effectLst/>
          </c:spPr>
        </c:majorGridlines>
        <c:numFmt formatCode="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92654240"/>
        <c:crosses val="autoZero"/>
        <c:crossBetween val="between"/>
        <c:majorUnit val="0.1"/>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v>
                </c:pt>
              </c:strCache>
            </c:strRef>
          </c:tx>
          <c:spPr>
            <a:gradFill>
              <a:gsLst>
                <a:gs pos="50000">
                  <a:srgbClr val="00FF00"/>
                </a:gs>
                <a:gs pos="0">
                  <a:srgbClr val="009900"/>
                </a:gs>
                <a:gs pos="100000">
                  <a:srgbClr val="009900"/>
                </a:gs>
              </a:gsLst>
              <a:lin ang="10800000" scaled="0"/>
            </a:gradFill>
            <a:ln>
              <a:solidFill>
                <a:schemeClr val="bg2"/>
              </a:solidFill>
            </a:ln>
            <a:effectLst/>
          </c:spPr>
          <c:invertIfNegative val="0"/>
          <c:cat>
            <c:strRef>
              <c:f>Sheet1!$A$2:$A$4</c:f>
              <c:strCache>
                <c:ptCount val="3"/>
                <c:pt idx="0">
                  <c:v>1 Year (N=12,336)</c:v>
                </c:pt>
                <c:pt idx="1">
                  <c:v>3 Years (N=9,277)</c:v>
                </c:pt>
                <c:pt idx="2">
                  <c:v>5 Years (N=7,136)</c:v>
                </c:pt>
              </c:strCache>
            </c:strRef>
          </c:cat>
          <c:val>
            <c:numRef>
              <c:f>Sheet1!$B$2:$B$4</c:f>
              <c:numCache>
                <c:formatCode>General</c:formatCode>
                <c:ptCount val="3"/>
                <c:pt idx="0">
                  <c:v>0.26945999999999998</c:v>
                </c:pt>
                <c:pt idx="1">
                  <c:v>0.35496</c:v>
                </c:pt>
                <c:pt idx="2">
                  <c:v>0.38327</c:v>
                </c:pt>
              </c:numCache>
            </c:numRef>
          </c:val>
          <c:extLst>
            <c:ext xmlns:c16="http://schemas.microsoft.com/office/drawing/2014/chart" uri="{C3380CC4-5D6E-409C-BE32-E72D297353CC}">
              <c16:uniqueId val="{00000000-9FEC-4CBC-81F6-54C611B7953C}"/>
            </c:ext>
          </c:extLst>
        </c:ser>
        <c:dLbls>
          <c:showLegendKey val="0"/>
          <c:showVal val="0"/>
          <c:showCatName val="0"/>
          <c:showSerName val="0"/>
          <c:showPercent val="0"/>
          <c:showBubbleSize val="0"/>
        </c:dLbls>
        <c:gapWidth val="50"/>
        <c:overlap val="25"/>
        <c:axId val="693599872"/>
        <c:axId val="693600264"/>
      </c:barChart>
      <c:catAx>
        <c:axId val="693599872"/>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93600264"/>
        <c:crosses val="autoZero"/>
        <c:auto val="1"/>
        <c:lblAlgn val="ctr"/>
        <c:lblOffset val="100"/>
        <c:noMultiLvlLbl val="0"/>
      </c:catAx>
      <c:valAx>
        <c:axId val="693600264"/>
        <c:scaling>
          <c:orientation val="minMax"/>
          <c:max val="0.5"/>
        </c:scaling>
        <c:delete val="0"/>
        <c:axPos val="l"/>
        <c:majorGridlines>
          <c:spPr>
            <a:ln w="9525" cap="flat" cmpd="sng" algn="ctr">
              <a:solidFill>
                <a:schemeClr val="bg2"/>
              </a:solidFill>
              <a:prstDash val="sysDash"/>
              <a:round/>
            </a:ln>
            <a:effectLst/>
          </c:spPr>
        </c:majorGridlines>
        <c:numFmt formatCode="0%"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1500" b="1" i="0" u="none" strike="noStrike" kern="1200" baseline="0">
                <a:solidFill>
                  <a:schemeClr val="bg2"/>
                </a:solidFill>
                <a:latin typeface="+mn-lt"/>
                <a:ea typeface="+mn-ea"/>
                <a:cs typeface="+mn-cs"/>
              </a:defRPr>
            </a:pPr>
            <a:endParaRPr lang="en-US"/>
          </a:p>
        </c:txPr>
        <c:crossAx val="693599872"/>
        <c:crosses val="autoZero"/>
        <c:crossBetween val="between"/>
        <c:majorUnit val="0.1"/>
      </c:valAx>
      <c:spPr>
        <a:noFill/>
        <a:ln>
          <a:solidFill>
            <a:schemeClr val="bg2"/>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4272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(N=26,073)</c:v>
                </c:pt>
                <c:pt idx="1">
                  <c:v>Between 2 and 3 Years (N=21,784)</c:v>
                </c:pt>
                <c:pt idx="2">
                  <c:v>Between 4 and 5 Years (N=19,038)</c:v>
                </c:pt>
              </c:strCache>
            </c:strRef>
          </c:cat>
          <c:val>
            <c:numRef>
              <c:f>Sheet1!$B$2:$D$2</c:f>
              <c:numCache>
                <c:formatCode>General</c:formatCode>
                <c:ptCount val="3"/>
                <c:pt idx="0">
                  <c:v>15468</c:v>
                </c:pt>
                <c:pt idx="1">
                  <c:v>16148</c:v>
                </c:pt>
                <c:pt idx="2">
                  <c:v>14279</c:v>
                </c:pt>
              </c:numCache>
            </c:numRef>
          </c:val>
          <c:extLst>
            <c:ext xmlns:c16="http://schemas.microsoft.com/office/drawing/2014/chart" uri="{C3380CC4-5D6E-409C-BE32-E72D297353CC}">
              <c16:uniqueId val="{00000000-E4F2-4212-B998-216FFEFD11C1}"/>
            </c:ext>
          </c:extLst>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Up to 1 Year (N=26,073)</c:v>
                </c:pt>
                <c:pt idx="1">
                  <c:v>Between 2 and 3 Years (N=21,784)</c:v>
                </c:pt>
                <c:pt idx="2">
                  <c:v>Between 4 and 5 Years (N=19,038)</c:v>
                </c:pt>
              </c:strCache>
            </c:strRef>
          </c:cat>
          <c:val>
            <c:numRef>
              <c:f>Sheet1!$B$3:$D$3</c:f>
              <c:numCache>
                <c:formatCode>General</c:formatCode>
                <c:ptCount val="3"/>
                <c:pt idx="0">
                  <c:v>4769</c:v>
                </c:pt>
                <c:pt idx="1">
                  <c:v>3277</c:v>
                </c:pt>
                <c:pt idx="2">
                  <c:v>2917</c:v>
                </c:pt>
              </c:numCache>
            </c:numRef>
          </c:val>
          <c:extLst>
            <c:ext xmlns:c16="http://schemas.microsoft.com/office/drawing/2014/chart" uri="{C3380CC4-5D6E-409C-BE32-E72D297353CC}">
              <c16:uniqueId val="{00000001-E4F2-4212-B998-216FFEFD11C1}"/>
            </c:ext>
          </c:extLst>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(N=26,073)</c:v>
                </c:pt>
                <c:pt idx="1">
                  <c:v>Between 2 and 3 Years (N=21,784)</c:v>
                </c:pt>
                <c:pt idx="2">
                  <c:v>Between 4 and 5 Years (N=19,038)</c:v>
                </c:pt>
              </c:strCache>
            </c:strRef>
          </c:cat>
          <c:val>
            <c:numRef>
              <c:f>Sheet1!$B$4:$D$4</c:f>
              <c:numCache>
                <c:formatCode>General</c:formatCode>
                <c:ptCount val="3"/>
                <c:pt idx="0">
                  <c:v>1422</c:v>
                </c:pt>
                <c:pt idx="1">
                  <c:v>597</c:v>
                </c:pt>
                <c:pt idx="2">
                  <c:v>379</c:v>
                </c:pt>
              </c:numCache>
            </c:numRef>
          </c:val>
          <c:extLst>
            <c:ext xmlns:c16="http://schemas.microsoft.com/office/drawing/2014/chart" uri="{C3380CC4-5D6E-409C-BE32-E72D297353CC}">
              <c16:uniqueId val="{00000002-E4F2-4212-B998-216FFEFD11C1}"/>
            </c:ext>
          </c:extLst>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Sheet1!$B$1:$D$1</c:f>
              <c:strCache>
                <c:ptCount val="3"/>
                <c:pt idx="0">
                  <c:v>Up to 1 Year (N=26,073)</c:v>
                </c:pt>
                <c:pt idx="1">
                  <c:v>Between 2 and 3 Years (N=21,784)</c:v>
                </c:pt>
                <c:pt idx="2">
                  <c:v>Between 4 and 5 Years (N=19,038)</c:v>
                </c:pt>
              </c:strCache>
            </c:strRef>
          </c:cat>
          <c:val>
            <c:numRef>
              <c:f>Sheet1!$B$5:$D$5</c:f>
              <c:numCache>
                <c:formatCode>General</c:formatCode>
                <c:ptCount val="3"/>
                <c:pt idx="0">
                  <c:v>3626</c:v>
                </c:pt>
                <c:pt idx="1">
                  <c:v>1604</c:v>
                </c:pt>
                <c:pt idx="2">
                  <c:v>1354</c:v>
                </c:pt>
              </c:numCache>
            </c:numRef>
          </c:val>
          <c:extLst>
            <c:ext xmlns:c16="http://schemas.microsoft.com/office/drawing/2014/chart" uri="{C3380CC4-5D6E-409C-BE32-E72D297353CC}">
              <c16:uniqueId val="{00000003-E4F2-4212-B998-216FFEFD11C1}"/>
            </c:ext>
          </c:extLst>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Sheet1!$B$1:$D$1</c:f>
              <c:strCache>
                <c:ptCount val="3"/>
                <c:pt idx="0">
                  <c:v>Up to 1 Year (N=26,073)</c:v>
                </c:pt>
                <c:pt idx="1">
                  <c:v>Between 2 and 3 Years (N=21,784)</c:v>
                </c:pt>
                <c:pt idx="2">
                  <c:v>Between 4 and 5 Years (N=19,038)</c:v>
                </c:pt>
              </c:strCache>
            </c:strRef>
          </c:cat>
          <c:val>
            <c:numRef>
              <c:f>Sheet1!$B$6:$D$6</c:f>
              <c:numCache>
                <c:formatCode>General</c:formatCode>
                <c:ptCount val="3"/>
                <c:pt idx="0">
                  <c:v>788</c:v>
                </c:pt>
                <c:pt idx="1">
                  <c:v>158</c:v>
                </c:pt>
                <c:pt idx="2">
                  <c:v>109</c:v>
                </c:pt>
              </c:numCache>
            </c:numRef>
          </c:val>
          <c:extLst>
            <c:ext xmlns:c16="http://schemas.microsoft.com/office/drawing/2014/chart" uri="{C3380CC4-5D6E-409C-BE32-E72D297353CC}">
              <c16:uniqueId val="{00000004-E4F2-4212-B998-216FFEFD11C1}"/>
            </c:ext>
          </c:extLst>
        </c:ser>
        <c:dLbls>
          <c:showLegendKey val="0"/>
          <c:showVal val="0"/>
          <c:showCatName val="0"/>
          <c:showSerName val="0"/>
          <c:showPercent val="0"/>
          <c:showBubbleSize val="0"/>
        </c:dLbls>
        <c:gapWidth val="100"/>
        <c:overlap val="100"/>
        <c:axId val="693601440"/>
        <c:axId val="693601832"/>
      </c:barChart>
      <c:catAx>
        <c:axId val="693601440"/>
        <c:scaling>
          <c:orientation val="minMax"/>
        </c:scaling>
        <c:delete val="0"/>
        <c:axPos val="b"/>
        <c:numFmt formatCode="General" sourceLinked="0"/>
        <c:majorTickMark val="out"/>
        <c:minorTickMark val="none"/>
        <c:tickLblPos val="nextTo"/>
        <c:spPr>
          <a:ln>
            <a:solidFill>
              <a:schemeClr val="bg2"/>
            </a:solidFill>
          </a:ln>
        </c:spPr>
        <c:txPr>
          <a:bodyPr/>
          <a:lstStyle/>
          <a:p>
            <a:pPr>
              <a:defRPr sz="1500" b="1">
                <a:solidFill>
                  <a:schemeClr val="bg2"/>
                </a:solidFill>
              </a:defRPr>
            </a:pPr>
            <a:endParaRPr lang="en-US"/>
          </a:p>
        </c:txPr>
        <c:crossAx val="693601832"/>
        <c:crosses val="autoZero"/>
        <c:auto val="1"/>
        <c:lblAlgn val="ctr"/>
        <c:lblOffset val="100"/>
        <c:noMultiLvlLbl val="0"/>
      </c:catAx>
      <c:valAx>
        <c:axId val="693601832"/>
        <c:scaling>
          <c:orientation val="minMax"/>
          <c:min val="0"/>
        </c:scaling>
        <c:delete val="0"/>
        <c:axPos val="l"/>
        <c:majorGridlines>
          <c:spPr>
            <a:ln w="6350">
              <a:solidFill>
                <a:schemeClr val="bg2"/>
              </a:solidFill>
              <a:prstDash val="sysDash"/>
            </a:ln>
          </c:spPr>
        </c:majorGridlines>
        <c:numFmt formatCode="0%"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01440"/>
        <c:crosses val="autoZero"/>
        <c:crossBetween val="between"/>
        <c:majorUnit val="0.2"/>
      </c:valAx>
      <c:spPr>
        <a:noFill/>
        <a:ln>
          <a:solidFill>
            <a:schemeClr val="bg2"/>
          </a:solidFill>
        </a:ln>
      </c:spPr>
    </c:plotArea>
    <c:legend>
      <c:legendPos val="b"/>
      <c:layout>
        <c:manualLayout>
          <c:xMode val="edge"/>
          <c:yMode val="edge"/>
          <c:x val="0.12038251740271597"/>
          <c:y val="0.57640998265047372"/>
          <c:w val="0.84329293620906087"/>
          <c:h val="0.23714933938342447"/>
        </c:manualLayout>
      </c:layout>
      <c:overlay val="0"/>
      <c:spPr>
        <a:solidFill>
          <a:schemeClr val="tx1"/>
        </a:solidFill>
        <a:ln w="12700">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6.4840469160104983E-2"/>
          <c:w val="0.88622918263535633"/>
          <c:h val="0.80980520013123369"/>
        </c:manualLayout>
      </c:layout>
      <c:scatterChart>
        <c:scatterStyle val="lineMarker"/>
        <c:varyColors val="0"/>
        <c:ser>
          <c:idx val="0"/>
          <c:order val="0"/>
          <c:tx>
            <c:strRef>
              <c:f>Sheet1!$B$1</c:f>
              <c:strCache>
                <c:ptCount val="1"/>
                <c:pt idx="0">
                  <c:v>1994-2003 (N=14,972)</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99.92</c:v>
                </c:pt>
                <c:pt idx="3">
                  <c:v>99.8</c:v>
                </c:pt>
                <c:pt idx="4">
                  <c:v>99.611999999999995</c:v>
                </c:pt>
                <c:pt idx="5">
                  <c:v>99.322999999999993</c:v>
                </c:pt>
                <c:pt idx="6">
                  <c:v>96.355000000000004</c:v>
                </c:pt>
                <c:pt idx="7">
                  <c:v>92.475999999999999</c:v>
                </c:pt>
                <c:pt idx="8">
                  <c:v>91.986000000000004</c:v>
                </c:pt>
                <c:pt idx="9">
                  <c:v>91.781000000000006</c:v>
                </c:pt>
                <c:pt idx="10">
                  <c:v>91.691999999999993</c:v>
                </c:pt>
                <c:pt idx="11">
                  <c:v>91.685000000000002</c:v>
                </c:pt>
                <c:pt idx="12">
                  <c:v>91.649000000000001</c:v>
                </c:pt>
                <c:pt idx="13">
                  <c:v>91.626999999999995</c:v>
                </c:pt>
                <c:pt idx="14">
                  <c:v>91.587999999999994</c:v>
                </c:pt>
                <c:pt idx="15">
                  <c:v>91.501000000000005</c:v>
                </c:pt>
                <c:pt idx="16">
                  <c:v>91.263999999999996</c:v>
                </c:pt>
                <c:pt idx="17">
                  <c:v>90.835999999999999</c:v>
                </c:pt>
                <c:pt idx="18">
                  <c:v>88.789000000000001</c:v>
                </c:pt>
                <c:pt idx="19">
                  <c:v>85.739000000000004</c:v>
                </c:pt>
                <c:pt idx="20">
                  <c:v>85.001000000000005</c:v>
                </c:pt>
                <c:pt idx="21">
                  <c:v>84.662000000000006</c:v>
                </c:pt>
                <c:pt idx="22">
                  <c:v>84.507999999999996</c:v>
                </c:pt>
                <c:pt idx="23">
                  <c:v>84.466999999999999</c:v>
                </c:pt>
                <c:pt idx="24">
                  <c:v>84.433999999999997</c:v>
                </c:pt>
                <c:pt idx="25">
                  <c:v>84.347999999999999</c:v>
                </c:pt>
                <c:pt idx="26">
                  <c:v>84.26</c:v>
                </c:pt>
                <c:pt idx="27">
                  <c:v>84.197000000000003</c:v>
                </c:pt>
                <c:pt idx="28">
                  <c:v>83.882999999999996</c:v>
                </c:pt>
                <c:pt idx="29">
                  <c:v>83.55</c:v>
                </c:pt>
                <c:pt idx="30">
                  <c:v>81.98</c:v>
                </c:pt>
                <c:pt idx="31">
                  <c:v>79.61</c:v>
                </c:pt>
                <c:pt idx="32">
                  <c:v>78.875</c:v>
                </c:pt>
                <c:pt idx="33">
                  <c:v>78.638000000000005</c:v>
                </c:pt>
                <c:pt idx="34">
                  <c:v>78.491</c:v>
                </c:pt>
                <c:pt idx="35">
                  <c:v>78.399000000000001</c:v>
                </c:pt>
                <c:pt idx="36">
                  <c:v>78.352000000000004</c:v>
                </c:pt>
                <c:pt idx="37">
                  <c:v>78.284000000000006</c:v>
                </c:pt>
                <c:pt idx="38">
                  <c:v>78.164000000000001</c:v>
                </c:pt>
                <c:pt idx="39">
                  <c:v>78.024000000000001</c:v>
                </c:pt>
                <c:pt idx="40">
                  <c:v>77.751000000000005</c:v>
                </c:pt>
                <c:pt idx="41">
                  <c:v>77.396000000000001</c:v>
                </c:pt>
                <c:pt idx="42">
                  <c:v>75.686999999999998</c:v>
                </c:pt>
                <c:pt idx="43">
                  <c:v>73.799000000000007</c:v>
                </c:pt>
                <c:pt idx="44">
                  <c:v>73.266000000000005</c:v>
                </c:pt>
                <c:pt idx="45">
                  <c:v>73.102000000000004</c:v>
                </c:pt>
                <c:pt idx="46">
                  <c:v>72.998000000000005</c:v>
                </c:pt>
                <c:pt idx="47">
                  <c:v>72.935000000000002</c:v>
                </c:pt>
                <c:pt idx="48">
                  <c:v>72.861000000000004</c:v>
                </c:pt>
                <c:pt idx="49">
                  <c:v>72.751000000000005</c:v>
                </c:pt>
                <c:pt idx="50">
                  <c:v>72.650000000000006</c:v>
                </c:pt>
                <c:pt idx="51">
                  <c:v>72.503</c:v>
                </c:pt>
                <c:pt idx="52">
                  <c:v>72.251999999999995</c:v>
                </c:pt>
                <c:pt idx="53">
                  <c:v>71.873999999999995</c:v>
                </c:pt>
                <c:pt idx="54">
                  <c:v>70.302000000000007</c:v>
                </c:pt>
                <c:pt idx="55">
                  <c:v>68.369</c:v>
                </c:pt>
                <c:pt idx="56">
                  <c:v>67.894999999999996</c:v>
                </c:pt>
                <c:pt idx="57">
                  <c:v>67.744</c:v>
                </c:pt>
                <c:pt idx="58">
                  <c:v>67.674000000000007</c:v>
                </c:pt>
                <c:pt idx="59">
                  <c:v>67.566999999999993</c:v>
                </c:pt>
                <c:pt idx="60">
                  <c:v>67.483000000000004</c:v>
                </c:pt>
                <c:pt idx="61">
                  <c:v>67.408000000000001</c:v>
                </c:pt>
                <c:pt idx="62">
                  <c:v>67.256</c:v>
                </c:pt>
                <c:pt idx="63">
                  <c:v>67.037999999999997</c:v>
                </c:pt>
                <c:pt idx="64">
                  <c:v>66.742000000000004</c:v>
                </c:pt>
                <c:pt idx="65">
                  <c:v>66.316000000000003</c:v>
                </c:pt>
                <c:pt idx="66">
                  <c:v>65.177000000000007</c:v>
                </c:pt>
                <c:pt idx="67">
                  <c:v>63.343000000000004</c:v>
                </c:pt>
                <c:pt idx="68">
                  <c:v>62.886000000000003</c:v>
                </c:pt>
                <c:pt idx="69">
                  <c:v>62.741</c:v>
                </c:pt>
                <c:pt idx="70">
                  <c:v>62.715000000000003</c:v>
                </c:pt>
                <c:pt idx="71">
                  <c:v>62.688000000000002</c:v>
                </c:pt>
                <c:pt idx="72">
                  <c:v>62.579000000000001</c:v>
                </c:pt>
                <c:pt idx="73">
                  <c:v>62.509</c:v>
                </c:pt>
                <c:pt idx="74">
                  <c:v>62.393000000000001</c:v>
                </c:pt>
                <c:pt idx="75">
                  <c:v>62.219000000000001</c:v>
                </c:pt>
                <c:pt idx="76">
                  <c:v>61.869</c:v>
                </c:pt>
                <c:pt idx="77">
                  <c:v>61.399000000000001</c:v>
                </c:pt>
                <c:pt idx="78">
                  <c:v>60.441000000000003</c:v>
                </c:pt>
                <c:pt idx="79">
                  <c:v>58.945999999999998</c:v>
                </c:pt>
                <c:pt idx="80">
                  <c:v>58.454999999999998</c:v>
                </c:pt>
                <c:pt idx="81">
                  <c:v>58.335999999999999</c:v>
                </c:pt>
                <c:pt idx="82">
                  <c:v>58.320999999999998</c:v>
                </c:pt>
                <c:pt idx="83">
                  <c:v>58.29</c:v>
                </c:pt>
                <c:pt idx="84">
                  <c:v>58.197000000000003</c:v>
                </c:pt>
                <c:pt idx="85">
                  <c:v>58.164999999999999</c:v>
                </c:pt>
                <c:pt idx="86">
                  <c:v>58</c:v>
                </c:pt>
                <c:pt idx="87">
                  <c:v>57.783999999999999</c:v>
                </c:pt>
                <c:pt idx="88">
                  <c:v>57.35</c:v>
                </c:pt>
                <c:pt idx="89">
                  <c:v>56.930999999999997</c:v>
                </c:pt>
                <c:pt idx="90">
                  <c:v>55.973999999999997</c:v>
                </c:pt>
                <c:pt idx="91">
                  <c:v>54.674999999999997</c:v>
                </c:pt>
                <c:pt idx="92">
                  <c:v>54.302</c:v>
                </c:pt>
                <c:pt idx="93">
                  <c:v>54.234000000000002</c:v>
                </c:pt>
                <c:pt idx="94">
                  <c:v>54.164999999999999</c:v>
                </c:pt>
                <c:pt idx="95">
                  <c:v>54.131</c:v>
                </c:pt>
                <c:pt idx="96">
                  <c:v>54.06</c:v>
                </c:pt>
                <c:pt idx="97">
                  <c:v>53.930999999999997</c:v>
                </c:pt>
                <c:pt idx="98">
                  <c:v>53.780999999999999</c:v>
                </c:pt>
                <c:pt idx="99">
                  <c:v>53.591000000000001</c:v>
                </c:pt>
                <c:pt idx="100">
                  <c:v>53.344000000000001</c:v>
                </c:pt>
                <c:pt idx="101">
                  <c:v>52.790999999999997</c:v>
                </c:pt>
                <c:pt idx="102">
                  <c:v>52.063000000000002</c:v>
                </c:pt>
                <c:pt idx="103">
                  <c:v>50.985999999999997</c:v>
                </c:pt>
                <c:pt idx="104">
                  <c:v>50.715000000000003</c:v>
                </c:pt>
                <c:pt idx="105">
                  <c:v>50.558999999999997</c:v>
                </c:pt>
                <c:pt idx="106">
                  <c:v>50.539000000000001</c:v>
                </c:pt>
                <c:pt idx="107">
                  <c:v>50.539000000000001</c:v>
                </c:pt>
                <c:pt idx="108">
                  <c:v>50.499000000000002</c:v>
                </c:pt>
                <c:pt idx="109">
                  <c:v>50.350999999999999</c:v>
                </c:pt>
                <c:pt idx="110">
                  <c:v>50.155999999999999</c:v>
                </c:pt>
                <c:pt idx="111">
                  <c:v>49.939</c:v>
                </c:pt>
                <c:pt idx="112">
                  <c:v>49.567</c:v>
                </c:pt>
                <c:pt idx="113">
                  <c:v>49.173000000000002</c:v>
                </c:pt>
                <c:pt idx="114">
                  <c:v>48.225999999999999</c:v>
                </c:pt>
                <c:pt idx="115">
                  <c:v>47.453000000000003</c:v>
                </c:pt>
                <c:pt idx="116">
                  <c:v>47.209000000000003</c:v>
                </c:pt>
                <c:pt idx="117">
                  <c:v>47.052</c:v>
                </c:pt>
                <c:pt idx="118">
                  <c:v>47.03</c:v>
                </c:pt>
                <c:pt idx="119">
                  <c:v>47.03</c:v>
                </c:pt>
                <c:pt idx="120">
                  <c:v>46.936</c:v>
                </c:pt>
                <c:pt idx="121">
                  <c:v>46.841000000000001</c:v>
                </c:pt>
                <c:pt idx="122">
                  <c:v>46.597000000000001</c:v>
                </c:pt>
                <c:pt idx="123">
                  <c:v>46.4</c:v>
                </c:pt>
                <c:pt idx="124">
                  <c:v>46.201999999999998</c:v>
                </c:pt>
                <c:pt idx="125">
                  <c:v>45.805</c:v>
                </c:pt>
                <c:pt idx="126">
                  <c:v>45.183</c:v>
                </c:pt>
                <c:pt idx="127">
                  <c:v>44.209000000000003</c:v>
                </c:pt>
                <c:pt idx="128">
                  <c:v>44.084000000000003</c:v>
                </c:pt>
                <c:pt idx="129">
                  <c:v>44.058</c:v>
                </c:pt>
                <c:pt idx="130">
                  <c:v>44.058</c:v>
                </c:pt>
                <c:pt idx="131">
                  <c:v>44.033000000000001</c:v>
                </c:pt>
                <c:pt idx="132">
                  <c:v>44.006</c:v>
                </c:pt>
                <c:pt idx="133">
                  <c:v>44.006</c:v>
                </c:pt>
                <c:pt idx="134">
                  <c:v>43.895000000000003</c:v>
                </c:pt>
                <c:pt idx="135">
                  <c:v>43.7</c:v>
                </c:pt>
                <c:pt idx="136">
                  <c:v>43.392000000000003</c:v>
                </c:pt>
                <c:pt idx="137">
                  <c:v>43.055</c:v>
                </c:pt>
                <c:pt idx="138">
                  <c:v>42.408000000000001</c:v>
                </c:pt>
                <c:pt idx="139">
                  <c:v>41.701999999999998</c:v>
                </c:pt>
                <c:pt idx="140">
                  <c:v>41.445999999999998</c:v>
                </c:pt>
                <c:pt idx="141">
                  <c:v>41.360999999999997</c:v>
                </c:pt>
                <c:pt idx="142">
                  <c:v>41.360999999999997</c:v>
                </c:pt>
                <c:pt idx="143">
                  <c:v>41.360999999999997</c:v>
                </c:pt>
                <c:pt idx="144">
                  <c:v>41.331000000000003</c:v>
                </c:pt>
                <c:pt idx="145">
                  <c:v>41.268999999999998</c:v>
                </c:pt>
                <c:pt idx="146">
                  <c:v>41.207000000000001</c:v>
                </c:pt>
                <c:pt idx="147">
                  <c:v>41.08</c:v>
                </c:pt>
                <c:pt idx="148">
                  <c:v>40.826999999999998</c:v>
                </c:pt>
                <c:pt idx="149">
                  <c:v>40.51</c:v>
                </c:pt>
                <c:pt idx="150">
                  <c:v>39.81</c:v>
                </c:pt>
                <c:pt idx="151">
                  <c:v>38.945999999999998</c:v>
                </c:pt>
                <c:pt idx="152">
                  <c:v>38.848999999999997</c:v>
                </c:pt>
                <c:pt idx="153">
                  <c:v>38.848999999999997</c:v>
                </c:pt>
                <c:pt idx="154">
                  <c:v>38.848999999999997</c:v>
                </c:pt>
                <c:pt idx="155">
                  <c:v>38.848999999999997</c:v>
                </c:pt>
                <c:pt idx="156">
                  <c:v>38.78</c:v>
                </c:pt>
                <c:pt idx="157">
                  <c:v>38.744</c:v>
                </c:pt>
                <c:pt idx="158">
                  <c:v>38.636000000000003</c:v>
                </c:pt>
                <c:pt idx="159">
                  <c:v>38.563000000000002</c:v>
                </c:pt>
                <c:pt idx="160">
                  <c:v>38.343000000000004</c:v>
                </c:pt>
                <c:pt idx="161">
                  <c:v>37.936</c:v>
                </c:pt>
                <c:pt idx="162">
                  <c:v>37.119999999999997</c:v>
                </c:pt>
                <c:pt idx="163">
                  <c:v>36.597999999999999</c:v>
                </c:pt>
                <c:pt idx="164">
                  <c:v>36.521999999999998</c:v>
                </c:pt>
                <c:pt idx="165">
                  <c:v>36.521999999999998</c:v>
                </c:pt>
                <c:pt idx="166">
                  <c:v>36.521999999999998</c:v>
                </c:pt>
                <c:pt idx="167">
                  <c:v>36.521999999999998</c:v>
                </c:pt>
                <c:pt idx="168">
                  <c:v>36.521999999999998</c:v>
                </c:pt>
                <c:pt idx="169">
                  <c:v>36.475999999999999</c:v>
                </c:pt>
                <c:pt idx="170">
                  <c:v>36.475999999999999</c:v>
                </c:pt>
                <c:pt idx="171">
                  <c:v>36.427999999999997</c:v>
                </c:pt>
                <c:pt idx="172">
                  <c:v>36.183</c:v>
                </c:pt>
                <c:pt idx="173">
                  <c:v>35.838999999999999</c:v>
                </c:pt>
                <c:pt idx="174">
                  <c:v>35.15</c:v>
                </c:pt>
                <c:pt idx="175">
                  <c:v>34.655999999999999</c:v>
                </c:pt>
                <c:pt idx="176">
                  <c:v>34.506999999999998</c:v>
                </c:pt>
                <c:pt idx="177">
                  <c:v>34.405000000000001</c:v>
                </c:pt>
                <c:pt idx="178">
                  <c:v>34.405000000000001</c:v>
                </c:pt>
                <c:pt idx="179">
                  <c:v>34.405000000000001</c:v>
                </c:pt>
                <c:pt idx="180">
                  <c:v>34.351999999999997</c:v>
                </c:pt>
                <c:pt idx="181">
                  <c:v>34.292999999999999</c:v>
                </c:pt>
                <c:pt idx="182">
                  <c:v>34.229999999999997</c:v>
                </c:pt>
                <c:pt idx="183">
                  <c:v>34.101999999999997</c:v>
                </c:pt>
                <c:pt idx="184">
                  <c:v>33.908999999999999</c:v>
                </c:pt>
                <c:pt idx="185">
                  <c:v>33.323999999999998</c:v>
                </c:pt>
                <c:pt idx="186">
                  <c:v>32.606999999999999</c:v>
                </c:pt>
                <c:pt idx="187">
                  <c:v>31.952999999999999</c:v>
                </c:pt>
                <c:pt idx="188">
                  <c:v>31.82</c:v>
                </c:pt>
                <c:pt idx="189">
                  <c:v>31.751000000000001</c:v>
                </c:pt>
                <c:pt idx="190">
                  <c:v>31.751000000000001</c:v>
                </c:pt>
                <c:pt idx="191">
                  <c:v>31.751000000000001</c:v>
                </c:pt>
                <c:pt idx="192">
                  <c:v>31.751000000000001</c:v>
                </c:pt>
                <c:pt idx="193">
                  <c:v>31.751000000000001</c:v>
                </c:pt>
                <c:pt idx="194">
                  <c:v>31.66</c:v>
                </c:pt>
                <c:pt idx="195">
                  <c:v>31.475999999999999</c:v>
                </c:pt>
                <c:pt idx="196">
                  <c:v>31.29</c:v>
                </c:pt>
                <c:pt idx="197">
                  <c:v>31.009</c:v>
                </c:pt>
                <c:pt idx="198">
                  <c:v>30.914999999999999</c:v>
                </c:pt>
                <c:pt idx="199">
                  <c:v>30.253</c:v>
                </c:pt>
                <c:pt idx="200">
                  <c:v>30.253</c:v>
                </c:pt>
                <c:pt idx="201">
                  <c:v>30.253</c:v>
                </c:pt>
                <c:pt idx="202">
                  <c:v>30.151</c:v>
                </c:pt>
                <c:pt idx="203">
                  <c:v>30.151</c:v>
                </c:pt>
                <c:pt idx="204">
                  <c:v>30.151</c:v>
                </c:pt>
                <c:pt idx="205">
                  <c:v>30.151</c:v>
                </c:pt>
                <c:pt idx="206">
                  <c:v>30.151</c:v>
                </c:pt>
                <c:pt idx="207">
                  <c:v>29.75</c:v>
                </c:pt>
                <c:pt idx="208">
                  <c:v>29.614999999999998</c:v>
                </c:pt>
                <c:pt idx="209">
                  <c:v>29.344999999999999</c:v>
                </c:pt>
                <c:pt idx="210">
                  <c:v>28.803999999999998</c:v>
                </c:pt>
                <c:pt idx="211">
                  <c:v>28.398</c:v>
                </c:pt>
                <c:pt idx="212">
                  <c:v>28.26</c:v>
                </c:pt>
                <c:pt idx="213">
                  <c:v>28.12</c:v>
                </c:pt>
                <c:pt idx="214">
                  <c:v>28.12</c:v>
                </c:pt>
                <c:pt idx="215">
                  <c:v>28.12</c:v>
                </c:pt>
                <c:pt idx="216">
                  <c:v>28.12</c:v>
                </c:pt>
                <c:pt idx="217">
                  <c:v>28.12</c:v>
                </c:pt>
                <c:pt idx="218">
                  <c:v>28.12</c:v>
                </c:pt>
                <c:pt idx="219">
                  <c:v>27.384</c:v>
                </c:pt>
                <c:pt idx="220">
                  <c:v>27.012</c:v>
                </c:pt>
                <c:pt idx="221">
                  <c:v>27.012</c:v>
                </c:pt>
                <c:pt idx="222">
                  <c:v>26.257999999999999</c:v>
                </c:pt>
                <c:pt idx="223">
                  <c:v>26.068999999999999</c:v>
                </c:pt>
                <c:pt idx="224">
                  <c:v>25.879000000000001</c:v>
                </c:pt>
                <c:pt idx="225">
                  <c:v>25.879000000000001</c:v>
                </c:pt>
                <c:pt idx="226">
                  <c:v>25.879000000000001</c:v>
                </c:pt>
                <c:pt idx="227">
                  <c:v>25.879000000000001</c:v>
                </c:pt>
                <c:pt idx="228">
                  <c:v>25.879000000000001</c:v>
                </c:pt>
                <c:pt idx="229">
                  <c:v>25.879000000000001</c:v>
                </c:pt>
                <c:pt idx="230">
                  <c:v>25.879000000000001</c:v>
                </c:pt>
                <c:pt idx="231">
                  <c:v>25.603000000000002</c:v>
                </c:pt>
                <c:pt idx="232">
                  <c:v>25.603000000000002</c:v>
                </c:pt>
                <c:pt idx="233">
                  <c:v>25.324999999999999</c:v>
                </c:pt>
                <c:pt idx="234">
                  <c:v>25.047000000000001</c:v>
                </c:pt>
                <c:pt idx="235">
                  <c:v>25.047000000000001</c:v>
                </c:pt>
                <c:pt idx="236">
                  <c:v>24.765000000000001</c:v>
                </c:pt>
                <c:pt idx="237">
                  <c:v>24.484000000000002</c:v>
                </c:pt>
                <c:pt idx="238">
                  <c:v>24.484000000000002</c:v>
                </c:pt>
                <c:pt idx="239">
                  <c:v>24.484000000000002</c:v>
                </c:pt>
                <c:pt idx="240">
                  <c:v>24.484000000000002</c:v>
                </c:pt>
              </c:numCache>
            </c:numRef>
          </c:yVal>
          <c:smooth val="0"/>
          <c:extLst>
            <c:ext xmlns:c16="http://schemas.microsoft.com/office/drawing/2014/chart" uri="{C3380CC4-5D6E-409C-BE32-E72D297353CC}">
              <c16:uniqueId val="{00000000-C50E-4058-9EE9-B014F3320EBC}"/>
            </c:ext>
          </c:extLst>
        </c:ser>
        <c:ser>
          <c:idx val="1"/>
          <c:order val="1"/>
          <c:tx>
            <c:strRef>
              <c:f>Sheet1!$C$1</c:f>
              <c:strCache>
                <c:ptCount val="1"/>
                <c:pt idx="0">
                  <c:v>2004-6/2016 (N=21,814)</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99.971999999999994</c:v>
                </c:pt>
                <c:pt idx="3">
                  <c:v>99.912999999999997</c:v>
                </c:pt>
                <c:pt idx="4">
                  <c:v>99.816000000000003</c:v>
                </c:pt>
                <c:pt idx="5">
                  <c:v>99.585999999999999</c:v>
                </c:pt>
                <c:pt idx="6">
                  <c:v>96.974999999999994</c:v>
                </c:pt>
                <c:pt idx="7">
                  <c:v>92.760999999999996</c:v>
                </c:pt>
                <c:pt idx="8">
                  <c:v>92.46</c:v>
                </c:pt>
                <c:pt idx="9">
                  <c:v>92.403999999999996</c:v>
                </c:pt>
                <c:pt idx="10">
                  <c:v>92.394000000000005</c:v>
                </c:pt>
                <c:pt idx="11">
                  <c:v>92.385000000000005</c:v>
                </c:pt>
                <c:pt idx="12">
                  <c:v>92.385000000000005</c:v>
                </c:pt>
                <c:pt idx="13">
                  <c:v>92.331999999999994</c:v>
                </c:pt>
                <c:pt idx="14">
                  <c:v>92.289000000000001</c:v>
                </c:pt>
                <c:pt idx="15">
                  <c:v>92.162000000000006</c:v>
                </c:pt>
                <c:pt idx="16">
                  <c:v>91.941999999999993</c:v>
                </c:pt>
                <c:pt idx="17">
                  <c:v>91.460999999999999</c:v>
                </c:pt>
                <c:pt idx="18">
                  <c:v>89.49</c:v>
                </c:pt>
                <c:pt idx="19">
                  <c:v>86.444000000000003</c:v>
                </c:pt>
                <c:pt idx="20">
                  <c:v>85.998000000000005</c:v>
                </c:pt>
                <c:pt idx="21">
                  <c:v>85.914000000000001</c:v>
                </c:pt>
                <c:pt idx="22">
                  <c:v>85.897999999999996</c:v>
                </c:pt>
                <c:pt idx="23">
                  <c:v>85.891999999999996</c:v>
                </c:pt>
                <c:pt idx="24">
                  <c:v>85.88</c:v>
                </c:pt>
                <c:pt idx="25">
                  <c:v>85.853999999999999</c:v>
                </c:pt>
                <c:pt idx="26">
                  <c:v>85.78</c:v>
                </c:pt>
                <c:pt idx="27">
                  <c:v>85.623999999999995</c:v>
                </c:pt>
                <c:pt idx="28">
                  <c:v>85.304000000000002</c:v>
                </c:pt>
                <c:pt idx="29">
                  <c:v>84.701999999999998</c:v>
                </c:pt>
                <c:pt idx="30">
                  <c:v>83.085999999999999</c:v>
                </c:pt>
                <c:pt idx="31">
                  <c:v>80.819000000000003</c:v>
                </c:pt>
                <c:pt idx="32">
                  <c:v>80.451999999999998</c:v>
                </c:pt>
                <c:pt idx="33">
                  <c:v>80.369</c:v>
                </c:pt>
                <c:pt idx="34">
                  <c:v>80.347999999999999</c:v>
                </c:pt>
                <c:pt idx="35">
                  <c:v>80.325999999999993</c:v>
                </c:pt>
                <c:pt idx="36">
                  <c:v>80.304000000000002</c:v>
                </c:pt>
                <c:pt idx="37">
                  <c:v>80.186000000000007</c:v>
                </c:pt>
                <c:pt idx="38">
                  <c:v>80.045000000000002</c:v>
                </c:pt>
                <c:pt idx="39">
                  <c:v>79.86</c:v>
                </c:pt>
                <c:pt idx="40">
                  <c:v>79.436999999999998</c:v>
                </c:pt>
                <c:pt idx="41">
                  <c:v>78.869</c:v>
                </c:pt>
                <c:pt idx="42">
                  <c:v>77.501000000000005</c:v>
                </c:pt>
                <c:pt idx="43">
                  <c:v>75.626000000000005</c:v>
                </c:pt>
                <c:pt idx="44">
                  <c:v>75.343000000000004</c:v>
                </c:pt>
                <c:pt idx="45">
                  <c:v>75.316999999999993</c:v>
                </c:pt>
                <c:pt idx="46">
                  <c:v>75.263999999999996</c:v>
                </c:pt>
                <c:pt idx="47">
                  <c:v>75.238</c:v>
                </c:pt>
                <c:pt idx="48">
                  <c:v>75.227999999999994</c:v>
                </c:pt>
                <c:pt idx="49">
                  <c:v>75.168999999999997</c:v>
                </c:pt>
                <c:pt idx="50">
                  <c:v>75.063999999999993</c:v>
                </c:pt>
                <c:pt idx="51">
                  <c:v>74.896000000000001</c:v>
                </c:pt>
                <c:pt idx="52">
                  <c:v>74.566999999999993</c:v>
                </c:pt>
                <c:pt idx="53">
                  <c:v>73.938999999999993</c:v>
                </c:pt>
                <c:pt idx="54">
                  <c:v>72.584000000000003</c:v>
                </c:pt>
                <c:pt idx="55">
                  <c:v>70.706999999999994</c:v>
                </c:pt>
                <c:pt idx="56">
                  <c:v>70.338999999999999</c:v>
                </c:pt>
                <c:pt idx="57">
                  <c:v>70.251999999999995</c:v>
                </c:pt>
                <c:pt idx="58">
                  <c:v>70.241</c:v>
                </c:pt>
                <c:pt idx="59">
                  <c:v>70.195999999999998</c:v>
                </c:pt>
                <c:pt idx="60">
                  <c:v>70.185000000000002</c:v>
                </c:pt>
                <c:pt idx="61">
                  <c:v>70.159000000000006</c:v>
                </c:pt>
                <c:pt idx="62">
                  <c:v>70.037999999999997</c:v>
                </c:pt>
                <c:pt idx="63">
                  <c:v>69.724000000000004</c:v>
                </c:pt>
                <c:pt idx="64">
                  <c:v>69.394999999999996</c:v>
                </c:pt>
                <c:pt idx="65">
                  <c:v>68.870999999999995</c:v>
                </c:pt>
                <c:pt idx="66">
                  <c:v>67.75</c:v>
                </c:pt>
                <c:pt idx="67">
                  <c:v>66.36</c:v>
                </c:pt>
                <c:pt idx="68">
                  <c:v>66.162999999999997</c:v>
                </c:pt>
                <c:pt idx="69">
                  <c:v>66.105999999999995</c:v>
                </c:pt>
                <c:pt idx="70">
                  <c:v>66.105999999999995</c:v>
                </c:pt>
                <c:pt idx="71">
                  <c:v>66.048000000000002</c:v>
                </c:pt>
                <c:pt idx="72">
                  <c:v>66.031999999999996</c:v>
                </c:pt>
                <c:pt idx="73">
                  <c:v>65.881</c:v>
                </c:pt>
                <c:pt idx="74">
                  <c:v>65.721999999999994</c:v>
                </c:pt>
                <c:pt idx="75">
                  <c:v>65.525000000000006</c:v>
                </c:pt>
                <c:pt idx="76">
                  <c:v>65.236999999999995</c:v>
                </c:pt>
                <c:pt idx="77">
                  <c:v>64.748999999999995</c:v>
                </c:pt>
                <c:pt idx="78">
                  <c:v>63.731000000000002</c:v>
                </c:pt>
                <c:pt idx="79">
                  <c:v>62.634</c:v>
                </c:pt>
                <c:pt idx="80">
                  <c:v>62.430999999999997</c:v>
                </c:pt>
                <c:pt idx="81">
                  <c:v>62.375</c:v>
                </c:pt>
                <c:pt idx="82">
                  <c:v>62.317999999999998</c:v>
                </c:pt>
                <c:pt idx="83">
                  <c:v>62.26</c:v>
                </c:pt>
                <c:pt idx="84">
                  <c:v>62.24</c:v>
                </c:pt>
                <c:pt idx="85">
                  <c:v>62.127000000000002</c:v>
                </c:pt>
                <c:pt idx="86">
                  <c:v>61.912999999999997</c:v>
                </c:pt>
                <c:pt idx="87">
                  <c:v>61.72</c:v>
                </c:pt>
                <c:pt idx="88">
                  <c:v>61.381</c:v>
                </c:pt>
                <c:pt idx="89">
                  <c:v>60.822000000000003</c:v>
                </c:pt>
                <c:pt idx="90">
                  <c:v>59.920999999999999</c:v>
                </c:pt>
                <c:pt idx="91">
                  <c:v>58.99</c:v>
                </c:pt>
                <c:pt idx="92">
                  <c:v>58.841999999999999</c:v>
                </c:pt>
                <c:pt idx="93">
                  <c:v>58.790999999999997</c:v>
                </c:pt>
                <c:pt idx="94">
                  <c:v>58.790999999999997</c:v>
                </c:pt>
                <c:pt idx="95">
                  <c:v>58.764000000000003</c:v>
                </c:pt>
                <c:pt idx="96">
                  <c:v>58.735999999999997</c:v>
                </c:pt>
                <c:pt idx="97">
                  <c:v>58.674999999999997</c:v>
                </c:pt>
                <c:pt idx="98">
                  <c:v>58.610999999999997</c:v>
                </c:pt>
                <c:pt idx="99">
                  <c:v>58.319000000000003</c:v>
                </c:pt>
                <c:pt idx="100">
                  <c:v>57.863</c:v>
                </c:pt>
                <c:pt idx="101">
                  <c:v>57.438000000000002</c:v>
                </c:pt>
                <c:pt idx="102">
                  <c:v>56.484999999999999</c:v>
                </c:pt>
                <c:pt idx="103">
                  <c:v>55.691000000000003</c:v>
                </c:pt>
                <c:pt idx="104">
                  <c:v>55.456000000000003</c:v>
                </c:pt>
                <c:pt idx="105">
                  <c:v>55.421999999999997</c:v>
                </c:pt>
                <c:pt idx="106">
                  <c:v>55.421999999999997</c:v>
                </c:pt>
                <c:pt idx="107">
                  <c:v>55.384999999999998</c:v>
                </c:pt>
                <c:pt idx="108">
                  <c:v>55.384999999999998</c:v>
                </c:pt>
                <c:pt idx="109">
                  <c:v>55.341999999999999</c:v>
                </c:pt>
                <c:pt idx="110">
                  <c:v>55.295999999999999</c:v>
                </c:pt>
                <c:pt idx="111">
                  <c:v>55.015000000000001</c:v>
                </c:pt>
                <c:pt idx="112">
                  <c:v>54.779000000000003</c:v>
                </c:pt>
                <c:pt idx="113">
                  <c:v>54.448</c:v>
                </c:pt>
                <c:pt idx="114">
                  <c:v>53.210999999999999</c:v>
                </c:pt>
                <c:pt idx="115">
                  <c:v>51.722000000000001</c:v>
                </c:pt>
                <c:pt idx="116">
                  <c:v>51.234999999999999</c:v>
                </c:pt>
                <c:pt idx="117">
                  <c:v>51.186</c:v>
                </c:pt>
                <c:pt idx="118">
                  <c:v>51.186</c:v>
                </c:pt>
                <c:pt idx="119">
                  <c:v>51.186</c:v>
                </c:pt>
                <c:pt idx="120">
                  <c:v>51.131999999999998</c:v>
                </c:pt>
                <c:pt idx="121">
                  <c:v>51.069000000000003</c:v>
                </c:pt>
                <c:pt idx="122">
                  <c:v>50.933999999999997</c:v>
                </c:pt>
                <c:pt idx="123">
                  <c:v>50.723999999999997</c:v>
                </c:pt>
                <c:pt idx="124">
                  <c:v>50.723999999999997</c:v>
                </c:pt>
                <c:pt idx="125">
                  <c:v>50.582999999999998</c:v>
                </c:pt>
                <c:pt idx="126">
                  <c:v>49.59</c:v>
                </c:pt>
                <c:pt idx="127">
                  <c:v>48.448999999999998</c:v>
                </c:pt>
                <c:pt idx="128">
                  <c:v>48.375999999999998</c:v>
                </c:pt>
                <c:pt idx="129">
                  <c:v>48.375999999999998</c:v>
                </c:pt>
                <c:pt idx="130">
                  <c:v>48.375999999999998</c:v>
                </c:pt>
                <c:pt idx="131">
                  <c:v>48.298999999999999</c:v>
                </c:pt>
                <c:pt idx="132">
                  <c:v>48.298999999999999</c:v>
                </c:pt>
                <c:pt idx="133">
                  <c:v>48.298999999999999</c:v>
                </c:pt>
                <c:pt idx="134">
                  <c:v>48.185000000000002</c:v>
                </c:pt>
                <c:pt idx="135">
                  <c:v>48.064999999999998</c:v>
                </c:pt>
                <c:pt idx="136">
                  <c:v>47.825000000000003</c:v>
                </c:pt>
                <c:pt idx="137">
                  <c:v>47.463000000000001</c:v>
                </c:pt>
                <c:pt idx="138">
                  <c:v>47.218000000000004</c:v>
                </c:pt>
                <c:pt idx="139">
                  <c:v>46.47</c:v>
                </c:pt>
                <c:pt idx="140">
                  <c:v>46.216999999999999</c:v>
                </c:pt>
                <c:pt idx="141">
                  <c:v>46.216999999999999</c:v>
                </c:pt>
                <c:pt idx="142">
                  <c:v>46.082000000000001</c:v>
                </c:pt>
                <c:pt idx="143">
                  <c:v>46.082000000000001</c:v>
                </c:pt>
                <c:pt idx="144">
                  <c:v>45.744999999999997</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1-C50E-4058-9EE9-B014F3320EBC}"/>
            </c:ext>
          </c:extLst>
        </c:ser>
        <c:dLbls>
          <c:showLegendKey val="0"/>
          <c:showVal val="0"/>
          <c:showCatName val="0"/>
          <c:showSerName val="0"/>
          <c:showPercent val="0"/>
          <c:showBubbleSize val="0"/>
        </c:dLbls>
        <c:axId val="693604576"/>
        <c:axId val="693604968"/>
      </c:scatterChart>
      <c:valAx>
        <c:axId val="693604576"/>
        <c:scaling>
          <c:orientation val="minMax"/>
          <c:max val="1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04968"/>
        <c:crosses val="autoZero"/>
        <c:crossBetween val="midCat"/>
        <c:majorUnit val="1"/>
      </c:valAx>
      <c:valAx>
        <c:axId val="69360496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04576"/>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1418135786124078"/>
          <c:y val="0.70441621555118117"/>
          <c:w val="0.52211657724200256"/>
          <c:h val="0.11441272965879265"/>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197"/>
          <c:h val="0.77334686679790021"/>
        </c:manualLayout>
      </c:layout>
      <c:scatterChart>
        <c:scatterStyle val="lineMarker"/>
        <c:varyColors val="0"/>
        <c:ser>
          <c:idx val="0"/>
          <c:order val="0"/>
          <c:tx>
            <c:strRef>
              <c:f>Sheet1!$B$1</c:f>
              <c:strCache>
                <c:ptCount val="1"/>
                <c:pt idx="0">
                  <c:v>&lt; 2 hours (N=4,876)</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99.978999999999999</c:v>
                </c:pt>
                <c:pt idx="3">
                  <c:v>99.897000000000006</c:v>
                </c:pt>
                <c:pt idx="4">
                  <c:v>99.733000000000004</c:v>
                </c:pt>
                <c:pt idx="5">
                  <c:v>99.567999999999998</c:v>
                </c:pt>
                <c:pt idx="6">
                  <c:v>96.614000000000004</c:v>
                </c:pt>
                <c:pt idx="7">
                  <c:v>92.105000000000004</c:v>
                </c:pt>
                <c:pt idx="8">
                  <c:v>91.753</c:v>
                </c:pt>
                <c:pt idx="9">
                  <c:v>91.606999999999999</c:v>
                </c:pt>
                <c:pt idx="10">
                  <c:v>91.585999999999999</c:v>
                </c:pt>
                <c:pt idx="11">
                  <c:v>91.585999999999999</c:v>
                </c:pt>
                <c:pt idx="12">
                  <c:v>91.564999999999998</c:v>
                </c:pt>
                <c:pt idx="13">
                  <c:v>91.518000000000001</c:v>
                </c:pt>
                <c:pt idx="14">
                  <c:v>91.518000000000001</c:v>
                </c:pt>
                <c:pt idx="15">
                  <c:v>91.372</c:v>
                </c:pt>
                <c:pt idx="16">
                  <c:v>91.200999999999993</c:v>
                </c:pt>
                <c:pt idx="17">
                  <c:v>90.882000000000005</c:v>
                </c:pt>
                <c:pt idx="18">
                  <c:v>88.837000000000003</c:v>
                </c:pt>
                <c:pt idx="19">
                  <c:v>85.626999999999995</c:v>
                </c:pt>
                <c:pt idx="20">
                  <c:v>84.882999999999996</c:v>
                </c:pt>
                <c:pt idx="21">
                  <c:v>84.808000000000007</c:v>
                </c:pt>
                <c:pt idx="22">
                  <c:v>84.733000000000004</c:v>
                </c:pt>
                <c:pt idx="23">
                  <c:v>84.733000000000004</c:v>
                </c:pt>
                <c:pt idx="24">
                  <c:v>84.706999999999994</c:v>
                </c:pt>
                <c:pt idx="25">
                  <c:v>84.650999999999996</c:v>
                </c:pt>
                <c:pt idx="26">
                  <c:v>84.593000000000004</c:v>
                </c:pt>
                <c:pt idx="27">
                  <c:v>84.506</c:v>
                </c:pt>
                <c:pt idx="28">
                  <c:v>83.977000000000004</c:v>
                </c:pt>
                <c:pt idx="29">
                  <c:v>83.593999999999994</c:v>
                </c:pt>
                <c:pt idx="30">
                  <c:v>82.296999999999997</c:v>
                </c:pt>
                <c:pt idx="31">
                  <c:v>79.962999999999994</c:v>
                </c:pt>
                <c:pt idx="32">
                  <c:v>79.132999999999996</c:v>
                </c:pt>
                <c:pt idx="33">
                  <c:v>78.983000000000004</c:v>
                </c:pt>
                <c:pt idx="34">
                  <c:v>78.832999999999998</c:v>
                </c:pt>
                <c:pt idx="35">
                  <c:v>78.802999999999997</c:v>
                </c:pt>
                <c:pt idx="36">
                  <c:v>78.739999999999995</c:v>
                </c:pt>
                <c:pt idx="37">
                  <c:v>78.608000000000004</c:v>
                </c:pt>
                <c:pt idx="38">
                  <c:v>78.608000000000004</c:v>
                </c:pt>
                <c:pt idx="39">
                  <c:v>78.436000000000007</c:v>
                </c:pt>
                <c:pt idx="40">
                  <c:v>78.123999999999995</c:v>
                </c:pt>
                <c:pt idx="41">
                  <c:v>77.638000000000005</c:v>
                </c:pt>
                <c:pt idx="42">
                  <c:v>75.793000000000006</c:v>
                </c:pt>
                <c:pt idx="43">
                  <c:v>73.834000000000003</c:v>
                </c:pt>
                <c:pt idx="44">
                  <c:v>73.376000000000005</c:v>
                </c:pt>
                <c:pt idx="45">
                  <c:v>73.197999999999993</c:v>
                </c:pt>
                <c:pt idx="46">
                  <c:v>73.197999999999993</c:v>
                </c:pt>
                <c:pt idx="47">
                  <c:v>73.162000000000006</c:v>
                </c:pt>
                <c:pt idx="48">
                  <c:v>73.162000000000006</c:v>
                </c:pt>
                <c:pt idx="49">
                  <c:v>73.043999999999997</c:v>
                </c:pt>
                <c:pt idx="50">
                  <c:v>72.962999999999994</c:v>
                </c:pt>
                <c:pt idx="51">
                  <c:v>72.838999999999999</c:v>
                </c:pt>
                <c:pt idx="52">
                  <c:v>72.424999999999997</c:v>
                </c:pt>
                <c:pt idx="53">
                  <c:v>72.134</c:v>
                </c:pt>
                <c:pt idx="54">
                  <c:v>71.091999999999999</c:v>
                </c:pt>
                <c:pt idx="55">
                  <c:v>68.747</c:v>
                </c:pt>
                <c:pt idx="56">
                  <c:v>68.367999999999995</c:v>
                </c:pt>
                <c:pt idx="57">
                  <c:v>68.283000000000001</c:v>
                </c:pt>
                <c:pt idx="58">
                  <c:v>68.241</c:v>
                </c:pt>
                <c:pt idx="59">
                  <c:v>68.241</c:v>
                </c:pt>
                <c:pt idx="60">
                  <c:v>68.241</c:v>
                </c:pt>
                <c:pt idx="61">
                  <c:v>68.096000000000004</c:v>
                </c:pt>
                <c:pt idx="62">
                  <c:v>67.899000000000001</c:v>
                </c:pt>
                <c:pt idx="63">
                  <c:v>67.698999999999998</c:v>
                </c:pt>
                <c:pt idx="64">
                  <c:v>67.296000000000006</c:v>
                </c:pt>
                <c:pt idx="65">
                  <c:v>66.992000000000004</c:v>
                </c:pt>
                <c:pt idx="66">
                  <c:v>65.671000000000006</c:v>
                </c:pt>
                <c:pt idx="67">
                  <c:v>64.040999999999997</c:v>
                </c:pt>
                <c:pt idx="68">
                  <c:v>63.734000000000002</c:v>
                </c:pt>
                <c:pt idx="69">
                  <c:v>63.63</c:v>
                </c:pt>
                <c:pt idx="70">
                  <c:v>63.63</c:v>
                </c:pt>
                <c:pt idx="71">
                  <c:v>63.524999999999999</c:v>
                </c:pt>
                <c:pt idx="72">
                  <c:v>63.47</c:v>
                </c:pt>
                <c:pt idx="73">
                  <c:v>63.298000000000002</c:v>
                </c:pt>
                <c:pt idx="74">
                  <c:v>63.177</c:v>
                </c:pt>
                <c:pt idx="75">
                  <c:v>63.055</c:v>
                </c:pt>
                <c:pt idx="76">
                  <c:v>62.808999999999997</c:v>
                </c:pt>
                <c:pt idx="77">
                  <c:v>62.438000000000002</c:v>
                </c:pt>
                <c:pt idx="78">
                  <c:v>61.691000000000003</c:v>
                </c:pt>
                <c:pt idx="79">
                  <c:v>59.942999999999998</c:v>
                </c:pt>
                <c:pt idx="80">
                  <c:v>59.567</c:v>
                </c:pt>
                <c:pt idx="81">
                  <c:v>59.441000000000003</c:v>
                </c:pt>
                <c:pt idx="82">
                  <c:v>59.441000000000003</c:v>
                </c:pt>
                <c:pt idx="83">
                  <c:v>59.377000000000002</c:v>
                </c:pt>
                <c:pt idx="84">
                  <c:v>59.308999999999997</c:v>
                </c:pt>
                <c:pt idx="85">
                  <c:v>59.237000000000002</c:v>
                </c:pt>
                <c:pt idx="86">
                  <c:v>58.941000000000003</c:v>
                </c:pt>
                <c:pt idx="87">
                  <c:v>58.866</c:v>
                </c:pt>
                <c:pt idx="88">
                  <c:v>58.491</c:v>
                </c:pt>
                <c:pt idx="89">
                  <c:v>57.963000000000001</c:v>
                </c:pt>
                <c:pt idx="90">
                  <c:v>57.055</c:v>
                </c:pt>
                <c:pt idx="91">
                  <c:v>56.064999999999998</c:v>
                </c:pt>
                <c:pt idx="92">
                  <c:v>55.680999999999997</c:v>
                </c:pt>
                <c:pt idx="93">
                  <c:v>55.680999999999997</c:v>
                </c:pt>
                <c:pt idx="94">
                  <c:v>55.680999999999997</c:v>
                </c:pt>
                <c:pt idx="95">
                  <c:v>55.680999999999997</c:v>
                </c:pt>
                <c:pt idx="96">
                  <c:v>55.512</c:v>
                </c:pt>
                <c:pt idx="97">
                  <c:v>55.338000000000001</c:v>
                </c:pt>
                <c:pt idx="98">
                  <c:v>55.154000000000003</c:v>
                </c:pt>
                <c:pt idx="99">
                  <c:v>54.780999999999999</c:v>
                </c:pt>
                <c:pt idx="100">
                  <c:v>54.593000000000004</c:v>
                </c:pt>
                <c:pt idx="101">
                  <c:v>53.744999999999997</c:v>
                </c:pt>
                <c:pt idx="102">
                  <c:v>53.271000000000001</c:v>
                </c:pt>
                <c:pt idx="103">
                  <c:v>51.936999999999998</c:v>
                </c:pt>
                <c:pt idx="104">
                  <c:v>51.744999999999997</c:v>
                </c:pt>
                <c:pt idx="105">
                  <c:v>51.744999999999997</c:v>
                </c:pt>
                <c:pt idx="106">
                  <c:v>51.744999999999997</c:v>
                </c:pt>
                <c:pt idx="107">
                  <c:v>51.744999999999997</c:v>
                </c:pt>
                <c:pt idx="108">
                  <c:v>51.744999999999997</c:v>
                </c:pt>
                <c:pt idx="109">
                  <c:v>51.631999999999998</c:v>
                </c:pt>
                <c:pt idx="110">
                  <c:v>51.517000000000003</c:v>
                </c:pt>
                <c:pt idx="111">
                  <c:v>51.170999999999999</c:v>
                </c:pt>
                <c:pt idx="112">
                  <c:v>50.591999999999999</c:v>
                </c:pt>
                <c:pt idx="113">
                  <c:v>50.128</c:v>
                </c:pt>
                <c:pt idx="114">
                  <c:v>48.615000000000002</c:v>
                </c:pt>
                <c:pt idx="115">
                  <c:v>47.445</c:v>
                </c:pt>
                <c:pt idx="116">
                  <c:v>47.445</c:v>
                </c:pt>
                <c:pt idx="117">
                  <c:v>47.207000000000001</c:v>
                </c:pt>
                <c:pt idx="118">
                  <c:v>47.207000000000001</c:v>
                </c:pt>
                <c:pt idx="119">
                  <c:v>47.207000000000001</c:v>
                </c:pt>
                <c:pt idx="120">
                  <c:v>47.081000000000003</c:v>
                </c:pt>
                <c:pt idx="121">
                  <c:v>46.947000000000003</c:v>
                </c:pt>
                <c:pt idx="122">
                  <c:v>46.673000000000002</c:v>
                </c:pt>
                <c:pt idx="123">
                  <c:v>46.533999999999999</c:v>
                </c:pt>
                <c:pt idx="124">
                  <c:v>46.533999999999999</c:v>
                </c:pt>
                <c:pt idx="125">
                  <c:v>46.113999999999997</c:v>
                </c:pt>
                <c:pt idx="126">
                  <c:v>45.552999999999997</c:v>
                </c:pt>
                <c:pt idx="127">
                  <c:v>44.709000000000003</c:v>
                </c:pt>
                <c:pt idx="128">
                  <c:v>44.567</c:v>
                </c:pt>
                <c:pt idx="129">
                  <c:v>44.567</c:v>
                </c:pt>
                <c:pt idx="130">
                  <c:v>44.567</c:v>
                </c:pt>
                <c:pt idx="131">
                  <c:v>44.567</c:v>
                </c:pt>
                <c:pt idx="132">
                  <c:v>44.567</c:v>
                </c:pt>
                <c:pt idx="133">
                  <c:v>44.567</c:v>
                </c:pt>
                <c:pt idx="134">
                  <c:v>44.567</c:v>
                </c:pt>
                <c:pt idx="135">
                  <c:v>44.237000000000002</c:v>
                </c:pt>
                <c:pt idx="136">
                  <c:v>43.906999999999996</c:v>
                </c:pt>
                <c:pt idx="137">
                  <c:v>43.411999999999999</c:v>
                </c:pt>
                <c:pt idx="138">
                  <c:v>42.252000000000002</c:v>
                </c:pt>
                <c:pt idx="139">
                  <c:v>41.09</c:v>
                </c:pt>
                <c:pt idx="140">
                  <c:v>40.923000000000002</c:v>
                </c:pt>
                <c:pt idx="141">
                  <c:v>40.923000000000002</c:v>
                </c:pt>
                <c:pt idx="142">
                  <c:v>40.923000000000002</c:v>
                </c:pt>
                <c:pt idx="143">
                  <c:v>40.923000000000002</c:v>
                </c:pt>
                <c:pt idx="144">
                  <c:v>40.923000000000002</c:v>
                </c:pt>
                <c:pt idx="145">
                  <c:v>40.923000000000002</c:v>
                </c:pt>
                <c:pt idx="146">
                  <c:v>40.722000000000001</c:v>
                </c:pt>
                <c:pt idx="147">
                  <c:v>40.520000000000003</c:v>
                </c:pt>
                <c:pt idx="148">
                  <c:v>40.115000000000002</c:v>
                </c:pt>
                <c:pt idx="149">
                  <c:v>39.709000000000003</c:v>
                </c:pt>
                <c:pt idx="150">
                  <c:v>39.094999999999999</c:v>
                </c:pt>
                <c:pt idx="151">
                  <c:v>37.862000000000002</c:v>
                </c:pt>
                <c:pt idx="152">
                  <c:v>37.862000000000002</c:v>
                </c:pt>
                <c:pt idx="153">
                  <c:v>37.862000000000002</c:v>
                </c:pt>
                <c:pt idx="154">
                  <c:v>37.862000000000002</c:v>
                </c:pt>
                <c:pt idx="155">
                  <c:v>37.862000000000002</c:v>
                </c:pt>
                <c:pt idx="156">
                  <c:v>37.862000000000002</c:v>
                </c:pt>
                <c:pt idx="157">
                  <c:v>37.862000000000002</c:v>
                </c:pt>
                <c:pt idx="158">
                  <c:v>37.862000000000002</c:v>
                </c:pt>
                <c:pt idx="159">
                  <c:v>37.862000000000002</c:v>
                </c:pt>
                <c:pt idx="160">
                  <c:v>37.343000000000004</c:v>
                </c:pt>
                <c:pt idx="161">
                  <c:v>36.820999999999998</c:v>
                </c:pt>
                <c:pt idx="162">
                  <c:v>36.298000000000002</c:v>
                </c:pt>
                <c:pt idx="163">
                  <c:v>35.776000000000003</c:v>
                </c:pt>
                <c:pt idx="164">
                  <c:v>35.776000000000003</c:v>
                </c:pt>
                <c:pt idx="165">
                  <c:v>35.776000000000003</c:v>
                </c:pt>
                <c:pt idx="166">
                  <c:v>35.776000000000003</c:v>
                </c:pt>
                <c:pt idx="167">
                  <c:v>35.776000000000003</c:v>
                </c:pt>
                <c:pt idx="168">
                  <c:v>35.776000000000003</c:v>
                </c:pt>
                <c:pt idx="169">
                  <c:v>35.776000000000003</c:v>
                </c:pt>
                <c:pt idx="170">
                  <c:v>35.776000000000003</c:v>
                </c:pt>
                <c:pt idx="171">
                  <c:v>35.776000000000003</c:v>
                </c:pt>
                <c:pt idx="172">
                  <c:v>35.451000000000001</c:v>
                </c:pt>
                <c:pt idx="173">
                  <c:v>35.451000000000001</c:v>
                </c:pt>
                <c:pt idx="174">
                  <c:v>34.475000000000001</c:v>
                </c:pt>
                <c:pt idx="175">
                  <c:v>33.499000000000002</c:v>
                </c:pt>
                <c:pt idx="176">
                  <c:v>33.173999999999999</c:v>
                </c:pt>
                <c:pt idx="177">
                  <c:v>33.173999999999999</c:v>
                </c:pt>
                <c:pt idx="178">
                  <c:v>33.173999999999999</c:v>
                </c:pt>
                <c:pt idx="179">
                  <c:v>33.173999999999999</c:v>
                </c:pt>
                <c:pt idx="180">
                  <c:v>33.173999999999999</c:v>
                </c:pt>
                <c:pt idx="181">
                  <c:v>33.173999999999999</c:v>
                </c:pt>
                <c:pt idx="182">
                  <c:v>33.173999999999999</c:v>
                </c:pt>
                <c:pt idx="183">
                  <c:v>32.765000000000001</c:v>
                </c:pt>
                <c:pt idx="184">
                  <c:v>32.765000000000001</c:v>
                </c:pt>
                <c:pt idx="185">
                  <c:v>32.765000000000001</c:v>
                </c:pt>
                <c:pt idx="186">
                  <c:v>32.338999999999999</c:v>
                </c:pt>
                <c:pt idx="187">
                  <c:v>31.488</c:v>
                </c:pt>
                <c:pt idx="188">
                  <c:v>31.488</c:v>
                </c:pt>
                <c:pt idx="189">
                  <c:v>31.488</c:v>
                </c:pt>
                <c:pt idx="190">
                  <c:v>31.488</c:v>
                </c:pt>
                <c:pt idx="191">
                  <c:v>31.488</c:v>
                </c:pt>
                <c:pt idx="192">
                  <c:v>31.488</c:v>
                </c:pt>
                <c:pt idx="193">
                  <c:v>31.488</c:v>
                </c:pt>
                <c:pt idx="194">
                  <c:v>31.488</c:v>
                </c:pt>
                <c:pt idx="195">
                  <c:v>31.488</c:v>
                </c:pt>
                <c:pt idx="196">
                  <c:v>31.488</c:v>
                </c:pt>
                <c:pt idx="197">
                  <c:v>30.402000000000001</c:v>
                </c:pt>
                <c:pt idx="198">
                  <c:v>30.402000000000001</c:v>
                </c:pt>
                <c:pt idx="199">
                  <c:v>29.317</c:v>
                </c:pt>
                <c:pt idx="200">
                  <c:v>29.317</c:v>
                </c:pt>
                <c:pt idx="201">
                  <c:v>29.317</c:v>
                </c:pt>
                <c:pt idx="202">
                  <c:v>29.317</c:v>
                </c:pt>
                <c:pt idx="203">
                  <c:v>29.317</c:v>
                </c:pt>
                <c:pt idx="204">
                  <c:v>29.317</c:v>
                </c:pt>
                <c:pt idx="205">
                  <c:v>29.317</c:v>
                </c:pt>
                <c:pt idx="206">
                  <c:v>29.317</c:v>
                </c:pt>
                <c:pt idx="207">
                  <c:v>29.317</c:v>
                </c:pt>
                <c:pt idx="208">
                  <c:v>28.635000000000002</c:v>
                </c:pt>
                <c:pt idx="209">
                  <c:v>27.952999999999999</c:v>
                </c:pt>
                <c:pt idx="210">
                  <c:v>27.952999999999999</c:v>
                </c:pt>
                <c:pt idx="211">
                  <c:v>27.271000000000001</c:v>
                </c:pt>
                <c:pt idx="212">
                  <c:v>27.271000000000001</c:v>
                </c:pt>
                <c:pt idx="213">
                  <c:v>27.271000000000001</c:v>
                </c:pt>
                <c:pt idx="214">
                  <c:v>27.271000000000001</c:v>
                </c:pt>
                <c:pt idx="215">
                  <c:v>27.271000000000001</c:v>
                </c:pt>
                <c:pt idx="216">
                  <c:v>27.271000000000001</c:v>
                </c:pt>
                <c:pt idx="217">
                  <c:v>27.271000000000001</c:v>
                </c:pt>
                <c:pt idx="218">
                  <c:v>27.271000000000001</c:v>
                </c:pt>
                <c:pt idx="219">
                  <c:v>26.469000000000001</c:v>
                </c:pt>
                <c:pt idx="220">
                  <c:v>26.469000000000001</c:v>
                </c:pt>
                <c:pt idx="221">
                  <c:v>26.469000000000001</c:v>
                </c:pt>
                <c:pt idx="222">
                  <c:v>26.469000000000001</c:v>
                </c:pt>
                <c:pt idx="223">
                  <c:v>25.667000000000002</c:v>
                </c:pt>
                <c:pt idx="224">
                  <c:v>24.838999999999999</c:v>
                </c:pt>
                <c:pt idx="225">
                  <c:v>24.838999999999999</c:v>
                </c:pt>
                <c:pt idx="226">
                  <c:v>24.838999999999999</c:v>
                </c:pt>
                <c:pt idx="227">
                  <c:v>24.838999999999999</c:v>
                </c:pt>
                <c:pt idx="228">
                  <c:v>24.838999999999999</c:v>
                </c:pt>
                <c:pt idx="229">
                  <c:v>24.838999999999999</c:v>
                </c:pt>
                <c:pt idx="230">
                  <c:v>24.838999999999999</c:v>
                </c:pt>
                <c:pt idx="231">
                  <c:v>24.838999999999999</c:v>
                </c:pt>
                <c:pt idx="232">
                  <c:v>24.838999999999999</c:v>
                </c:pt>
                <c:pt idx="233">
                  <c:v>24.838999999999999</c:v>
                </c:pt>
                <c:pt idx="234">
                  <c:v>24.838999999999999</c:v>
                </c:pt>
                <c:pt idx="235">
                  <c:v>24.838999999999999</c:v>
                </c:pt>
                <c:pt idx="236">
                  <c:v>24.838999999999999</c:v>
                </c:pt>
                <c:pt idx="237">
                  <c:v>24.838999999999999</c:v>
                </c:pt>
                <c:pt idx="238">
                  <c:v>24.838999999999999</c:v>
                </c:pt>
                <c:pt idx="239">
                  <c:v>24.838999999999999</c:v>
                </c:pt>
                <c:pt idx="240">
                  <c:v>24.838999999999999</c:v>
                </c:pt>
              </c:numCache>
            </c:numRef>
          </c:yVal>
          <c:smooth val="0"/>
          <c:extLst>
            <c:ext xmlns:c16="http://schemas.microsoft.com/office/drawing/2014/chart" uri="{C3380CC4-5D6E-409C-BE32-E72D297353CC}">
              <c16:uniqueId val="{00000000-27AE-4229-8244-341E87AC698C}"/>
            </c:ext>
          </c:extLst>
        </c:ser>
        <c:ser>
          <c:idx val="1"/>
          <c:order val="1"/>
          <c:tx>
            <c:strRef>
              <c:f>Sheet1!$C$1</c:f>
              <c:strCache>
                <c:ptCount val="1"/>
                <c:pt idx="0">
                  <c:v>2-&lt;4 hours (N=23,964)</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99.95</c:v>
                </c:pt>
                <c:pt idx="3">
                  <c:v>99.879000000000005</c:v>
                </c:pt>
                <c:pt idx="4">
                  <c:v>99.783000000000001</c:v>
                </c:pt>
                <c:pt idx="5">
                  <c:v>99.522999999999996</c:v>
                </c:pt>
                <c:pt idx="6">
                  <c:v>96.771000000000001</c:v>
                </c:pt>
                <c:pt idx="7">
                  <c:v>92.662000000000006</c:v>
                </c:pt>
                <c:pt idx="8">
                  <c:v>92.331999999999994</c:v>
                </c:pt>
                <c:pt idx="9">
                  <c:v>92.23</c:v>
                </c:pt>
                <c:pt idx="10">
                  <c:v>92.183000000000007</c:v>
                </c:pt>
                <c:pt idx="11">
                  <c:v>92.179000000000002</c:v>
                </c:pt>
                <c:pt idx="12">
                  <c:v>92.17</c:v>
                </c:pt>
                <c:pt idx="13">
                  <c:v>92.137</c:v>
                </c:pt>
                <c:pt idx="14">
                  <c:v>92.087999999999994</c:v>
                </c:pt>
                <c:pt idx="15">
                  <c:v>91.992999999999995</c:v>
                </c:pt>
                <c:pt idx="16">
                  <c:v>91.754000000000005</c:v>
                </c:pt>
                <c:pt idx="17">
                  <c:v>91.295000000000002</c:v>
                </c:pt>
                <c:pt idx="18">
                  <c:v>89.287999999999997</c:v>
                </c:pt>
                <c:pt idx="19">
                  <c:v>86.293000000000006</c:v>
                </c:pt>
                <c:pt idx="20">
                  <c:v>85.763999999999996</c:v>
                </c:pt>
                <c:pt idx="21">
                  <c:v>85.561999999999998</c:v>
                </c:pt>
                <c:pt idx="22">
                  <c:v>85.48</c:v>
                </c:pt>
                <c:pt idx="23">
                  <c:v>85.47</c:v>
                </c:pt>
                <c:pt idx="24">
                  <c:v>85.444000000000003</c:v>
                </c:pt>
                <c:pt idx="25">
                  <c:v>85.387</c:v>
                </c:pt>
                <c:pt idx="26">
                  <c:v>85.293000000000006</c:v>
                </c:pt>
                <c:pt idx="27">
                  <c:v>85.191999999999993</c:v>
                </c:pt>
                <c:pt idx="28">
                  <c:v>84.900999999999996</c:v>
                </c:pt>
                <c:pt idx="29">
                  <c:v>84.399000000000001</c:v>
                </c:pt>
                <c:pt idx="30">
                  <c:v>82.736000000000004</c:v>
                </c:pt>
                <c:pt idx="31">
                  <c:v>80.352999999999994</c:v>
                </c:pt>
                <c:pt idx="32">
                  <c:v>79.864999999999995</c:v>
                </c:pt>
                <c:pt idx="33">
                  <c:v>79.725999999999999</c:v>
                </c:pt>
                <c:pt idx="34">
                  <c:v>79.677000000000007</c:v>
                </c:pt>
                <c:pt idx="35">
                  <c:v>79.620999999999995</c:v>
                </c:pt>
                <c:pt idx="36">
                  <c:v>79.596000000000004</c:v>
                </c:pt>
                <c:pt idx="37">
                  <c:v>79.501999999999995</c:v>
                </c:pt>
                <c:pt idx="38">
                  <c:v>79.364000000000004</c:v>
                </c:pt>
                <c:pt idx="39">
                  <c:v>79.174000000000007</c:v>
                </c:pt>
                <c:pt idx="40">
                  <c:v>78.863</c:v>
                </c:pt>
                <c:pt idx="41">
                  <c:v>78.388000000000005</c:v>
                </c:pt>
                <c:pt idx="42">
                  <c:v>76.938999999999993</c:v>
                </c:pt>
                <c:pt idx="43">
                  <c:v>75.043999999999997</c:v>
                </c:pt>
                <c:pt idx="44">
                  <c:v>74.643000000000001</c:v>
                </c:pt>
                <c:pt idx="45">
                  <c:v>74.563000000000002</c:v>
                </c:pt>
                <c:pt idx="46">
                  <c:v>74.483000000000004</c:v>
                </c:pt>
                <c:pt idx="47">
                  <c:v>74.445999999999998</c:v>
                </c:pt>
                <c:pt idx="48">
                  <c:v>74.400999999999996</c:v>
                </c:pt>
                <c:pt idx="49">
                  <c:v>74.305000000000007</c:v>
                </c:pt>
                <c:pt idx="50">
                  <c:v>74.171999999999997</c:v>
                </c:pt>
                <c:pt idx="51">
                  <c:v>74.021000000000001</c:v>
                </c:pt>
                <c:pt idx="52">
                  <c:v>73.760000000000005</c:v>
                </c:pt>
                <c:pt idx="53">
                  <c:v>73.210999999999999</c:v>
                </c:pt>
                <c:pt idx="54">
                  <c:v>71.778000000000006</c:v>
                </c:pt>
                <c:pt idx="55">
                  <c:v>69.956000000000003</c:v>
                </c:pt>
                <c:pt idx="56">
                  <c:v>69.528000000000006</c:v>
                </c:pt>
                <c:pt idx="57">
                  <c:v>69.381</c:v>
                </c:pt>
                <c:pt idx="58">
                  <c:v>69.337999999999994</c:v>
                </c:pt>
                <c:pt idx="59">
                  <c:v>69.231999999999999</c:v>
                </c:pt>
                <c:pt idx="60">
                  <c:v>69.177999999999997</c:v>
                </c:pt>
                <c:pt idx="61">
                  <c:v>69.129000000000005</c:v>
                </c:pt>
                <c:pt idx="62">
                  <c:v>69.019000000000005</c:v>
                </c:pt>
                <c:pt idx="63">
                  <c:v>68.725999999999999</c:v>
                </c:pt>
                <c:pt idx="64">
                  <c:v>68.462999999999994</c:v>
                </c:pt>
                <c:pt idx="65">
                  <c:v>67.963999999999999</c:v>
                </c:pt>
                <c:pt idx="66">
                  <c:v>66.838999999999999</c:v>
                </c:pt>
                <c:pt idx="67">
                  <c:v>65.165999999999997</c:v>
                </c:pt>
                <c:pt idx="68">
                  <c:v>64.866</c:v>
                </c:pt>
                <c:pt idx="69">
                  <c:v>64.772000000000006</c:v>
                </c:pt>
                <c:pt idx="70">
                  <c:v>64.751000000000005</c:v>
                </c:pt>
                <c:pt idx="71">
                  <c:v>64.739999999999995</c:v>
                </c:pt>
                <c:pt idx="72">
                  <c:v>64.674000000000007</c:v>
                </c:pt>
                <c:pt idx="73">
                  <c:v>64.543999999999997</c:v>
                </c:pt>
                <c:pt idx="74">
                  <c:v>64.397999999999996</c:v>
                </c:pt>
                <c:pt idx="75">
                  <c:v>64.239000000000004</c:v>
                </c:pt>
                <c:pt idx="76">
                  <c:v>63.917000000000002</c:v>
                </c:pt>
                <c:pt idx="77">
                  <c:v>63.457999999999998</c:v>
                </c:pt>
                <c:pt idx="78">
                  <c:v>62.511000000000003</c:v>
                </c:pt>
                <c:pt idx="79">
                  <c:v>61.345999999999997</c:v>
                </c:pt>
                <c:pt idx="80">
                  <c:v>60.978999999999999</c:v>
                </c:pt>
                <c:pt idx="81">
                  <c:v>60.89</c:v>
                </c:pt>
                <c:pt idx="82">
                  <c:v>60.838000000000001</c:v>
                </c:pt>
                <c:pt idx="83">
                  <c:v>60.798999999999999</c:v>
                </c:pt>
                <c:pt idx="84">
                  <c:v>60.759</c:v>
                </c:pt>
                <c:pt idx="85">
                  <c:v>60.686</c:v>
                </c:pt>
                <c:pt idx="86">
                  <c:v>60.506</c:v>
                </c:pt>
                <c:pt idx="87">
                  <c:v>60.262</c:v>
                </c:pt>
                <c:pt idx="88">
                  <c:v>59.924999999999997</c:v>
                </c:pt>
                <c:pt idx="89">
                  <c:v>59.526000000000003</c:v>
                </c:pt>
                <c:pt idx="90">
                  <c:v>58.511000000000003</c:v>
                </c:pt>
                <c:pt idx="91">
                  <c:v>57.320999999999998</c:v>
                </c:pt>
                <c:pt idx="92">
                  <c:v>57.024999999999999</c:v>
                </c:pt>
                <c:pt idx="93">
                  <c:v>56.930999999999997</c:v>
                </c:pt>
                <c:pt idx="94">
                  <c:v>56.883000000000003</c:v>
                </c:pt>
                <c:pt idx="95">
                  <c:v>56.834000000000003</c:v>
                </c:pt>
                <c:pt idx="96">
                  <c:v>56.783999999999999</c:v>
                </c:pt>
                <c:pt idx="97">
                  <c:v>56.677</c:v>
                </c:pt>
                <c:pt idx="98">
                  <c:v>56.548999999999999</c:v>
                </c:pt>
                <c:pt idx="99">
                  <c:v>56.401000000000003</c:v>
                </c:pt>
                <c:pt idx="100">
                  <c:v>56.085999999999999</c:v>
                </c:pt>
                <c:pt idx="101">
                  <c:v>55.621000000000002</c:v>
                </c:pt>
                <c:pt idx="102">
                  <c:v>54.725999999999999</c:v>
                </c:pt>
                <c:pt idx="103">
                  <c:v>53.713999999999999</c:v>
                </c:pt>
                <c:pt idx="104">
                  <c:v>53.448999999999998</c:v>
                </c:pt>
                <c:pt idx="105">
                  <c:v>53.334000000000003</c:v>
                </c:pt>
                <c:pt idx="106">
                  <c:v>53.334000000000003</c:v>
                </c:pt>
                <c:pt idx="107">
                  <c:v>53.314</c:v>
                </c:pt>
                <c:pt idx="108">
                  <c:v>53.274000000000001</c:v>
                </c:pt>
                <c:pt idx="109">
                  <c:v>53.121000000000002</c:v>
                </c:pt>
                <c:pt idx="110">
                  <c:v>52.984999999999999</c:v>
                </c:pt>
                <c:pt idx="111">
                  <c:v>52.779000000000003</c:v>
                </c:pt>
                <c:pt idx="112">
                  <c:v>52.456000000000003</c:v>
                </c:pt>
                <c:pt idx="113">
                  <c:v>52.061999999999998</c:v>
                </c:pt>
                <c:pt idx="114">
                  <c:v>50.99</c:v>
                </c:pt>
                <c:pt idx="115">
                  <c:v>49.889000000000003</c:v>
                </c:pt>
                <c:pt idx="116">
                  <c:v>49.463999999999999</c:v>
                </c:pt>
                <c:pt idx="117">
                  <c:v>49.344999999999999</c:v>
                </c:pt>
                <c:pt idx="118">
                  <c:v>49.320999999999998</c:v>
                </c:pt>
                <c:pt idx="119">
                  <c:v>49.320999999999998</c:v>
                </c:pt>
                <c:pt idx="120">
                  <c:v>49.219000000000001</c:v>
                </c:pt>
                <c:pt idx="121">
                  <c:v>49.112000000000002</c:v>
                </c:pt>
                <c:pt idx="122">
                  <c:v>48.863</c:v>
                </c:pt>
                <c:pt idx="123">
                  <c:v>48.695</c:v>
                </c:pt>
                <c:pt idx="124">
                  <c:v>48.469000000000001</c:v>
                </c:pt>
                <c:pt idx="125">
                  <c:v>48.13</c:v>
                </c:pt>
                <c:pt idx="126">
                  <c:v>47.393000000000001</c:v>
                </c:pt>
                <c:pt idx="127">
                  <c:v>46.311999999999998</c:v>
                </c:pt>
                <c:pt idx="128">
                  <c:v>46.198</c:v>
                </c:pt>
                <c:pt idx="129">
                  <c:v>46.168999999999997</c:v>
                </c:pt>
                <c:pt idx="130">
                  <c:v>46.168999999999997</c:v>
                </c:pt>
                <c:pt idx="131">
                  <c:v>46.168999999999997</c:v>
                </c:pt>
                <c:pt idx="132">
                  <c:v>46.139000000000003</c:v>
                </c:pt>
                <c:pt idx="133">
                  <c:v>46.139000000000003</c:v>
                </c:pt>
                <c:pt idx="134">
                  <c:v>46.033999999999999</c:v>
                </c:pt>
                <c:pt idx="135">
                  <c:v>45.893000000000001</c:v>
                </c:pt>
                <c:pt idx="136">
                  <c:v>45.645000000000003</c:v>
                </c:pt>
                <c:pt idx="137">
                  <c:v>45.326000000000001</c:v>
                </c:pt>
                <c:pt idx="138">
                  <c:v>44.825000000000003</c:v>
                </c:pt>
                <c:pt idx="139">
                  <c:v>44.034999999999997</c:v>
                </c:pt>
                <c:pt idx="140">
                  <c:v>43.707999999999998</c:v>
                </c:pt>
                <c:pt idx="141">
                  <c:v>43.634999999999998</c:v>
                </c:pt>
                <c:pt idx="142">
                  <c:v>43.597999999999999</c:v>
                </c:pt>
                <c:pt idx="143">
                  <c:v>43.597999999999999</c:v>
                </c:pt>
                <c:pt idx="144">
                  <c:v>43.558999999999997</c:v>
                </c:pt>
                <c:pt idx="145">
                  <c:v>43.475000000000001</c:v>
                </c:pt>
                <c:pt idx="146">
                  <c:v>43.43</c:v>
                </c:pt>
                <c:pt idx="147">
                  <c:v>43.341000000000001</c:v>
                </c:pt>
                <c:pt idx="148">
                  <c:v>42.981000000000002</c:v>
                </c:pt>
                <c:pt idx="149">
                  <c:v>42.664000000000001</c:v>
                </c:pt>
                <c:pt idx="150">
                  <c:v>42.029000000000003</c:v>
                </c:pt>
                <c:pt idx="151">
                  <c:v>41.066000000000003</c:v>
                </c:pt>
                <c:pt idx="152">
                  <c:v>40.881</c:v>
                </c:pt>
                <c:pt idx="153">
                  <c:v>40.881</c:v>
                </c:pt>
                <c:pt idx="154">
                  <c:v>40.881</c:v>
                </c:pt>
                <c:pt idx="155">
                  <c:v>40.881</c:v>
                </c:pt>
                <c:pt idx="156">
                  <c:v>40.774999999999999</c:v>
                </c:pt>
                <c:pt idx="157">
                  <c:v>40.718000000000004</c:v>
                </c:pt>
                <c:pt idx="158">
                  <c:v>40.545999999999999</c:v>
                </c:pt>
                <c:pt idx="159">
                  <c:v>40.488</c:v>
                </c:pt>
                <c:pt idx="160">
                  <c:v>40.369999999999997</c:v>
                </c:pt>
                <c:pt idx="161">
                  <c:v>39.954000000000001</c:v>
                </c:pt>
                <c:pt idx="162">
                  <c:v>38.94</c:v>
                </c:pt>
                <c:pt idx="163">
                  <c:v>38.399000000000001</c:v>
                </c:pt>
                <c:pt idx="164">
                  <c:v>38.277000000000001</c:v>
                </c:pt>
                <c:pt idx="165">
                  <c:v>38.277000000000001</c:v>
                </c:pt>
                <c:pt idx="166">
                  <c:v>38.277000000000001</c:v>
                </c:pt>
                <c:pt idx="167">
                  <c:v>38.277000000000001</c:v>
                </c:pt>
                <c:pt idx="168">
                  <c:v>38.277000000000001</c:v>
                </c:pt>
                <c:pt idx="169">
                  <c:v>38.277000000000001</c:v>
                </c:pt>
                <c:pt idx="170">
                  <c:v>38.277000000000001</c:v>
                </c:pt>
                <c:pt idx="171">
                  <c:v>38.277000000000001</c:v>
                </c:pt>
                <c:pt idx="172">
                  <c:v>38.121000000000002</c:v>
                </c:pt>
                <c:pt idx="173">
                  <c:v>37.572000000000003</c:v>
                </c:pt>
                <c:pt idx="174">
                  <c:v>37.1</c:v>
                </c:pt>
                <c:pt idx="175">
                  <c:v>36.706000000000003</c:v>
                </c:pt>
                <c:pt idx="176">
                  <c:v>36.625999999999998</c:v>
                </c:pt>
                <c:pt idx="177">
                  <c:v>36.463999999999999</c:v>
                </c:pt>
                <c:pt idx="178">
                  <c:v>36.463999999999999</c:v>
                </c:pt>
                <c:pt idx="179">
                  <c:v>36.463999999999999</c:v>
                </c:pt>
                <c:pt idx="180">
                  <c:v>36.378999999999998</c:v>
                </c:pt>
                <c:pt idx="181">
                  <c:v>36.378999999999998</c:v>
                </c:pt>
                <c:pt idx="182">
                  <c:v>36.276000000000003</c:v>
                </c:pt>
                <c:pt idx="183">
                  <c:v>36.170999999999999</c:v>
                </c:pt>
                <c:pt idx="184">
                  <c:v>35.854999999999997</c:v>
                </c:pt>
                <c:pt idx="185">
                  <c:v>35.006</c:v>
                </c:pt>
                <c:pt idx="186">
                  <c:v>34.155000000000001</c:v>
                </c:pt>
                <c:pt idx="187">
                  <c:v>33.405999999999999</c:v>
                </c:pt>
                <c:pt idx="188">
                  <c:v>33.188000000000002</c:v>
                </c:pt>
                <c:pt idx="189">
                  <c:v>33.188000000000002</c:v>
                </c:pt>
                <c:pt idx="190">
                  <c:v>33.188000000000002</c:v>
                </c:pt>
                <c:pt idx="191">
                  <c:v>33.188000000000002</c:v>
                </c:pt>
                <c:pt idx="192">
                  <c:v>33.188000000000002</c:v>
                </c:pt>
                <c:pt idx="193">
                  <c:v>33.188000000000002</c:v>
                </c:pt>
                <c:pt idx="194">
                  <c:v>33.042000000000002</c:v>
                </c:pt>
                <c:pt idx="195">
                  <c:v>32.895000000000003</c:v>
                </c:pt>
                <c:pt idx="196">
                  <c:v>32.895000000000003</c:v>
                </c:pt>
                <c:pt idx="197">
                  <c:v>32.743000000000002</c:v>
                </c:pt>
                <c:pt idx="198">
                  <c:v>32.590000000000003</c:v>
                </c:pt>
                <c:pt idx="199">
                  <c:v>32.125999999999998</c:v>
                </c:pt>
                <c:pt idx="200">
                  <c:v>32.125999999999998</c:v>
                </c:pt>
                <c:pt idx="201">
                  <c:v>32.125999999999998</c:v>
                </c:pt>
                <c:pt idx="202">
                  <c:v>32.125999999999998</c:v>
                </c:pt>
                <c:pt idx="203">
                  <c:v>32.125999999999998</c:v>
                </c:pt>
                <c:pt idx="204">
                  <c:v>32.125999999999998</c:v>
                </c:pt>
                <c:pt idx="205">
                  <c:v>32.125999999999998</c:v>
                </c:pt>
                <c:pt idx="206">
                  <c:v>32.125999999999998</c:v>
                </c:pt>
                <c:pt idx="207">
                  <c:v>31.692</c:v>
                </c:pt>
                <c:pt idx="208">
                  <c:v>31.692</c:v>
                </c:pt>
                <c:pt idx="209">
                  <c:v>31.472000000000001</c:v>
                </c:pt>
                <c:pt idx="210">
                  <c:v>30.591999999999999</c:v>
                </c:pt>
                <c:pt idx="211">
                  <c:v>30.37</c:v>
                </c:pt>
                <c:pt idx="212">
                  <c:v>30.145</c:v>
                </c:pt>
                <c:pt idx="213">
                  <c:v>29.917000000000002</c:v>
                </c:pt>
                <c:pt idx="214">
                  <c:v>29.917000000000002</c:v>
                </c:pt>
                <c:pt idx="215">
                  <c:v>29.917000000000002</c:v>
                </c:pt>
                <c:pt idx="216">
                  <c:v>29.917000000000002</c:v>
                </c:pt>
                <c:pt idx="217">
                  <c:v>29.917000000000002</c:v>
                </c:pt>
                <c:pt idx="218">
                  <c:v>29.917000000000002</c:v>
                </c:pt>
                <c:pt idx="219">
                  <c:v>29.007000000000001</c:v>
                </c:pt>
                <c:pt idx="220">
                  <c:v>28.393000000000001</c:v>
                </c:pt>
                <c:pt idx="221">
                  <c:v>28.393000000000001</c:v>
                </c:pt>
                <c:pt idx="222">
                  <c:v>27.135000000000002</c:v>
                </c:pt>
                <c:pt idx="223">
                  <c:v>27.135000000000002</c:v>
                </c:pt>
                <c:pt idx="224">
                  <c:v>27.135000000000002</c:v>
                </c:pt>
                <c:pt idx="225">
                  <c:v>27.135000000000002</c:v>
                </c:pt>
                <c:pt idx="226">
                  <c:v>27.135000000000002</c:v>
                </c:pt>
                <c:pt idx="227">
                  <c:v>27.135000000000002</c:v>
                </c:pt>
                <c:pt idx="228">
                  <c:v>27.135000000000002</c:v>
                </c:pt>
                <c:pt idx="229">
                  <c:v>27.135000000000002</c:v>
                </c:pt>
                <c:pt idx="230">
                  <c:v>27.135000000000002</c:v>
                </c:pt>
                <c:pt idx="231">
                  <c:v>26.696999999999999</c:v>
                </c:pt>
                <c:pt idx="232">
                  <c:v>26.696999999999999</c:v>
                </c:pt>
                <c:pt idx="233">
                  <c:v>26.251999999999999</c:v>
                </c:pt>
                <c:pt idx="234">
                  <c:v>25.806999999999999</c:v>
                </c:pt>
                <c:pt idx="235">
                  <c:v>25.806999999999999</c:v>
                </c:pt>
                <c:pt idx="236">
                  <c:v>25.353999999999999</c:v>
                </c:pt>
                <c:pt idx="237">
                  <c:v>24.902000000000001</c:v>
                </c:pt>
                <c:pt idx="238">
                  <c:v>24.902000000000001</c:v>
                </c:pt>
                <c:pt idx="239">
                  <c:v>24.902000000000001</c:v>
                </c:pt>
                <c:pt idx="240">
                  <c:v>24.902000000000001</c:v>
                </c:pt>
              </c:numCache>
            </c:numRef>
          </c:yVal>
          <c:smooth val="0"/>
          <c:extLst>
            <c:ext xmlns:c16="http://schemas.microsoft.com/office/drawing/2014/chart" uri="{C3380CC4-5D6E-409C-BE32-E72D297353CC}">
              <c16:uniqueId val="{00000001-27AE-4229-8244-341E87AC698C}"/>
            </c:ext>
          </c:extLst>
        </c:ser>
        <c:ser>
          <c:idx val="2"/>
          <c:order val="2"/>
          <c:tx>
            <c:strRef>
              <c:f>Sheet1!$D$1</c:f>
              <c:strCache>
                <c:ptCount val="1"/>
                <c:pt idx="0">
                  <c:v>4+ hours (N=6,509)</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100</c:v>
                </c:pt>
                <c:pt idx="3">
                  <c:v>99.968999999999994</c:v>
                </c:pt>
                <c:pt idx="4">
                  <c:v>99.861000000000004</c:v>
                </c:pt>
                <c:pt idx="5">
                  <c:v>99.567999999999998</c:v>
                </c:pt>
                <c:pt idx="6">
                  <c:v>97.206999999999994</c:v>
                </c:pt>
                <c:pt idx="7">
                  <c:v>93.411000000000001</c:v>
                </c:pt>
                <c:pt idx="8">
                  <c:v>92.957999999999998</c:v>
                </c:pt>
                <c:pt idx="9">
                  <c:v>92.894999999999996</c:v>
                </c:pt>
                <c:pt idx="10">
                  <c:v>92.879000000000005</c:v>
                </c:pt>
                <c:pt idx="11">
                  <c:v>92.863</c:v>
                </c:pt>
                <c:pt idx="12">
                  <c:v>92.863</c:v>
                </c:pt>
                <c:pt idx="13">
                  <c:v>92.793000000000006</c:v>
                </c:pt>
                <c:pt idx="14">
                  <c:v>92.757000000000005</c:v>
                </c:pt>
                <c:pt idx="15">
                  <c:v>92.649000000000001</c:v>
                </c:pt>
                <c:pt idx="16">
                  <c:v>92.430999999999997</c:v>
                </c:pt>
                <c:pt idx="17">
                  <c:v>91.921000000000006</c:v>
                </c:pt>
                <c:pt idx="18">
                  <c:v>90.004999999999995</c:v>
                </c:pt>
                <c:pt idx="19">
                  <c:v>86.863</c:v>
                </c:pt>
                <c:pt idx="20">
                  <c:v>86.275999999999996</c:v>
                </c:pt>
                <c:pt idx="21">
                  <c:v>86.072999999999993</c:v>
                </c:pt>
                <c:pt idx="22">
                  <c:v>86.016999999999996</c:v>
                </c:pt>
                <c:pt idx="23">
                  <c:v>85.96</c:v>
                </c:pt>
                <c:pt idx="24">
                  <c:v>85.96</c:v>
                </c:pt>
                <c:pt idx="25">
                  <c:v>85.92</c:v>
                </c:pt>
                <c:pt idx="26">
                  <c:v>85.878</c:v>
                </c:pt>
                <c:pt idx="27">
                  <c:v>85.686000000000007</c:v>
                </c:pt>
                <c:pt idx="28">
                  <c:v>85.388000000000005</c:v>
                </c:pt>
                <c:pt idx="29">
                  <c:v>84.917000000000002</c:v>
                </c:pt>
                <c:pt idx="30">
                  <c:v>83.349000000000004</c:v>
                </c:pt>
                <c:pt idx="31">
                  <c:v>81.108999999999995</c:v>
                </c:pt>
                <c:pt idx="32">
                  <c:v>80.676000000000002</c:v>
                </c:pt>
                <c:pt idx="33">
                  <c:v>80.501000000000005</c:v>
                </c:pt>
                <c:pt idx="34">
                  <c:v>80.414000000000001</c:v>
                </c:pt>
                <c:pt idx="35">
                  <c:v>80.391000000000005</c:v>
                </c:pt>
                <c:pt idx="36">
                  <c:v>80.369</c:v>
                </c:pt>
                <c:pt idx="37">
                  <c:v>80.271000000000001</c:v>
                </c:pt>
                <c:pt idx="38">
                  <c:v>80.066999999999993</c:v>
                </c:pt>
                <c:pt idx="39">
                  <c:v>79.989999999999995</c:v>
                </c:pt>
                <c:pt idx="40">
                  <c:v>79.472999999999999</c:v>
                </c:pt>
                <c:pt idx="41">
                  <c:v>79.058999999999997</c:v>
                </c:pt>
                <c:pt idx="42">
                  <c:v>77.528999999999996</c:v>
                </c:pt>
                <c:pt idx="43">
                  <c:v>75.656000000000006</c:v>
                </c:pt>
                <c:pt idx="44">
                  <c:v>75.263999999999996</c:v>
                </c:pt>
                <c:pt idx="45">
                  <c:v>75.185000000000002</c:v>
                </c:pt>
                <c:pt idx="46">
                  <c:v>75.078999999999994</c:v>
                </c:pt>
                <c:pt idx="47">
                  <c:v>74.998999999999995</c:v>
                </c:pt>
                <c:pt idx="48">
                  <c:v>74.998999999999995</c:v>
                </c:pt>
                <c:pt idx="49">
                  <c:v>74.998999999999995</c:v>
                </c:pt>
                <c:pt idx="50">
                  <c:v>74.968000000000004</c:v>
                </c:pt>
                <c:pt idx="51">
                  <c:v>74.72</c:v>
                </c:pt>
                <c:pt idx="52">
                  <c:v>74.346999999999994</c:v>
                </c:pt>
                <c:pt idx="53">
                  <c:v>73.94</c:v>
                </c:pt>
                <c:pt idx="54">
                  <c:v>72.061999999999998</c:v>
                </c:pt>
                <c:pt idx="55">
                  <c:v>70.239000000000004</c:v>
                </c:pt>
                <c:pt idx="56">
                  <c:v>69.795000000000002</c:v>
                </c:pt>
                <c:pt idx="57">
                  <c:v>69.763000000000005</c:v>
                </c:pt>
                <c:pt idx="58">
                  <c:v>69.73</c:v>
                </c:pt>
                <c:pt idx="59">
                  <c:v>69.697999999999993</c:v>
                </c:pt>
                <c:pt idx="60">
                  <c:v>69.664000000000001</c:v>
                </c:pt>
                <c:pt idx="61">
                  <c:v>69.664000000000001</c:v>
                </c:pt>
                <c:pt idx="62">
                  <c:v>69.512</c:v>
                </c:pt>
                <c:pt idx="63">
                  <c:v>69.358000000000004</c:v>
                </c:pt>
                <c:pt idx="64">
                  <c:v>68.930999999999997</c:v>
                </c:pt>
                <c:pt idx="65">
                  <c:v>68.463999999999999</c:v>
                </c:pt>
                <c:pt idx="66">
                  <c:v>67.489999999999995</c:v>
                </c:pt>
                <c:pt idx="67">
                  <c:v>66.078999999999994</c:v>
                </c:pt>
                <c:pt idx="68">
                  <c:v>65.724000000000004</c:v>
                </c:pt>
                <c:pt idx="69">
                  <c:v>65.605000000000004</c:v>
                </c:pt>
                <c:pt idx="70">
                  <c:v>65.605000000000004</c:v>
                </c:pt>
                <c:pt idx="71">
                  <c:v>65.563999999999993</c:v>
                </c:pt>
                <c:pt idx="72">
                  <c:v>65.521000000000001</c:v>
                </c:pt>
                <c:pt idx="73">
                  <c:v>65.521000000000001</c:v>
                </c:pt>
                <c:pt idx="74">
                  <c:v>65.474999999999994</c:v>
                </c:pt>
                <c:pt idx="75">
                  <c:v>65.188999999999993</c:v>
                </c:pt>
                <c:pt idx="76">
                  <c:v>64.855000000000004</c:v>
                </c:pt>
                <c:pt idx="77">
                  <c:v>64.28</c:v>
                </c:pt>
                <c:pt idx="78">
                  <c:v>62.784999999999997</c:v>
                </c:pt>
                <c:pt idx="79">
                  <c:v>61.231999999999999</c:v>
                </c:pt>
                <c:pt idx="80">
                  <c:v>60.841999999999999</c:v>
                </c:pt>
                <c:pt idx="81">
                  <c:v>60.743000000000002</c:v>
                </c:pt>
                <c:pt idx="82">
                  <c:v>60.743000000000002</c:v>
                </c:pt>
                <c:pt idx="83">
                  <c:v>60.692999999999998</c:v>
                </c:pt>
                <c:pt idx="84">
                  <c:v>60.640999999999998</c:v>
                </c:pt>
                <c:pt idx="85">
                  <c:v>60.640999999999998</c:v>
                </c:pt>
                <c:pt idx="86">
                  <c:v>60.640999999999998</c:v>
                </c:pt>
                <c:pt idx="87">
                  <c:v>60.468000000000004</c:v>
                </c:pt>
                <c:pt idx="88">
                  <c:v>60.003</c:v>
                </c:pt>
                <c:pt idx="89">
                  <c:v>59.246000000000002</c:v>
                </c:pt>
                <c:pt idx="90">
                  <c:v>58.601999999999997</c:v>
                </c:pt>
                <c:pt idx="91">
                  <c:v>57.311</c:v>
                </c:pt>
                <c:pt idx="92">
                  <c:v>57.075000000000003</c:v>
                </c:pt>
                <c:pt idx="93">
                  <c:v>57.075000000000003</c:v>
                </c:pt>
                <c:pt idx="94">
                  <c:v>57.075000000000003</c:v>
                </c:pt>
                <c:pt idx="95">
                  <c:v>57.075000000000003</c:v>
                </c:pt>
                <c:pt idx="96">
                  <c:v>57.075000000000003</c:v>
                </c:pt>
                <c:pt idx="97">
                  <c:v>57.006999999999998</c:v>
                </c:pt>
                <c:pt idx="98">
                  <c:v>57.006999999999998</c:v>
                </c:pt>
                <c:pt idx="99">
                  <c:v>56.645000000000003</c:v>
                </c:pt>
                <c:pt idx="100">
                  <c:v>56.134999999999998</c:v>
                </c:pt>
                <c:pt idx="101">
                  <c:v>55.622999999999998</c:v>
                </c:pt>
                <c:pt idx="102">
                  <c:v>54.889000000000003</c:v>
                </c:pt>
                <c:pt idx="103">
                  <c:v>54.073999999999998</c:v>
                </c:pt>
                <c:pt idx="104">
                  <c:v>53.850999999999999</c:v>
                </c:pt>
                <c:pt idx="105">
                  <c:v>53.624000000000002</c:v>
                </c:pt>
                <c:pt idx="106">
                  <c:v>53.624000000000002</c:v>
                </c:pt>
                <c:pt idx="107">
                  <c:v>53.624000000000002</c:v>
                </c:pt>
                <c:pt idx="108">
                  <c:v>53.624000000000002</c:v>
                </c:pt>
                <c:pt idx="109">
                  <c:v>53.624000000000002</c:v>
                </c:pt>
                <c:pt idx="110">
                  <c:v>53.435000000000002</c:v>
                </c:pt>
                <c:pt idx="111">
                  <c:v>53.151000000000003</c:v>
                </c:pt>
                <c:pt idx="112">
                  <c:v>53.055</c:v>
                </c:pt>
                <c:pt idx="113">
                  <c:v>52.673999999999999</c:v>
                </c:pt>
                <c:pt idx="114">
                  <c:v>52.003999999999998</c:v>
                </c:pt>
                <c:pt idx="115">
                  <c:v>51.329000000000001</c:v>
                </c:pt>
                <c:pt idx="116">
                  <c:v>51.134</c:v>
                </c:pt>
                <c:pt idx="117">
                  <c:v>51.034999999999997</c:v>
                </c:pt>
                <c:pt idx="118">
                  <c:v>51.034999999999997</c:v>
                </c:pt>
                <c:pt idx="119">
                  <c:v>51.034999999999997</c:v>
                </c:pt>
                <c:pt idx="120">
                  <c:v>51.034999999999997</c:v>
                </c:pt>
                <c:pt idx="121">
                  <c:v>51.034999999999997</c:v>
                </c:pt>
                <c:pt idx="122">
                  <c:v>51.034999999999997</c:v>
                </c:pt>
                <c:pt idx="123">
                  <c:v>50.536000000000001</c:v>
                </c:pt>
                <c:pt idx="124">
                  <c:v>50.536000000000001</c:v>
                </c:pt>
                <c:pt idx="125">
                  <c:v>50.41</c:v>
                </c:pt>
                <c:pt idx="126">
                  <c:v>49.404000000000003</c:v>
                </c:pt>
                <c:pt idx="127">
                  <c:v>48.009</c:v>
                </c:pt>
                <c:pt idx="128">
                  <c:v>47.88</c:v>
                </c:pt>
                <c:pt idx="129">
                  <c:v>47.88</c:v>
                </c:pt>
                <c:pt idx="130">
                  <c:v>47.88</c:v>
                </c:pt>
                <c:pt idx="131">
                  <c:v>47.747</c:v>
                </c:pt>
                <c:pt idx="132">
                  <c:v>47.747</c:v>
                </c:pt>
                <c:pt idx="133">
                  <c:v>47.747</c:v>
                </c:pt>
                <c:pt idx="134">
                  <c:v>47.423999999999999</c:v>
                </c:pt>
                <c:pt idx="135">
                  <c:v>47.094000000000001</c:v>
                </c:pt>
                <c:pt idx="136">
                  <c:v>46.594999999999999</c:v>
                </c:pt>
                <c:pt idx="137">
                  <c:v>46.427999999999997</c:v>
                </c:pt>
                <c:pt idx="138">
                  <c:v>46.091999999999999</c:v>
                </c:pt>
                <c:pt idx="139">
                  <c:v>45.923000000000002</c:v>
                </c:pt>
                <c:pt idx="140">
                  <c:v>45.753</c:v>
                </c:pt>
                <c:pt idx="141">
                  <c:v>45.753</c:v>
                </c:pt>
                <c:pt idx="142">
                  <c:v>45.753</c:v>
                </c:pt>
                <c:pt idx="143">
                  <c:v>45.753</c:v>
                </c:pt>
                <c:pt idx="144">
                  <c:v>45.366999999999997</c:v>
                </c:pt>
                <c:pt idx="145">
                  <c:v>45.366999999999997</c:v>
                </c:pt>
                <c:pt idx="146">
                  <c:v>45.366999999999997</c:v>
                </c:pt>
                <c:pt idx="147">
                  <c:v>45.146999999999998</c:v>
                </c:pt>
                <c:pt idx="148">
                  <c:v>44.927</c:v>
                </c:pt>
                <c:pt idx="149">
                  <c:v>44.927</c:v>
                </c:pt>
                <c:pt idx="150">
                  <c:v>44.045999999999999</c:v>
                </c:pt>
                <c:pt idx="151">
                  <c:v>43.164000000000001</c:v>
                </c:pt>
                <c:pt idx="152">
                  <c:v>43.164000000000001</c:v>
                </c:pt>
                <c:pt idx="153">
                  <c:v>43.164000000000001</c:v>
                </c:pt>
                <c:pt idx="154">
                  <c:v>43.164000000000001</c:v>
                </c:pt>
                <c:pt idx="155">
                  <c:v>43.164000000000001</c:v>
                </c:pt>
                <c:pt idx="156">
                  <c:v>43.164000000000001</c:v>
                </c:pt>
                <c:pt idx="157">
                  <c:v>43.164000000000001</c:v>
                </c:pt>
                <c:pt idx="158">
                  <c:v>43.164000000000001</c:v>
                </c:pt>
                <c:pt idx="159">
                  <c:v>42.884999999999998</c:v>
                </c:pt>
                <c:pt idx="160">
                  <c:v>42.884999999999998</c:v>
                </c:pt>
                <c:pt idx="161">
                  <c:v>42.603000000000002</c:v>
                </c:pt>
                <c:pt idx="162">
                  <c:v>41.750999999999998</c:v>
                </c:pt>
                <c:pt idx="163">
                  <c:v>41.180999999999997</c:v>
                </c:pt>
                <c:pt idx="164">
                  <c:v>41.180999999999997</c:v>
                </c:pt>
                <c:pt idx="165">
                  <c:v>41.180999999999997</c:v>
                </c:pt>
                <c:pt idx="166">
                  <c:v>41.180999999999997</c:v>
                </c:pt>
                <c:pt idx="167">
                  <c:v>41.180999999999997</c:v>
                </c:pt>
                <c:pt idx="168">
                  <c:v>41.180999999999997</c:v>
                </c:pt>
                <c:pt idx="169">
                  <c:v>40.802999999999997</c:v>
                </c:pt>
                <c:pt idx="170">
                  <c:v>40.802999999999997</c:v>
                </c:pt>
                <c:pt idx="171">
                  <c:v>40.411000000000001</c:v>
                </c:pt>
                <c:pt idx="172">
                  <c:v>39.618000000000002</c:v>
                </c:pt>
                <c:pt idx="173">
                  <c:v>39.618000000000002</c:v>
                </c:pt>
                <c:pt idx="174">
                  <c:v>37.597000000000001</c:v>
                </c:pt>
                <c:pt idx="175">
                  <c:v>37.192999999999998</c:v>
                </c:pt>
                <c:pt idx="176">
                  <c:v>36.789000000000001</c:v>
                </c:pt>
                <c:pt idx="177">
                  <c:v>36.789000000000001</c:v>
                </c:pt>
                <c:pt idx="178">
                  <c:v>36.789000000000001</c:v>
                </c:pt>
                <c:pt idx="179">
                  <c:v>36.789000000000001</c:v>
                </c:pt>
                <c:pt idx="180">
                  <c:v>36.789000000000001</c:v>
                </c:pt>
                <c:pt idx="181">
                  <c:v>36.311</c:v>
                </c:pt>
                <c:pt idx="182">
                  <c:v>36.311</c:v>
                </c:pt>
                <c:pt idx="183">
                  <c:v>36.311</c:v>
                </c:pt>
                <c:pt idx="184">
                  <c:v>36.311</c:v>
                </c:pt>
                <c:pt idx="185">
                  <c:v>36.311</c:v>
                </c:pt>
                <c:pt idx="186">
                  <c:v>35.805999999999997</c:v>
                </c:pt>
                <c:pt idx="187">
                  <c:v>35.805999999999997</c:v>
                </c:pt>
                <c:pt idx="188">
                  <c:v>35.805999999999997</c:v>
                </c:pt>
                <c:pt idx="189">
                  <c:v>35.256</c:v>
                </c:pt>
                <c:pt idx="190">
                  <c:v>35.256</c:v>
                </c:pt>
                <c:pt idx="191">
                  <c:v>35.256</c:v>
                </c:pt>
                <c:pt idx="192">
                  <c:v>35.256</c:v>
                </c:pt>
                <c:pt idx="193">
                  <c:v>35.256</c:v>
                </c:pt>
                <c:pt idx="194">
                  <c:v>35.256</c:v>
                </c:pt>
                <c:pt idx="195">
                  <c:v>34.374000000000002</c:v>
                </c:pt>
                <c:pt idx="196">
                  <c:v>32.610999999999997</c:v>
                </c:pt>
                <c:pt idx="197">
                  <c:v>32.610999999999997</c:v>
                </c:pt>
                <c:pt idx="198">
                  <c:v>32.610999999999997</c:v>
                </c:pt>
                <c:pt idx="199">
                  <c:v>30.849</c:v>
                </c:pt>
                <c:pt idx="200">
                  <c:v>30.849</c:v>
                </c:pt>
                <c:pt idx="201">
                  <c:v>30.849</c:v>
                </c:pt>
                <c:pt idx="202">
                  <c:v>29.914000000000001</c:v>
                </c:pt>
                <c:pt idx="203">
                  <c:v>29.914000000000001</c:v>
                </c:pt>
                <c:pt idx="204">
                  <c:v>29.914000000000001</c:v>
                </c:pt>
                <c:pt idx="205">
                  <c:v>29.914000000000001</c:v>
                </c:pt>
                <c:pt idx="206">
                  <c:v>29.914000000000001</c:v>
                </c:pt>
                <c:pt idx="207">
                  <c:v>29.914000000000001</c:v>
                </c:pt>
                <c:pt idx="208">
                  <c:v>29.914000000000001</c:v>
                </c:pt>
                <c:pt idx="209">
                  <c:v>29.914000000000001</c:v>
                </c:pt>
                <c:pt idx="210">
                  <c:v>29.914000000000001</c:v>
                </c:pt>
                <c:pt idx="211">
                  <c:v>28.553999999999998</c:v>
                </c:pt>
                <c:pt idx="212">
                  <c:v>28.553999999999998</c:v>
                </c:pt>
                <c:pt idx="213">
                  <c:v>28.553999999999998</c:v>
                </c:pt>
                <c:pt idx="214">
                  <c:v>28.553999999999998</c:v>
                </c:pt>
                <c:pt idx="215">
                  <c:v>28.553999999999998</c:v>
                </c:pt>
                <c:pt idx="216">
                  <c:v>28.553999999999998</c:v>
                </c:pt>
                <c:pt idx="217">
                  <c:v>28.553999999999998</c:v>
                </c:pt>
                <c:pt idx="218">
                  <c:v>28.553999999999998</c:v>
                </c:pt>
                <c:pt idx="219">
                  <c:v>28.553999999999998</c:v>
                </c:pt>
                <c:pt idx="220">
                  <c:v>28.553999999999998</c:v>
                </c:pt>
                <c:pt idx="221">
                  <c:v>28.553999999999998</c:v>
                </c:pt>
                <c:pt idx="222">
                  <c:v>28.553999999999998</c:v>
                </c:pt>
                <c:pt idx="223">
                  <c:v>28.553999999999998</c:v>
                </c:pt>
                <c:pt idx="224">
                  <c:v>28.553999999999998</c:v>
                </c:pt>
                <c:pt idx="225">
                  <c:v>28.553999999999998</c:v>
                </c:pt>
                <c:pt idx="226">
                  <c:v>28.553999999999998</c:v>
                </c:pt>
                <c:pt idx="227">
                  <c:v>28.553999999999998</c:v>
                </c:pt>
                <c:pt idx="228">
                  <c:v>28.553999999999998</c:v>
                </c:pt>
                <c:pt idx="229">
                  <c:v>28.553999999999998</c:v>
                </c:pt>
                <c:pt idx="230">
                  <c:v>28.553999999999998</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2-27AE-4229-8244-341E87AC698C}"/>
            </c:ext>
          </c:extLst>
        </c:ser>
        <c:dLbls>
          <c:showLegendKey val="0"/>
          <c:showVal val="0"/>
          <c:showCatName val="0"/>
          <c:showSerName val="0"/>
          <c:showPercent val="0"/>
          <c:showBubbleSize val="0"/>
        </c:dLbls>
        <c:axId val="694341592"/>
        <c:axId val="694340024"/>
      </c:scatterChart>
      <c:valAx>
        <c:axId val="694341592"/>
        <c:scaling>
          <c:orientation val="minMax"/>
          <c:max val="1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40024"/>
        <c:crosses val="autoZero"/>
        <c:crossBetween val="midCat"/>
        <c:majorUnit val="1"/>
      </c:valAx>
      <c:valAx>
        <c:axId val="69434002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4159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053318003391169"/>
          <c:y val="0.56379121555118117"/>
          <c:w val="0.33627586927741127"/>
          <c:h val="0.2604884350393740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7.7861302493438339E-2"/>
          <c:w val="0.89089610480105175"/>
          <c:h val="0.77334686679790021"/>
        </c:manualLayout>
      </c:layout>
      <c:scatterChart>
        <c:scatterStyle val="lineMarker"/>
        <c:varyColors val="0"/>
        <c:ser>
          <c:idx val="0"/>
          <c:order val="0"/>
          <c:tx>
            <c:strRef>
              <c:f>Sheet1!$B$1</c:f>
              <c:strCache>
                <c:ptCount val="1"/>
                <c:pt idx="0">
                  <c:v>Male (N=27,911)</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99.956999999999994</c:v>
                </c:pt>
                <c:pt idx="3">
                  <c:v>99.870999999999995</c:v>
                </c:pt>
                <c:pt idx="4">
                  <c:v>99.724000000000004</c:v>
                </c:pt>
                <c:pt idx="5">
                  <c:v>99.442999999999998</c:v>
                </c:pt>
                <c:pt idx="6">
                  <c:v>96.558999999999997</c:v>
                </c:pt>
                <c:pt idx="7">
                  <c:v>92.346000000000004</c:v>
                </c:pt>
                <c:pt idx="8">
                  <c:v>91.935000000000002</c:v>
                </c:pt>
                <c:pt idx="9">
                  <c:v>91.811000000000007</c:v>
                </c:pt>
                <c:pt idx="10">
                  <c:v>91.766999999999996</c:v>
                </c:pt>
                <c:pt idx="11">
                  <c:v>91.766999999999996</c:v>
                </c:pt>
                <c:pt idx="12">
                  <c:v>91.748000000000005</c:v>
                </c:pt>
                <c:pt idx="13">
                  <c:v>91.698999999999998</c:v>
                </c:pt>
                <c:pt idx="14">
                  <c:v>91.647999999999996</c:v>
                </c:pt>
                <c:pt idx="15">
                  <c:v>91.525000000000006</c:v>
                </c:pt>
                <c:pt idx="16">
                  <c:v>91.305999999999997</c:v>
                </c:pt>
                <c:pt idx="17">
                  <c:v>90.837999999999994</c:v>
                </c:pt>
                <c:pt idx="18">
                  <c:v>88.745000000000005</c:v>
                </c:pt>
                <c:pt idx="19">
                  <c:v>85.62</c:v>
                </c:pt>
                <c:pt idx="20">
                  <c:v>85.043000000000006</c:v>
                </c:pt>
                <c:pt idx="21">
                  <c:v>84.850999999999999</c:v>
                </c:pt>
                <c:pt idx="22">
                  <c:v>84.772000000000006</c:v>
                </c:pt>
                <c:pt idx="23">
                  <c:v>84.754000000000005</c:v>
                </c:pt>
                <c:pt idx="24">
                  <c:v>84.731999999999999</c:v>
                </c:pt>
                <c:pt idx="25">
                  <c:v>84.688000000000002</c:v>
                </c:pt>
                <c:pt idx="26">
                  <c:v>84.596999999999994</c:v>
                </c:pt>
                <c:pt idx="27">
                  <c:v>84.491</c:v>
                </c:pt>
                <c:pt idx="28">
                  <c:v>84.144000000000005</c:v>
                </c:pt>
                <c:pt idx="29">
                  <c:v>83.668000000000006</c:v>
                </c:pt>
                <c:pt idx="30">
                  <c:v>82.016999999999996</c:v>
                </c:pt>
                <c:pt idx="31">
                  <c:v>79.658000000000001</c:v>
                </c:pt>
                <c:pt idx="32">
                  <c:v>79.116</c:v>
                </c:pt>
                <c:pt idx="33">
                  <c:v>78.944000000000003</c:v>
                </c:pt>
                <c:pt idx="34">
                  <c:v>78.849999999999994</c:v>
                </c:pt>
                <c:pt idx="35">
                  <c:v>78.792000000000002</c:v>
                </c:pt>
                <c:pt idx="36">
                  <c:v>78.754000000000005</c:v>
                </c:pt>
                <c:pt idx="37">
                  <c:v>78.656000000000006</c:v>
                </c:pt>
                <c:pt idx="38">
                  <c:v>78.513000000000005</c:v>
                </c:pt>
                <c:pt idx="39">
                  <c:v>78.331999999999994</c:v>
                </c:pt>
                <c:pt idx="40">
                  <c:v>77.974999999999994</c:v>
                </c:pt>
                <c:pt idx="41">
                  <c:v>77.471000000000004</c:v>
                </c:pt>
                <c:pt idx="42">
                  <c:v>75.899000000000001</c:v>
                </c:pt>
                <c:pt idx="43">
                  <c:v>73.941999999999993</c:v>
                </c:pt>
                <c:pt idx="44">
                  <c:v>73.528999999999996</c:v>
                </c:pt>
                <c:pt idx="45">
                  <c:v>73.436000000000007</c:v>
                </c:pt>
                <c:pt idx="46">
                  <c:v>73.343000000000004</c:v>
                </c:pt>
                <c:pt idx="47">
                  <c:v>73.311000000000007</c:v>
                </c:pt>
                <c:pt idx="48">
                  <c:v>73.266000000000005</c:v>
                </c:pt>
                <c:pt idx="49">
                  <c:v>73.19</c:v>
                </c:pt>
                <c:pt idx="50">
                  <c:v>73.069999999999993</c:v>
                </c:pt>
                <c:pt idx="51">
                  <c:v>72.897000000000006</c:v>
                </c:pt>
                <c:pt idx="52">
                  <c:v>72.572000000000003</c:v>
                </c:pt>
                <c:pt idx="53">
                  <c:v>72.085999999999999</c:v>
                </c:pt>
                <c:pt idx="54">
                  <c:v>70.515000000000001</c:v>
                </c:pt>
                <c:pt idx="55">
                  <c:v>68.616</c:v>
                </c:pt>
                <c:pt idx="56">
                  <c:v>68.167000000000002</c:v>
                </c:pt>
                <c:pt idx="57">
                  <c:v>68.055000000000007</c:v>
                </c:pt>
                <c:pt idx="58">
                  <c:v>68.010000000000005</c:v>
                </c:pt>
                <c:pt idx="59">
                  <c:v>67.927000000000007</c:v>
                </c:pt>
                <c:pt idx="60">
                  <c:v>67.88</c:v>
                </c:pt>
                <c:pt idx="61">
                  <c:v>67.83</c:v>
                </c:pt>
                <c:pt idx="62">
                  <c:v>67.674999999999997</c:v>
                </c:pt>
                <c:pt idx="63">
                  <c:v>67.421999999999997</c:v>
                </c:pt>
                <c:pt idx="64">
                  <c:v>67.108000000000004</c:v>
                </c:pt>
                <c:pt idx="65">
                  <c:v>66.599000000000004</c:v>
                </c:pt>
                <c:pt idx="66">
                  <c:v>65.41</c:v>
                </c:pt>
                <c:pt idx="67">
                  <c:v>63.783000000000001</c:v>
                </c:pt>
                <c:pt idx="68">
                  <c:v>63.435000000000002</c:v>
                </c:pt>
                <c:pt idx="69">
                  <c:v>63.344999999999999</c:v>
                </c:pt>
                <c:pt idx="70">
                  <c:v>63.326999999999998</c:v>
                </c:pt>
                <c:pt idx="71">
                  <c:v>63.271000000000001</c:v>
                </c:pt>
                <c:pt idx="72">
                  <c:v>63.195</c:v>
                </c:pt>
                <c:pt idx="73">
                  <c:v>63.094000000000001</c:v>
                </c:pt>
                <c:pt idx="74">
                  <c:v>62.938000000000002</c:v>
                </c:pt>
                <c:pt idx="75">
                  <c:v>62.747999999999998</c:v>
                </c:pt>
                <c:pt idx="76">
                  <c:v>62.42</c:v>
                </c:pt>
                <c:pt idx="77">
                  <c:v>61.877000000000002</c:v>
                </c:pt>
                <c:pt idx="78">
                  <c:v>61.011000000000003</c:v>
                </c:pt>
                <c:pt idx="79">
                  <c:v>59.710999999999999</c:v>
                </c:pt>
                <c:pt idx="80">
                  <c:v>59.375</c:v>
                </c:pt>
                <c:pt idx="81">
                  <c:v>59.276000000000003</c:v>
                </c:pt>
                <c:pt idx="82">
                  <c:v>59.243000000000002</c:v>
                </c:pt>
                <c:pt idx="83">
                  <c:v>59.186999999999998</c:v>
                </c:pt>
                <c:pt idx="84">
                  <c:v>59.140999999999998</c:v>
                </c:pt>
                <c:pt idx="85">
                  <c:v>59.066000000000003</c:v>
                </c:pt>
                <c:pt idx="86">
                  <c:v>58.887</c:v>
                </c:pt>
                <c:pt idx="87">
                  <c:v>58.640999999999998</c:v>
                </c:pt>
                <c:pt idx="88">
                  <c:v>58.25</c:v>
                </c:pt>
                <c:pt idx="89">
                  <c:v>57.726999999999997</c:v>
                </c:pt>
                <c:pt idx="90">
                  <c:v>56.795999999999999</c:v>
                </c:pt>
                <c:pt idx="91">
                  <c:v>55.676000000000002</c:v>
                </c:pt>
                <c:pt idx="92">
                  <c:v>55.41</c:v>
                </c:pt>
                <c:pt idx="93">
                  <c:v>55.343000000000004</c:v>
                </c:pt>
                <c:pt idx="94">
                  <c:v>55.289000000000001</c:v>
                </c:pt>
                <c:pt idx="95">
                  <c:v>55.261000000000003</c:v>
                </c:pt>
                <c:pt idx="96">
                  <c:v>55.204000000000001</c:v>
                </c:pt>
                <c:pt idx="97">
                  <c:v>55.097999999999999</c:v>
                </c:pt>
                <c:pt idx="98">
                  <c:v>54.988</c:v>
                </c:pt>
                <c:pt idx="99">
                  <c:v>54.767000000000003</c:v>
                </c:pt>
                <c:pt idx="100">
                  <c:v>54.527999999999999</c:v>
                </c:pt>
                <c:pt idx="101">
                  <c:v>53.97</c:v>
                </c:pt>
                <c:pt idx="102">
                  <c:v>53.152000000000001</c:v>
                </c:pt>
                <c:pt idx="103">
                  <c:v>52.185000000000002</c:v>
                </c:pt>
                <c:pt idx="104">
                  <c:v>51.890999999999998</c:v>
                </c:pt>
                <c:pt idx="105">
                  <c:v>51.792999999999999</c:v>
                </c:pt>
                <c:pt idx="106">
                  <c:v>51.776000000000003</c:v>
                </c:pt>
                <c:pt idx="107">
                  <c:v>51.759</c:v>
                </c:pt>
                <c:pt idx="108">
                  <c:v>51.723999999999997</c:v>
                </c:pt>
                <c:pt idx="109">
                  <c:v>51.591999999999999</c:v>
                </c:pt>
                <c:pt idx="110">
                  <c:v>51.436</c:v>
                </c:pt>
                <c:pt idx="111">
                  <c:v>51.219000000000001</c:v>
                </c:pt>
                <c:pt idx="112">
                  <c:v>50.902999999999999</c:v>
                </c:pt>
                <c:pt idx="113">
                  <c:v>50.564999999999998</c:v>
                </c:pt>
                <c:pt idx="114">
                  <c:v>49.508000000000003</c:v>
                </c:pt>
                <c:pt idx="115">
                  <c:v>48.463000000000001</c:v>
                </c:pt>
                <c:pt idx="116">
                  <c:v>48.119</c:v>
                </c:pt>
                <c:pt idx="117">
                  <c:v>47.954999999999998</c:v>
                </c:pt>
                <c:pt idx="118">
                  <c:v>47.933999999999997</c:v>
                </c:pt>
                <c:pt idx="119">
                  <c:v>47.933999999999997</c:v>
                </c:pt>
                <c:pt idx="120">
                  <c:v>47.87</c:v>
                </c:pt>
                <c:pt idx="121">
                  <c:v>47.753</c:v>
                </c:pt>
                <c:pt idx="122">
                  <c:v>47.511000000000003</c:v>
                </c:pt>
                <c:pt idx="123">
                  <c:v>47.314999999999998</c:v>
                </c:pt>
                <c:pt idx="124">
                  <c:v>47.167000000000002</c:v>
                </c:pt>
                <c:pt idx="125">
                  <c:v>46.795999999999999</c:v>
                </c:pt>
                <c:pt idx="126">
                  <c:v>45.975999999999999</c:v>
                </c:pt>
                <c:pt idx="127">
                  <c:v>44.854999999999997</c:v>
                </c:pt>
                <c:pt idx="128">
                  <c:v>44.73</c:v>
                </c:pt>
                <c:pt idx="129">
                  <c:v>44.704000000000001</c:v>
                </c:pt>
                <c:pt idx="130">
                  <c:v>44.704000000000001</c:v>
                </c:pt>
                <c:pt idx="131">
                  <c:v>44.652000000000001</c:v>
                </c:pt>
                <c:pt idx="132">
                  <c:v>44.625</c:v>
                </c:pt>
                <c:pt idx="133">
                  <c:v>44.625</c:v>
                </c:pt>
                <c:pt idx="134">
                  <c:v>44.503999999999998</c:v>
                </c:pt>
                <c:pt idx="135">
                  <c:v>44.320999999999998</c:v>
                </c:pt>
                <c:pt idx="136">
                  <c:v>44.014000000000003</c:v>
                </c:pt>
                <c:pt idx="137">
                  <c:v>43.613</c:v>
                </c:pt>
                <c:pt idx="138">
                  <c:v>43.023000000000003</c:v>
                </c:pt>
                <c:pt idx="139">
                  <c:v>42.180999999999997</c:v>
                </c:pt>
                <c:pt idx="140">
                  <c:v>41.898000000000003</c:v>
                </c:pt>
                <c:pt idx="141">
                  <c:v>41.802999999999997</c:v>
                </c:pt>
                <c:pt idx="142">
                  <c:v>41.771000000000001</c:v>
                </c:pt>
                <c:pt idx="143">
                  <c:v>41.771000000000001</c:v>
                </c:pt>
                <c:pt idx="144">
                  <c:v>41.701999999999998</c:v>
                </c:pt>
                <c:pt idx="145">
                  <c:v>41.664999999999999</c:v>
                </c:pt>
                <c:pt idx="146">
                  <c:v>41.588000000000001</c:v>
                </c:pt>
                <c:pt idx="147">
                  <c:v>41.433</c:v>
                </c:pt>
                <c:pt idx="148">
                  <c:v>41.084000000000003</c:v>
                </c:pt>
                <c:pt idx="149">
                  <c:v>40.811999999999998</c:v>
                </c:pt>
                <c:pt idx="150">
                  <c:v>40.146999999999998</c:v>
                </c:pt>
                <c:pt idx="151">
                  <c:v>39.398000000000003</c:v>
                </c:pt>
                <c:pt idx="152">
                  <c:v>39.238</c:v>
                </c:pt>
                <c:pt idx="153">
                  <c:v>39.238</c:v>
                </c:pt>
                <c:pt idx="154">
                  <c:v>39.238</c:v>
                </c:pt>
                <c:pt idx="155">
                  <c:v>39.238</c:v>
                </c:pt>
                <c:pt idx="156">
                  <c:v>39.192999999999998</c:v>
                </c:pt>
                <c:pt idx="157">
                  <c:v>39.192999999999998</c:v>
                </c:pt>
                <c:pt idx="158">
                  <c:v>39.094000000000001</c:v>
                </c:pt>
                <c:pt idx="159">
                  <c:v>39.042999999999999</c:v>
                </c:pt>
                <c:pt idx="160">
                  <c:v>38.840000000000003</c:v>
                </c:pt>
                <c:pt idx="161">
                  <c:v>38.481000000000002</c:v>
                </c:pt>
                <c:pt idx="162">
                  <c:v>37.552999999999997</c:v>
                </c:pt>
                <c:pt idx="163">
                  <c:v>36.929000000000002</c:v>
                </c:pt>
                <c:pt idx="164">
                  <c:v>36.823999999999998</c:v>
                </c:pt>
                <c:pt idx="165">
                  <c:v>36.823999999999998</c:v>
                </c:pt>
                <c:pt idx="166">
                  <c:v>36.823999999999998</c:v>
                </c:pt>
                <c:pt idx="167">
                  <c:v>36.823999999999998</c:v>
                </c:pt>
                <c:pt idx="168">
                  <c:v>36.823999999999998</c:v>
                </c:pt>
                <c:pt idx="169">
                  <c:v>36.823999999999998</c:v>
                </c:pt>
                <c:pt idx="170">
                  <c:v>36.823999999999998</c:v>
                </c:pt>
                <c:pt idx="171">
                  <c:v>36.756999999999998</c:v>
                </c:pt>
                <c:pt idx="172">
                  <c:v>36.415999999999997</c:v>
                </c:pt>
                <c:pt idx="173">
                  <c:v>36.142000000000003</c:v>
                </c:pt>
                <c:pt idx="174">
                  <c:v>35.454999999999998</c:v>
                </c:pt>
                <c:pt idx="175">
                  <c:v>35.042000000000002</c:v>
                </c:pt>
                <c:pt idx="176">
                  <c:v>34.972999999999999</c:v>
                </c:pt>
                <c:pt idx="177">
                  <c:v>34.832000000000001</c:v>
                </c:pt>
                <c:pt idx="178">
                  <c:v>34.832000000000001</c:v>
                </c:pt>
                <c:pt idx="179">
                  <c:v>34.832000000000001</c:v>
                </c:pt>
                <c:pt idx="180">
                  <c:v>34.759</c:v>
                </c:pt>
                <c:pt idx="181">
                  <c:v>34.677999999999997</c:v>
                </c:pt>
                <c:pt idx="182">
                  <c:v>34.590000000000003</c:v>
                </c:pt>
                <c:pt idx="183">
                  <c:v>34.500999999999998</c:v>
                </c:pt>
                <c:pt idx="184">
                  <c:v>34.323</c:v>
                </c:pt>
                <c:pt idx="185">
                  <c:v>33.692999999999998</c:v>
                </c:pt>
                <c:pt idx="186">
                  <c:v>32.880000000000003</c:v>
                </c:pt>
                <c:pt idx="187">
                  <c:v>32.337000000000003</c:v>
                </c:pt>
                <c:pt idx="188">
                  <c:v>32.246000000000002</c:v>
                </c:pt>
                <c:pt idx="189">
                  <c:v>32.15</c:v>
                </c:pt>
                <c:pt idx="190">
                  <c:v>32.15</c:v>
                </c:pt>
                <c:pt idx="191">
                  <c:v>32.15</c:v>
                </c:pt>
                <c:pt idx="192">
                  <c:v>32.15</c:v>
                </c:pt>
                <c:pt idx="193">
                  <c:v>32.15</c:v>
                </c:pt>
                <c:pt idx="194">
                  <c:v>32.027000000000001</c:v>
                </c:pt>
                <c:pt idx="195">
                  <c:v>31.777000000000001</c:v>
                </c:pt>
                <c:pt idx="196">
                  <c:v>31.524000000000001</c:v>
                </c:pt>
                <c:pt idx="197">
                  <c:v>31.268999999999998</c:v>
                </c:pt>
                <c:pt idx="198">
                  <c:v>31.140999999999998</c:v>
                </c:pt>
                <c:pt idx="199">
                  <c:v>30.370999999999999</c:v>
                </c:pt>
                <c:pt idx="200">
                  <c:v>30.370999999999999</c:v>
                </c:pt>
                <c:pt idx="201">
                  <c:v>30.370999999999999</c:v>
                </c:pt>
                <c:pt idx="202">
                  <c:v>30.233000000000001</c:v>
                </c:pt>
                <c:pt idx="203">
                  <c:v>30.233000000000001</c:v>
                </c:pt>
                <c:pt idx="204">
                  <c:v>30.233000000000001</c:v>
                </c:pt>
                <c:pt idx="205">
                  <c:v>30.233000000000001</c:v>
                </c:pt>
                <c:pt idx="206">
                  <c:v>30.233000000000001</c:v>
                </c:pt>
                <c:pt idx="207">
                  <c:v>29.696000000000002</c:v>
                </c:pt>
                <c:pt idx="208">
                  <c:v>29.515999999999998</c:v>
                </c:pt>
                <c:pt idx="209">
                  <c:v>29.335000000000001</c:v>
                </c:pt>
                <c:pt idx="210">
                  <c:v>28.611000000000001</c:v>
                </c:pt>
                <c:pt idx="211">
                  <c:v>28.248000000000001</c:v>
                </c:pt>
                <c:pt idx="212">
                  <c:v>28.062000000000001</c:v>
                </c:pt>
                <c:pt idx="213">
                  <c:v>27.873999999999999</c:v>
                </c:pt>
                <c:pt idx="214">
                  <c:v>27.873999999999999</c:v>
                </c:pt>
                <c:pt idx="215">
                  <c:v>27.873999999999999</c:v>
                </c:pt>
                <c:pt idx="216">
                  <c:v>27.873999999999999</c:v>
                </c:pt>
                <c:pt idx="217">
                  <c:v>27.873999999999999</c:v>
                </c:pt>
                <c:pt idx="218">
                  <c:v>27.873999999999999</c:v>
                </c:pt>
                <c:pt idx="219">
                  <c:v>26.893000000000001</c:v>
                </c:pt>
                <c:pt idx="220">
                  <c:v>26.643999999999998</c:v>
                </c:pt>
                <c:pt idx="221">
                  <c:v>26.643999999999998</c:v>
                </c:pt>
                <c:pt idx="222">
                  <c:v>26.395</c:v>
                </c:pt>
                <c:pt idx="223">
                  <c:v>26.146000000000001</c:v>
                </c:pt>
                <c:pt idx="224">
                  <c:v>26.146000000000001</c:v>
                </c:pt>
                <c:pt idx="225">
                  <c:v>26.146000000000001</c:v>
                </c:pt>
                <c:pt idx="226">
                  <c:v>26.146000000000001</c:v>
                </c:pt>
                <c:pt idx="227">
                  <c:v>26.146000000000001</c:v>
                </c:pt>
                <c:pt idx="228">
                  <c:v>26.146000000000001</c:v>
                </c:pt>
                <c:pt idx="229">
                  <c:v>26.146000000000001</c:v>
                </c:pt>
                <c:pt idx="230">
                  <c:v>26.146000000000001</c:v>
                </c:pt>
                <c:pt idx="231">
                  <c:v>25.773</c:v>
                </c:pt>
                <c:pt idx="232">
                  <c:v>25.773</c:v>
                </c:pt>
                <c:pt idx="233">
                  <c:v>25.393999999999998</c:v>
                </c:pt>
                <c:pt idx="234">
                  <c:v>25.015000000000001</c:v>
                </c:pt>
                <c:pt idx="235">
                  <c:v>25.015000000000001</c:v>
                </c:pt>
                <c:pt idx="236">
                  <c:v>24.635999999999999</c:v>
                </c:pt>
                <c:pt idx="237">
                  <c:v>24.635999999999999</c:v>
                </c:pt>
                <c:pt idx="238">
                  <c:v>24.635999999999999</c:v>
                </c:pt>
                <c:pt idx="239">
                  <c:v>24.635999999999999</c:v>
                </c:pt>
                <c:pt idx="240">
                  <c:v>24.635999999999999</c:v>
                </c:pt>
              </c:numCache>
            </c:numRef>
          </c:yVal>
          <c:smooth val="0"/>
          <c:extLst>
            <c:ext xmlns:c16="http://schemas.microsoft.com/office/drawing/2014/chart" uri="{C3380CC4-5D6E-409C-BE32-E72D297353CC}">
              <c16:uniqueId val="{00000000-4759-49BA-80B2-16559F788F05}"/>
            </c:ext>
          </c:extLst>
        </c:ser>
        <c:ser>
          <c:idx val="1"/>
          <c:order val="1"/>
          <c:tx>
            <c:strRef>
              <c:f>Sheet1!$C$1</c:f>
              <c:strCache>
                <c:ptCount val="1"/>
                <c:pt idx="0">
                  <c:v>Female (N=8,875)</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99.932000000000002</c:v>
                </c:pt>
                <c:pt idx="3">
                  <c:v>99.852999999999994</c:v>
                </c:pt>
                <c:pt idx="4">
                  <c:v>99.763000000000005</c:v>
                </c:pt>
                <c:pt idx="5">
                  <c:v>99.593000000000004</c:v>
                </c:pt>
                <c:pt idx="6">
                  <c:v>97.239000000000004</c:v>
                </c:pt>
                <c:pt idx="7">
                  <c:v>93.584999999999994</c:v>
                </c:pt>
                <c:pt idx="8">
                  <c:v>93.31</c:v>
                </c:pt>
                <c:pt idx="9">
                  <c:v>93.218999999999994</c:v>
                </c:pt>
                <c:pt idx="10">
                  <c:v>93.183999999999997</c:v>
                </c:pt>
                <c:pt idx="11">
                  <c:v>93.149000000000001</c:v>
                </c:pt>
                <c:pt idx="12">
                  <c:v>93.149000000000001</c:v>
                </c:pt>
                <c:pt idx="13">
                  <c:v>93.135999999999996</c:v>
                </c:pt>
                <c:pt idx="14">
                  <c:v>93.123000000000005</c:v>
                </c:pt>
                <c:pt idx="15">
                  <c:v>93.055999999999997</c:v>
                </c:pt>
                <c:pt idx="16">
                  <c:v>92.8</c:v>
                </c:pt>
                <c:pt idx="17">
                  <c:v>92.369</c:v>
                </c:pt>
                <c:pt idx="18">
                  <c:v>90.652000000000001</c:v>
                </c:pt>
                <c:pt idx="19">
                  <c:v>87.846999999999994</c:v>
                </c:pt>
                <c:pt idx="20">
                  <c:v>87.316000000000003</c:v>
                </c:pt>
                <c:pt idx="21">
                  <c:v>87.138000000000005</c:v>
                </c:pt>
                <c:pt idx="22">
                  <c:v>87.082999999999998</c:v>
                </c:pt>
                <c:pt idx="23">
                  <c:v>87.055999999999997</c:v>
                </c:pt>
                <c:pt idx="24">
                  <c:v>87.042000000000002</c:v>
                </c:pt>
                <c:pt idx="25">
                  <c:v>86.965999999999994</c:v>
                </c:pt>
                <c:pt idx="26">
                  <c:v>86.918000000000006</c:v>
                </c:pt>
                <c:pt idx="27">
                  <c:v>86.774000000000001</c:v>
                </c:pt>
                <c:pt idx="28">
                  <c:v>86.548000000000002</c:v>
                </c:pt>
                <c:pt idx="29">
                  <c:v>86.03</c:v>
                </c:pt>
                <c:pt idx="30">
                  <c:v>84.602000000000004</c:v>
                </c:pt>
                <c:pt idx="31">
                  <c:v>82.438999999999993</c:v>
                </c:pt>
                <c:pt idx="32">
                  <c:v>81.965000000000003</c:v>
                </c:pt>
                <c:pt idx="33">
                  <c:v>81.882999999999996</c:v>
                </c:pt>
                <c:pt idx="34">
                  <c:v>81.866</c:v>
                </c:pt>
                <c:pt idx="35">
                  <c:v>81.832999999999998</c:v>
                </c:pt>
                <c:pt idx="36">
                  <c:v>81.814999999999998</c:v>
                </c:pt>
                <c:pt idx="37">
                  <c:v>81.724999999999994</c:v>
                </c:pt>
                <c:pt idx="38">
                  <c:v>81.63</c:v>
                </c:pt>
                <c:pt idx="39">
                  <c:v>81.515000000000001</c:v>
                </c:pt>
                <c:pt idx="40">
                  <c:v>81.168000000000006</c:v>
                </c:pt>
                <c:pt idx="41">
                  <c:v>80.802000000000007</c:v>
                </c:pt>
                <c:pt idx="42">
                  <c:v>79.429000000000002</c:v>
                </c:pt>
                <c:pt idx="43">
                  <c:v>77.781999999999996</c:v>
                </c:pt>
                <c:pt idx="44">
                  <c:v>77.430999999999997</c:v>
                </c:pt>
                <c:pt idx="45">
                  <c:v>77.352999999999994</c:v>
                </c:pt>
                <c:pt idx="46">
                  <c:v>77.332999999999998</c:v>
                </c:pt>
                <c:pt idx="47">
                  <c:v>77.253</c:v>
                </c:pt>
                <c:pt idx="48">
                  <c:v>77.231999999999999</c:v>
                </c:pt>
                <c:pt idx="49">
                  <c:v>77.122</c:v>
                </c:pt>
                <c:pt idx="50">
                  <c:v>77.076999999999998</c:v>
                </c:pt>
                <c:pt idx="51">
                  <c:v>76.962000000000003</c:v>
                </c:pt>
                <c:pt idx="52">
                  <c:v>76.777000000000001</c:v>
                </c:pt>
                <c:pt idx="53">
                  <c:v>76.197999999999993</c:v>
                </c:pt>
                <c:pt idx="54">
                  <c:v>75.081999999999994</c:v>
                </c:pt>
                <c:pt idx="55">
                  <c:v>73.149000000000001</c:v>
                </c:pt>
                <c:pt idx="56">
                  <c:v>72.822000000000003</c:v>
                </c:pt>
                <c:pt idx="57">
                  <c:v>72.680999999999997</c:v>
                </c:pt>
                <c:pt idx="58">
                  <c:v>72.656999999999996</c:v>
                </c:pt>
                <c:pt idx="59">
                  <c:v>72.608999999999995</c:v>
                </c:pt>
                <c:pt idx="60">
                  <c:v>72.56</c:v>
                </c:pt>
                <c:pt idx="61">
                  <c:v>72.506</c:v>
                </c:pt>
                <c:pt idx="62">
                  <c:v>72.424000000000007</c:v>
                </c:pt>
                <c:pt idx="63">
                  <c:v>72.119</c:v>
                </c:pt>
                <c:pt idx="64">
                  <c:v>71.811000000000007</c:v>
                </c:pt>
                <c:pt idx="65">
                  <c:v>71.445999999999998</c:v>
                </c:pt>
                <c:pt idx="66">
                  <c:v>70.488</c:v>
                </c:pt>
                <c:pt idx="67">
                  <c:v>68.875</c:v>
                </c:pt>
                <c:pt idx="68">
                  <c:v>68.590999999999994</c:v>
                </c:pt>
                <c:pt idx="69">
                  <c:v>68.447000000000003</c:v>
                </c:pt>
                <c:pt idx="70">
                  <c:v>68.447000000000003</c:v>
                </c:pt>
                <c:pt idx="71">
                  <c:v>68.447000000000003</c:v>
                </c:pt>
                <c:pt idx="72">
                  <c:v>68.417000000000002</c:v>
                </c:pt>
                <c:pt idx="73">
                  <c:v>68.287000000000006</c:v>
                </c:pt>
                <c:pt idx="74">
                  <c:v>68.22</c:v>
                </c:pt>
                <c:pt idx="75">
                  <c:v>68.049000000000007</c:v>
                </c:pt>
                <c:pt idx="76">
                  <c:v>67.739000000000004</c:v>
                </c:pt>
                <c:pt idx="77">
                  <c:v>67.462000000000003</c:v>
                </c:pt>
                <c:pt idx="78">
                  <c:v>66.072999999999993</c:v>
                </c:pt>
                <c:pt idx="79">
                  <c:v>64.677999999999997</c:v>
                </c:pt>
                <c:pt idx="80">
                  <c:v>64.221999999999994</c:v>
                </c:pt>
                <c:pt idx="81">
                  <c:v>64.150999999999996</c:v>
                </c:pt>
                <c:pt idx="82">
                  <c:v>64.114999999999995</c:v>
                </c:pt>
                <c:pt idx="83">
                  <c:v>64.114999999999995</c:v>
                </c:pt>
                <c:pt idx="84">
                  <c:v>64.001999999999995</c:v>
                </c:pt>
                <c:pt idx="85">
                  <c:v>63.963000000000001</c:v>
                </c:pt>
                <c:pt idx="86">
                  <c:v>63.755000000000003</c:v>
                </c:pt>
                <c:pt idx="87">
                  <c:v>63.670999999999999</c:v>
                </c:pt>
                <c:pt idx="88">
                  <c:v>63.249000000000002</c:v>
                </c:pt>
                <c:pt idx="89">
                  <c:v>62.91</c:v>
                </c:pt>
                <c:pt idx="90">
                  <c:v>61.933999999999997</c:v>
                </c:pt>
                <c:pt idx="91">
                  <c:v>60.656999999999996</c:v>
                </c:pt>
                <c:pt idx="92">
                  <c:v>60.314999999999998</c:v>
                </c:pt>
                <c:pt idx="93">
                  <c:v>60.271999999999998</c:v>
                </c:pt>
                <c:pt idx="94">
                  <c:v>60.271999999999998</c:v>
                </c:pt>
                <c:pt idx="95">
                  <c:v>60.228000000000002</c:v>
                </c:pt>
                <c:pt idx="96">
                  <c:v>60.180999999999997</c:v>
                </c:pt>
                <c:pt idx="97">
                  <c:v>60.081000000000003</c:v>
                </c:pt>
                <c:pt idx="98">
                  <c:v>59.929000000000002</c:v>
                </c:pt>
                <c:pt idx="99">
                  <c:v>59.673000000000002</c:v>
                </c:pt>
                <c:pt idx="100">
                  <c:v>59.057000000000002</c:v>
                </c:pt>
                <c:pt idx="101">
                  <c:v>58.697000000000003</c:v>
                </c:pt>
                <c:pt idx="102">
                  <c:v>57.872</c:v>
                </c:pt>
                <c:pt idx="103">
                  <c:v>56.835999999999999</c:v>
                </c:pt>
                <c:pt idx="104">
                  <c:v>56.68</c:v>
                </c:pt>
                <c:pt idx="105">
                  <c:v>56.521000000000001</c:v>
                </c:pt>
                <c:pt idx="106">
                  <c:v>56.521000000000001</c:v>
                </c:pt>
                <c:pt idx="107">
                  <c:v>56.521000000000001</c:v>
                </c:pt>
                <c:pt idx="108">
                  <c:v>56.521000000000001</c:v>
                </c:pt>
                <c:pt idx="109">
                  <c:v>56.459000000000003</c:v>
                </c:pt>
                <c:pt idx="110">
                  <c:v>56.332000000000001</c:v>
                </c:pt>
                <c:pt idx="111">
                  <c:v>56.011000000000003</c:v>
                </c:pt>
                <c:pt idx="112">
                  <c:v>55.622</c:v>
                </c:pt>
                <c:pt idx="113">
                  <c:v>55.100999999999999</c:v>
                </c:pt>
                <c:pt idx="114">
                  <c:v>54.055999999999997</c:v>
                </c:pt>
                <c:pt idx="115">
                  <c:v>53.14</c:v>
                </c:pt>
                <c:pt idx="116">
                  <c:v>52.877000000000002</c:v>
                </c:pt>
                <c:pt idx="117">
                  <c:v>52.877000000000002</c:v>
                </c:pt>
                <c:pt idx="118">
                  <c:v>52.877000000000002</c:v>
                </c:pt>
                <c:pt idx="119">
                  <c:v>52.877000000000002</c:v>
                </c:pt>
                <c:pt idx="120">
                  <c:v>52.734000000000002</c:v>
                </c:pt>
                <c:pt idx="121">
                  <c:v>52.734000000000002</c:v>
                </c:pt>
                <c:pt idx="122">
                  <c:v>52.582999999999998</c:v>
                </c:pt>
                <c:pt idx="123">
                  <c:v>52.351999999999997</c:v>
                </c:pt>
                <c:pt idx="124">
                  <c:v>52.198</c:v>
                </c:pt>
                <c:pt idx="125">
                  <c:v>51.966000000000001</c:v>
                </c:pt>
                <c:pt idx="126">
                  <c:v>51.499000000000002</c:v>
                </c:pt>
                <c:pt idx="127">
                  <c:v>50.719000000000001</c:v>
                </c:pt>
                <c:pt idx="128">
                  <c:v>50.64</c:v>
                </c:pt>
                <c:pt idx="129">
                  <c:v>50.64</c:v>
                </c:pt>
                <c:pt idx="130">
                  <c:v>50.64</c:v>
                </c:pt>
                <c:pt idx="131">
                  <c:v>50.64</c:v>
                </c:pt>
                <c:pt idx="132">
                  <c:v>50.64</c:v>
                </c:pt>
                <c:pt idx="133">
                  <c:v>50.64</c:v>
                </c:pt>
                <c:pt idx="134">
                  <c:v>50.543999999999997</c:v>
                </c:pt>
                <c:pt idx="135">
                  <c:v>50.35</c:v>
                </c:pt>
                <c:pt idx="136">
                  <c:v>50.058</c:v>
                </c:pt>
                <c:pt idx="137">
                  <c:v>49.863</c:v>
                </c:pt>
                <c:pt idx="138">
                  <c:v>49.276000000000003</c:v>
                </c:pt>
                <c:pt idx="139">
                  <c:v>48.881999999999998</c:v>
                </c:pt>
                <c:pt idx="140">
                  <c:v>48.683999999999997</c:v>
                </c:pt>
                <c:pt idx="141">
                  <c:v>48.683999999999997</c:v>
                </c:pt>
                <c:pt idx="142">
                  <c:v>48.683999999999997</c:v>
                </c:pt>
                <c:pt idx="143">
                  <c:v>48.683999999999997</c:v>
                </c:pt>
                <c:pt idx="144">
                  <c:v>48.573999999999998</c:v>
                </c:pt>
                <c:pt idx="145">
                  <c:v>48.46</c:v>
                </c:pt>
                <c:pt idx="146">
                  <c:v>48.46</c:v>
                </c:pt>
                <c:pt idx="147">
                  <c:v>48.337000000000003</c:v>
                </c:pt>
                <c:pt idx="148">
                  <c:v>47.965000000000003</c:v>
                </c:pt>
                <c:pt idx="149">
                  <c:v>47.591000000000001</c:v>
                </c:pt>
                <c:pt idx="150">
                  <c:v>46.719000000000001</c:v>
                </c:pt>
                <c:pt idx="151">
                  <c:v>45.09</c:v>
                </c:pt>
                <c:pt idx="152">
                  <c:v>45.09</c:v>
                </c:pt>
                <c:pt idx="153">
                  <c:v>45.09</c:v>
                </c:pt>
                <c:pt idx="154">
                  <c:v>45.09</c:v>
                </c:pt>
                <c:pt idx="155">
                  <c:v>45.09</c:v>
                </c:pt>
                <c:pt idx="156">
                  <c:v>44.947000000000003</c:v>
                </c:pt>
                <c:pt idx="157">
                  <c:v>44.792999999999999</c:v>
                </c:pt>
                <c:pt idx="158">
                  <c:v>44.637999999999998</c:v>
                </c:pt>
                <c:pt idx="159">
                  <c:v>44.481000000000002</c:v>
                </c:pt>
                <c:pt idx="160">
                  <c:v>44.165999999999997</c:v>
                </c:pt>
                <c:pt idx="161">
                  <c:v>43.534999999999997</c:v>
                </c:pt>
                <c:pt idx="162">
                  <c:v>42.904000000000003</c:v>
                </c:pt>
                <c:pt idx="163">
                  <c:v>42.588999999999999</c:v>
                </c:pt>
                <c:pt idx="164">
                  <c:v>42.588999999999999</c:v>
                </c:pt>
                <c:pt idx="165">
                  <c:v>42.588999999999999</c:v>
                </c:pt>
                <c:pt idx="166">
                  <c:v>42.588999999999999</c:v>
                </c:pt>
                <c:pt idx="167">
                  <c:v>42.588999999999999</c:v>
                </c:pt>
                <c:pt idx="168">
                  <c:v>42.588999999999999</c:v>
                </c:pt>
                <c:pt idx="169">
                  <c:v>42.395000000000003</c:v>
                </c:pt>
                <c:pt idx="170">
                  <c:v>42.395000000000003</c:v>
                </c:pt>
                <c:pt idx="171">
                  <c:v>42.395000000000003</c:v>
                </c:pt>
                <c:pt idx="172">
                  <c:v>42.395000000000003</c:v>
                </c:pt>
                <c:pt idx="173">
                  <c:v>41.774999999999999</c:v>
                </c:pt>
                <c:pt idx="174">
                  <c:v>40.947000000000003</c:v>
                </c:pt>
                <c:pt idx="175">
                  <c:v>40.113999999999997</c:v>
                </c:pt>
                <c:pt idx="176">
                  <c:v>39.692</c:v>
                </c:pt>
                <c:pt idx="177">
                  <c:v>39.692</c:v>
                </c:pt>
                <c:pt idx="178">
                  <c:v>39.692</c:v>
                </c:pt>
                <c:pt idx="179">
                  <c:v>39.692</c:v>
                </c:pt>
                <c:pt idx="180">
                  <c:v>39.692</c:v>
                </c:pt>
                <c:pt idx="181">
                  <c:v>39.692</c:v>
                </c:pt>
                <c:pt idx="182">
                  <c:v>39.692</c:v>
                </c:pt>
                <c:pt idx="183">
                  <c:v>39.417999999999999</c:v>
                </c:pt>
                <c:pt idx="184">
                  <c:v>39.140999999999998</c:v>
                </c:pt>
                <c:pt idx="185">
                  <c:v>38.582999999999998</c:v>
                </c:pt>
                <c:pt idx="186">
                  <c:v>38.024000000000001</c:v>
                </c:pt>
                <c:pt idx="187">
                  <c:v>36.898000000000003</c:v>
                </c:pt>
                <c:pt idx="188">
                  <c:v>36.612000000000002</c:v>
                </c:pt>
                <c:pt idx="189">
                  <c:v>36.612000000000002</c:v>
                </c:pt>
                <c:pt idx="190">
                  <c:v>36.612000000000002</c:v>
                </c:pt>
                <c:pt idx="191">
                  <c:v>36.612000000000002</c:v>
                </c:pt>
                <c:pt idx="192">
                  <c:v>36.612000000000002</c:v>
                </c:pt>
                <c:pt idx="193">
                  <c:v>36.612000000000002</c:v>
                </c:pt>
                <c:pt idx="194">
                  <c:v>36.612000000000002</c:v>
                </c:pt>
                <c:pt idx="195">
                  <c:v>36.612000000000002</c:v>
                </c:pt>
                <c:pt idx="196">
                  <c:v>36.612000000000002</c:v>
                </c:pt>
                <c:pt idx="197">
                  <c:v>36.191000000000003</c:v>
                </c:pt>
                <c:pt idx="198">
                  <c:v>36.191000000000003</c:v>
                </c:pt>
                <c:pt idx="199">
                  <c:v>35.76</c:v>
                </c:pt>
                <c:pt idx="200">
                  <c:v>35.76</c:v>
                </c:pt>
                <c:pt idx="201">
                  <c:v>35.76</c:v>
                </c:pt>
                <c:pt idx="202">
                  <c:v>35.76</c:v>
                </c:pt>
                <c:pt idx="203">
                  <c:v>35.76</c:v>
                </c:pt>
                <c:pt idx="204">
                  <c:v>35.76</c:v>
                </c:pt>
                <c:pt idx="205">
                  <c:v>35.76</c:v>
                </c:pt>
                <c:pt idx="206">
                  <c:v>35.76</c:v>
                </c:pt>
                <c:pt idx="207">
                  <c:v>35.76</c:v>
                </c:pt>
                <c:pt idx="208">
                  <c:v>35.76</c:v>
                </c:pt>
                <c:pt idx="209">
                  <c:v>35.121000000000002</c:v>
                </c:pt>
                <c:pt idx="210">
                  <c:v>35.121000000000002</c:v>
                </c:pt>
                <c:pt idx="211">
                  <c:v>34.482999999999997</c:v>
                </c:pt>
                <c:pt idx="212">
                  <c:v>34.482999999999997</c:v>
                </c:pt>
                <c:pt idx="213">
                  <c:v>34.482999999999997</c:v>
                </c:pt>
                <c:pt idx="214">
                  <c:v>34.482999999999997</c:v>
                </c:pt>
                <c:pt idx="215">
                  <c:v>34.482999999999997</c:v>
                </c:pt>
                <c:pt idx="216">
                  <c:v>34.482999999999997</c:v>
                </c:pt>
                <c:pt idx="217">
                  <c:v>34.482999999999997</c:v>
                </c:pt>
                <c:pt idx="218">
                  <c:v>34.482999999999997</c:v>
                </c:pt>
                <c:pt idx="219">
                  <c:v>34.482999999999997</c:v>
                </c:pt>
                <c:pt idx="220">
                  <c:v>33.598999999999997</c:v>
                </c:pt>
                <c:pt idx="221">
                  <c:v>33.598999999999997</c:v>
                </c:pt>
                <c:pt idx="222">
                  <c:v>30.821999999999999</c:v>
                </c:pt>
                <c:pt idx="223">
                  <c:v>30.821999999999999</c:v>
                </c:pt>
                <c:pt idx="224">
                  <c:v>29.888000000000002</c:v>
                </c:pt>
                <c:pt idx="225">
                  <c:v>29.888000000000002</c:v>
                </c:pt>
                <c:pt idx="226">
                  <c:v>29.888000000000002</c:v>
                </c:pt>
                <c:pt idx="227">
                  <c:v>29.888000000000002</c:v>
                </c:pt>
                <c:pt idx="228">
                  <c:v>29.888000000000002</c:v>
                </c:pt>
                <c:pt idx="229">
                  <c:v>29.888000000000002</c:v>
                </c:pt>
                <c:pt idx="230">
                  <c:v>29.888000000000002</c:v>
                </c:pt>
                <c:pt idx="231">
                  <c:v>29.888000000000002</c:v>
                </c:pt>
                <c:pt idx="232">
                  <c:v>29.888000000000002</c:v>
                </c:pt>
                <c:pt idx="233">
                  <c:v>29.888000000000002</c:v>
                </c:pt>
                <c:pt idx="234">
                  <c:v>29.888000000000002</c:v>
                </c:pt>
                <c:pt idx="235">
                  <c:v>29.888000000000002</c:v>
                </c:pt>
                <c:pt idx="236">
                  <c:v>29.888000000000002</c:v>
                </c:pt>
                <c:pt idx="237">
                  <c:v>28.588999999999999</c:v>
                </c:pt>
                <c:pt idx="238">
                  <c:v>28.588999999999999</c:v>
                </c:pt>
                <c:pt idx="239">
                  <c:v>28.588999999999999</c:v>
                </c:pt>
                <c:pt idx="240">
                  <c:v>28.588999999999999</c:v>
                </c:pt>
              </c:numCache>
            </c:numRef>
          </c:yVal>
          <c:smooth val="0"/>
          <c:extLst>
            <c:ext xmlns:c16="http://schemas.microsoft.com/office/drawing/2014/chart" uri="{C3380CC4-5D6E-409C-BE32-E72D297353CC}">
              <c16:uniqueId val="{00000001-4759-49BA-80B2-16559F788F05}"/>
            </c:ext>
          </c:extLst>
        </c:ser>
        <c:dLbls>
          <c:showLegendKey val="0"/>
          <c:showVal val="0"/>
          <c:showCatName val="0"/>
          <c:showSerName val="0"/>
          <c:showPercent val="0"/>
          <c:showBubbleSize val="0"/>
        </c:dLbls>
        <c:axId val="690390280"/>
        <c:axId val="693164200"/>
      </c:scatterChart>
      <c:valAx>
        <c:axId val="690390280"/>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4200"/>
        <c:crosses val="autoZero"/>
        <c:crossBetween val="midCat"/>
        <c:majorUnit val="1"/>
      </c:valAx>
      <c:valAx>
        <c:axId val="693164200"/>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CAV (%)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39028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0975657910017884"/>
          <c:y val="0.59504121555118106"/>
          <c:w val="0.27432896662253914"/>
          <c:h val="0.21361343503937252"/>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4.8291423249513514E-2"/>
          <c:w val="0.89089610480105252"/>
          <c:h val="0.74562505291678527"/>
        </c:manualLayout>
      </c:layout>
      <c:scatterChart>
        <c:scatterStyle val="lineMarker"/>
        <c:varyColors val="0"/>
        <c:ser>
          <c:idx val="0"/>
          <c:order val="0"/>
          <c:tx>
            <c:strRef>
              <c:f>Sheet1!$B$1</c:f>
              <c:strCache>
                <c:ptCount val="1"/>
                <c:pt idx="0">
                  <c:v>No CAV (N=27,306)</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99.575000000000003</c:v>
                </c:pt>
                <c:pt idx="2">
                  <c:v>99.256</c:v>
                </c:pt>
                <c:pt idx="3">
                  <c:v>98.944000000000003</c:v>
                </c:pt>
                <c:pt idx="4">
                  <c:v>98.671999999999997</c:v>
                </c:pt>
                <c:pt idx="5">
                  <c:v>98.421000000000006</c:v>
                </c:pt>
                <c:pt idx="6">
                  <c:v>98.143000000000001</c:v>
                </c:pt>
                <c:pt idx="7">
                  <c:v>97.894000000000005</c:v>
                </c:pt>
                <c:pt idx="8">
                  <c:v>97.626000000000005</c:v>
                </c:pt>
                <c:pt idx="9">
                  <c:v>97.314999999999998</c:v>
                </c:pt>
                <c:pt idx="10">
                  <c:v>96.975999999999999</c:v>
                </c:pt>
                <c:pt idx="11">
                  <c:v>96.605000000000004</c:v>
                </c:pt>
                <c:pt idx="12">
                  <c:v>96.316999999999993</c:v>
                </c:pt>
                <c:pt idx="13">
                  <c:v>96.033000000000001</c:v>
                </c:pt>
                <c:pt idx="14">
                  <c:v>95.787000000000006</c:v>
                </c:pt>
                <c:pt idx="15">
                  <c:v>95.593000000000004</c:v>
                </c:pt>
                <c:pt idx="16">
                  <c:v>95.326999999999998</c:v>
                </c:pt>
                <c:pt idx="17">
                  <c:v>95.090999999999994</c:v>
                </c:pt>
                <c:pt idx="18">
                  <c:v>94.911000000000001</c:v>
                </c:pt>
                <c:pt idx="19">
                  <c:v>94.665999999999997</c:v>
                </c:pt>
                <c:pt idx="20">
                  <c:v>94.44</c:v>
                </c:pt>
                <c:pt idx="21">
                  <c:v>94.224000000000004</c:v>
                </c:pt>
                <c:pt idx="22">
                  <c:v>93.957999999999998</c:v>
                </c:pt>
                <c:pt idx="23">
                  <c:v>93.727999999999994</c:v>
                </c:pt>
                <c:pt idx="24">
                  <c:v>93.491</c:v>
                </c:pt>
                <c:pt idx="25">
                  <c:v>93.150999999999996</c:v>
                </c:pt>
                <c:pt idx="26">
                  <c:v>92.882999999999996</c:v>
                </c:pt>
                <c:pt idx="27">
                  <c:v>92.674000000000007</c:v>
                </c:pt>
                <c:pt idx="28">
                  <c:v>92.391999999999996</c:v>
                </c:pt>
                <c:pt idx="29">
                  <c:v>92.108000000000004</c:v>
                </c:pt>
                <c:pt idx="30">
                  <c:v>91.819000000000003</c:v>
                </c:pt>
                <c:pt idx="31">
                  <c:v>91.49</c:v>
                </c:pt>
                <c:pt idx="32">
                  <c:v>91.265000000000001</c:v>
                </c:pt>
                <c:pt idx="33">
                  <c:v>90.915000000000006</c:v>
                </c:pt>
                <c:pt idx="34">
                  <c:v>90.61</c:v>
                </c:pt>
                <c:pt idx="35">
                  <c:v>90.331999999999994</c:v>
                </c:pt>
                <c:pt idx="36">
                  <c:v>90.007000000000005</c:v>
                </c:pt>
                <c:pt idx="37">
                  <c:v>89.682000000000002</c:v>
                </c:pt>
                <c:pt idx="38">
                  <c:v>89.397999999999996</c:v>
                </c:pt>
                <c:pt idx="39">
                  <c:v>89.103999999999999</c:v>
                </c:pt>
                <c:pt idx="40">
                  <c:v>88.855000000000004</c:v>
                </c:pt>
                <c:pt idx="41">
                  <c:v>88.549000000000007</c:v>
                </c:pt>
                <c:pt idx="42">
                  <c:v>88.238</c:v>
                </c:pt>
                <c:pt idx="43">
                  <c:v>87.94</c:v>
                </c:pt>
                <c:pt idx="44">
                  <c:v>87.65</c:v>
                </c:pt>
                <c:pt idx="45">
                  <c:v>87.278999999999996</c:v>
                </c:pt>
                <c:pt idx="46">
                  <c:v>86.941000000000003</c:v>
                </c:pt>
                <c:pt idx="47">
                  <c:v>86.626999999999995</c:v>
                </c:pt>
                <c:pt idx="48">
                  <c:v>86.283000000000001</c:v>
                </c:pt>
                <c:pt idx="49">
                  <c:v>86.012</c:v>
                </c:pt>
                <c:pt idx="50">
                  <c:v>85.77</c:v>
                </c:pt>
                <c:pt idx="51">
                  <c:v>85.34</c:v>
                </c:pt>
                <c:pt idx="52">
                  <c:v>85.031999999999996</c:v>
                </c:pt>
                <c:pt idx="53">
                  <c:v>84.712000000000003</c:v>
                </c:pt>
                <c:pt idx="54">
                  <c:v>84.361000000000004</c:v>
                </c:pt>
                <c:pt idx="55">
                  <c:v>84.028999999999996</c:v>
                </c:pt>
                <c:pt idx="56">
                  <c:v>83.73</c:v>
                </c:pt>
                <c:pt idx="57">
                  <c:v>83.408000000000001</c:v>
                </c:pt>
                <c:pt idx="58">
                  <c:v>83.067999999999998</c:v>
                </c:pt>
                <c:pt idx="59">
                  <c:v>82.754999999999995</c:v>
                </c:pt>
                <c:pt idx="60">
                  <c:v>82.436000000000007</c:v>
                </c:pt>
                <c:pt idx="61">
                  <c:v>82.132000000000005</c:v>
                </c:pt>
                <c:pt idx="62">
                  <c:v>81.816999999999993</c:v>
                </c:pt>
                <c:pt idx="63">
                  <c:v>81.382999999999996</c:v>
                </c:pt>
                <c:pt idx="64">
                  <c:v>80.974000000000004</c:v>
                </c:pt>
                <c:pt idx="65">
                  <c:v>80.676000000000002</c:v>
                </c:pt>
                <c:pt idx="66">
                  <c:v>80.349000000000004</c:v>
                </c:pt>
                <c:pt idx="67">
                  <c:v>79.983999999999995</c:v>
                </c:pt>
                <c:pt idx="68">
                  <c:v>79.676000000000002</c:v>
                </c:pt>
                <c:pt idx="69">
                  <c:v>79.308999999999997</c:v>
                </c:pt>
                <c:pt idx="70">
                  <c:v>78.944999999999993</c:v>
                </c:pt>
                <c:pt idx="71">
                  <c:v>78.634</c:v>
                </c:pt>
                <c:pt idx="72">
                  <c:v>78.338999999999999</c:v>
                </c:pt>
                <c:pt idx="73">
                  <c:v>78.025999999999996</c:v>
                </c:pt>
                <c:pt idx="74">
                  <c:v>77.69</c:v>
                </c:pt>
                <c:pt idx="75">
                  <c:v>77.322999999999993</c:v>
                </c:pt>
                <c:pt idx="76">
                  <c:v>76.918999999999997</c:v>
                </c:pt>
                <c:pt idx="77">
                  <c:v>76.566000000000003</c:v>
                </c:pt>
                <c:pt idx="78">
                  <c:v>76.192999999999998</c:v>
                </c:pt>
                <c:pt idx="79">
                  <c:v>75.825000000000003</c:v>
                </c:pt>
                <c:pt idx="80">
                  <c:v>75.418000000000006</c:v>
                </c:pt>
                <c:pt idx="81">
                  <c:v>74.992999999999995</c:v>
                </c:pt>
                <c:pt idx="82">
                  <c:v>74.593000000000004</c:v>
                </c:pt>
                <c:pt idx="83">
                  <c:v>74.260999999999996</c:v>
                </c:pt>
                <c:pt idx="84">
                  <c:v>73.927999999999997</c:v>
                </c:pt>
                <c:pt idx="85">
                  <c:v>73.494</c:v>
                </c:pt>
                <c:pt idx="86">
                  <c:v>73.129000000000005</c:v>
                </c:pt>
                <c:pt idx="87">
                  <c:v>72.781000000000006</c:v>
                </c:pt>
                <c:pt idx="88">
                  <c:v>72.456999999999994</c:v>
                </c:pt>
                <c:pt idx="89">
                  <c:v>72.093000000000004</c:v>
                </c:pt>
                <c:pt idx="90">
                  <c:v>71.661000000000001</c:v>
                </c:pt>
                <c:pt idx="91">
                  <c:v>71.358999999999995</c:v>
                </c:pt>
                <c:pt idx="92">
                  <c:v>71.034999999999997</c:v>
                </c:pt>
                <c:pt idx="93">
                  <c:v>70.665999999999997</c:v>
                </c:pt>
                <c:pt idx="94">
                  <c:v>70.289000000000001</c:v>
                </c:pt>
                <c:pt idx="95">
                  <c:v>69.855999999999995</c:v>
                </c:pt>
                <c:pt idx="96">
                  <c:v>69.456999999999994</c:v>
                </c:pt>
                <c:pt idx="97">
                  <c:v>69.063999999999993</c:v>
                </c:pt>
                <c:pt idx="98">
                  <c:v>68.635999999999996</c:v>
                </c:pt>
                <c:pt idx="99">
                  <c:v>68.268000000000001</c:v>
                </c:pt>
                <c:pt idx="100">
                  <c:v>67.947999999999993</c:v>
                </c:pt>
                <c:pt idx="101">
                  <c:v>67.534000000000006</c:v>
                </c:pt>
                <c:pt idx="102">
                  <c:v>67.28</c:v>
                </c:pt>
                <c:pt idx="103">
                  <c:v>66.948999999999998</c:v>
                </c:pt>
                <c:pt idx="104">
                  <c:v>66.622</c:v>
                </c:pt>
                <c:pt idx="105">
                  <c:v>66.216999999999999</c:v>
                </c:pt>
                <c:pt idx="106">
                  <c:v>65.795000000000002</c:v>
                </c:pt>
                <c:pt idx="107">
                  <c:v>65.417000000000002</c:v>
                </c:pt>
                <c:pt idx="108">
                  <c:v>64.903000000000006</c:v>
                </c:pt>
                <c:pt idx="109">
                  <c:v>64.494</c:v>
                </c:pt>
                <c:pt idx="110">
                  <c:v>64.16</c:v>
                </c:pt>
                <c:pt idx="111">
                  <c:v>63.695</c:v>
                </c:pt>
                <c:pt idx="112">
                  <c:v>63.234999999999999</c:v>
                </c:pt>
                <c:pt idx="113">
                  <c:v>62.878999999999998</c:v>
                </c:pt>
                <c:pt idx="114">
                  <c:v>62.63</c:v>
                </c:pt>
                <c:pt idx="115">
                  <c:v>62.265000000000001</c:v>
                </c:pt>
                <c:pt idx="116">
                  <c:v>61.936999999999998</c:v>
                </c:pt>
                <c:pt idx="117">
                  <c:v>61.621000000000002</c:v>
                </c:pt>
                <c:pt idx="118">
                  <c:v>61.286999999999999</c:v>
                </c:pt>
                <c:pt idx="119">
                  <c:v>60.927999999999997</c:v>
                </c:pt>
                <c:pt idx="120">
                  <c:v>60.61</c:v>
                </c:pt>
                <c:pt idx="121">
                  <c:v>60.249000000000002</c:v>
                </c:pt>
                <c:pt idx="122">
                  <c:v>60.021000000000001</c:v>
                </c:pt>
                <c:pt idx="123">
                  <c:v>59.7</c:v>
                </c:pt>
                <c:pt idx="124">
                  <c:v>59.325000000000003</c:v>
                </c:pt>
                <c:pt idx="125">
                  <c:v>59.042000000000002</c:v>
                </c:pt>
                <c:pt idx="126">
                  <c:v>58.645000000000003</c:v>
                </c:pt>
                <c:pt idx="127">
                  <c:v>58.23</c:v>
                </c:pt>
                <c:pt idx="128">
                  <c:v>57.844999999999999</c:v>
                </c:pt>
                <c:pt idx="129">
                  <c:v>57.511000000000003</c:v>
                </c:pt>
                <c:pt idx="130">
                  <c:v>57.137999999999998</c:v>
                </c:pt>
                <c:pt idx="131">
                  <c:v>56.81</c:v>
                </c:pt>
                <c:pt idx="132">
                  <c:v>56.408000000000001</c:v>
                </c:pt>
                <c:pt idx="133">
                  <c:v>56.088000000000001</c:v>
                </c:pt>
                <c:pt idx="134">
                  <c:v>55.747999999999998</c:v>
                </c:pt>
                <c:pt idx="135">
                  <c:v>55.283999999999999</c:v>
                </c:pt>
                <c:pt idx="136">
                  <c:v>54.844000000000001</c:v>
                </c:pt>
                <c:pt idx="137">
                  <c:v>54.459000000000003</c:v>
                </c:pt>
                <c:pt idx="138">
                  <c:v>54.048999999999999</c:v>
                </c:pt>
                <c:pt idx="139">
                  <c:v>53.582999999999998</c:v>
                </c:pt>
                <c:pt idx="140">
                  <c:v>53.098999999999997</c:v>
                </c:pt>
                <c:pt idx="141">
                  <c:v>52.713999999999999</c:v>
                </c:pt>
                <c:pt idx="142">
                  <c:v>52.357999999999997</c:v>
                </c:pt>
                <c:pt idx="143">
                  <c:v>51.947000000000003</c:v>
                </c:pt>
                <c:pt idx="144">
                  <c:v>51.642000000000003</c:v>
                </c:pt>
                <c:pt idx="145">
                  <c:v>51.261000000000003</c:v>
                </c:pt>
                <c:pt idx="146">
                  <c:v>50.921999999999997</c:v>
                </c:pt>
                <c:pt idx="147">
                  <c:v>50.601999999999997</c:v>
                </c:pt>
                <c:pt idx="148">
                  <c:v>50.313000000000002</c:v>
                </c:pt>
                <c:pt idx="149">
                  <c:v>49.902999999999999</c:v>
                </c:pt>
                <c:pt idx="150">
                  <c:v>49.564999999999998</c:v>
                </c:pt>
                <c:pt idx="151">
                  <c:v>49.197000000000003</c:v>
                </c:pt>
                <c:pt idx="152">
                  <c:v>48.790999999999997</c:v>
                </c:pt>
                <c:pt idx="153">
                  <c:v>48.415999999999997</c:v>
                </c:pt>
                <c:pt idx="154">
                  <c:v>48.027999999999999</c:v>
                </c:pt>
                <c:pt idx="155">
                  <c:v>47.686</c:v>
                </c:pt>
                <c:pt idx="156">
                  <c:v>47.283999999999999</c:v>
                </c:pt>
                <c:pt idx="157">
                  <c:v>46.951999999999998</c:v>
                </c:pt>
                <c:pt idx="158">
                  <c:v>46.487000000000002</c:v>
                </c:pt>
                <c:pt idx="159">
                  <c:v>46.115000000000002</c:v>
                </c:pt>
                <c:pt idx="160">
                  <c:v>45.777000000000001</c:v>
                </c:pt>
                <c:pt idx="161">
                  <c:v>45.374000000000002</c:v>
                </c:pt>
                <c:pt idx="162">
                  <c:v>45.014000000000003</c:v>
                </c:pt>
                <c:pt idx="163">
                  <c:v>44.66</c:v>
                </c:pt>
                <c:pt idx="164">
                  <c:v>44.234999999999999</c:v>
                </c:pt>
                <c:pt idx="165">
                  <c:v>43.804000000000002</c:v>
                </c:pt>
                <c:pt idx="166">
                  <c:v>43.314</c:v>
                </c:pt>
                <c:pt idx="167">
                  <c:v>42.85</c:v>
                </c:pt>
                <c:pt idx="168">
                  <c:v>42.576000000000001</c:v>
                </c:pt>
                <c:pt idx="169">
                  <c:v>42.22</c:v>
                </c:pt>
                <c:pt idx="170">
                  <c:v>41.722999999999999</c:v>
                </c:pt>
                <c:pt idx="171">
                  <c:v>41.279000000000003</c:v>
                </c:pt>
                <c:pt idx="172">
                  <c:v>40.914000000000001</c:v>
                </c:pt>
                <c:pt idx="173">
                  <c:v>40.561</c:v>
                </c:pt>
                <c:pt idx="174">
                  <c:v>40.259</c:v>
                </c:pt>
                <c:pt idx="175">
                  <c:v>39.886000000000003</c:v>
                </c:pt>
                <c:pt idx="176">
                  <c:v>39.527000000000001</c:v>
                </c:pt>
                <c:pt idx="177">
                  <c:v>39.32</c:v>
                </c:pt>
                <c:pt idx="178">
                  <c:v>38.933999999999997</c:v>
                </c:pt>
                <c:pt idx="179">
                  <c:v>38.595999999999997</c:v>
                </c:pt>
                <c:pt idx="180">
                  <c:v>38.241</c:v>
                </c:pt>
                <c:pt idx="181">
                  <c:v>37.933</c:v>
                </c:pt>
                <c:pt idx="182">
                  <c:v>37.558</c:v>
                </c:pt>
                <c:pt idx="183">
                  <c:v>37.329000000000001</c:v>
                </c:pt>
                <c:pt idx="184">
                  <c:v>36.883000000000003</c:v>
                </c:pt>
                <c:pt idx="185">
                  <c:v>36.564999999999998</c:v>
                </c:pt>
                <c:pt idx="186">
                  <c:v>36.226999999999997</c:v>
                </c:pt>
                <c:pt idx="187">
                  <c:v>35.872999999999998</c:v>
                </c:pt>
                <c:pt idx="188">
                  <c:v>35.651000000000003</c:v>
                </c:pt>
                <c:pt idx="189">
                  <c:v>35.33</c:v>
                </c:pt>
                <c:pt idx="190">
                  <c:v>35.045000000000002</c:v>
                </c:pt>
                <c:pt idx="191">
                  <c:v>34.643000000000001</c:v>
                </c:pt>
                <c:pt idx="192">
                  <c:v>34.259</c:v>
                </c:pt>
                <c:pt idx="193">
                  <c:v>33.97</c:v>
                </c:pt>
                <c:pt idx="194">
                  <c:v>33.524000000000001</c:v>
                </c:pt>
                <c:pt idx="195">
                  <c:v>33.152999999999999</c:v>
                </c:pt>
                <c:pt idx="196">
                  <c:v>32.756999999999998</c:v>
                </c:pt>
                <c:pt idx="197">
                  <c:v>32.375999999999998</c:v>
                </c:pt>
                <c:pt idx="198">
                  <c:v>32.045999999999999</c:v>
                </c:pt>
                <c:pt idx="199">
                  <c:v>31.597999999999999</c:v>
                </c:pt>
                <c:pt idx="200">
                  <c:v>31.28</c:v>
                </c:pt>
                <c:pt idx="201">
                  <c:v>31.116</c:v>
                </c:pt>
                <c:pt idx="202">
                  <c:v>30.765000000000001</c:v>
                </c:pt>
                <c:pt idx="203">
                  <c:v>30.507000000000001</c:v>
                </c:pt>
                <c:pt idx="204">
                  <c:v>30.318000000000001</c:v>
                </c:pt>
                <c:pt idx="205">
                  <c:v>29.986999999999998</c:v>
                </c:pt>
                <c:pt idx="206">
                  <c:v>29.678000000000001</c:v>
                </c:pt>
                <c:pt idx="207">
                  <c:v>29.414999999999999</c:v>
                </c:pt>
                <c:pt idx="208">
                  <c:v>28.952000000000002</c:v>
                </c:pt>
                <c:pt idx="209">
                  <c:v>28.655000000000001</c:v>
                </c:pt>
                <c:pt idx="210">
                  <c:v>28.425000000000001</c:v>
                </c:pt>
                <c:pt idx="211">
                  <c:v>27.937999999999999</c:v>
                </c:pt>
                <c:pt idx="212">
                  <c:v>27.640999999999998</c:v>
                </c:pt>
                <c:pt idx="213">
                  <c:v>27.335000000000001</c:v>
                </c:pt>
                <c:pt idx="214">
                  <c:v>27.12</c:v>
                </c:pt>
                <c:pt idx="215">
                  <c:v>26.716999999999999</c:v>
                </c:pt>
                <c:pt idx="216">
                  <c:v>26.344000000000001</c:v>
                </c:pt>
                <c:pt idx="217">
                  <c:v>26</c:v>
                </c:pt>
                <c:pt idx="218">
                  <c:v>25.716000000000001</c:v>
                </c:pt>
                <c:pt idx="219">
                  <c:v>25.428999999999998</c:v>
                </c:pt>
                <c:pt idx="220">
                  <c:v>25.201000000000001</c:v>
                </c:pt>
                <c:pt idx="221">
                  <c:v>24.97</c:v>
                </c:pt>
                <c:pt idx="222">
                  <c:v>24.63</c:v>
                </c:pt>
                <c:pt idx="223">
                  <c:v>24.381</c:v>
                </c:pt>
                <c:pt idx="224">
                  <c:v>24.262</c:v>
                </c:pt>
                <c:pt idx="225">
                  <c:v>23.890999999999998</c:v>
                </c:pt>
                <c:pt idx="226">
                  <c:v>23.515000000000001</c:v>
                </c:pt>
                <c:pt idx="227">
                  <c:v>23.263999999999999</c:v>
                </c:pt>
                <c:pt idx="228">
                  <c:v>22.76</c:v>
                </c:pt>
                <c:pt idx="229">
                  <c:v>22.506</c:v>
                </c:pt>
                <c:pt idx="230">
                  <c:v>22.292000000000002</c:v>
                </c:pt>
                <c:pt idx="231">
                  <c:v>21.943000000000001</c:v>
                </c:pt>
                <c:pt idx="232">
                  <c:v>21.811</c:v>
                </c:pt>
                <c:pt idx="233">
                  <c:v>21.536000000000001</c:v>
                </c:pt>
                <c:pt idx="234">
                  <c:v>21.254999999999999</c:v>
                </c:pt>
                <c:pt idx="235">
                  <c:v>21.04</c:v>
                </c:pt>
                <c:pt idx="236">
                  <c:v>20.606999999999999</c:v>
                </c:pt>
                <c:pt idx="237">
                  <c:v>20.341999999999999</c:v>
                </c:pt>
                <c:pt idx="238">
                  <c:v>20.001000000000001</c:v>
                </c:pt>
                <c:pt idx="239">
                  <c:v>19.655999999999999</c:v>
                </c:pt>
                <c:pt idx="240">
                  <c:v>19.516999999999999</c:v>
                </c:pt>
              </c:numCache>
            </c:numRef>
          </c:yVal>
          <c:smooth val="0"/>
          <c:extLst>
            <c:ext xmlns:c16="http://schemas.microsoft.com/office/drawing/2014/chart" uri="{C3380CC4-5D6E-409C-BE32-E72D297353CC}">
              <c16:uniqueId val="{00000000-9706-4DB3-9C9F-918295584A48}"/>
            </c:ext>
          </c:extLst>
        </c:ser>
        <c:ser>
          <c:idx val="1"/>
          <c:order val="1"/>
          <c:tx>
            <c:strRef>
              <c:f>Sheet1!$C$1</c:f>
              <c:strCache>
                <c:ptCount val="1"/>
                <c:pt idx="0">
                  <c:v>CAV (N=6,445)</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99.953000000000003</c:v>
                </c:pt>
                <c:pt idx="2">
                  <c:v>99.69</c:v>
                </c:pt>
                <c:pt idx="3">
                  <c:v>99.131</c:v>
                </c:pt>
                <c:pt idx="4">
                  <c:v>98.027000000000001</c:v>
                </c:pt>
                <c:pt idx="5">
                  <c:v>96.716999999999999</c:v>
                </c:pt>
                <c:pt idx="6">
                  <c:v>95.304000000000002</c:v>
                </c:pt>
                <c:pt idx="7">
                  <c:v>94.174999999999997</c:v>
                </c:pt>
                <c:pt idx="8">
                  <c:v>93.406999999999996</c:v>
                </c:pt>
                <c:pt idx="9">
                  <c:v>92.686999999999998</c:v>
                </c:pt>
                <c:pt idx="10">
                  <c:v>92.162000000000006</c:v>
                </c:pt>
                <c:pt idx="11">
                  <c:v>91.718999999999994</c:v>
                </c:pt>
                <c:pt idx="12">
                  <c:v>91.290999999999997</c:v>
                </c:pt>
                <c:pt idx="13">
                  <c:v>90.945999999999998</c:v>
                </c:pt>
                <c:pt idx="14">
                  <c:v>90.566999999999993</c:v>
                </c:pt>
                <c:pt idx="15">
                  <c:v>90.155000000000001</c:v>
                </c:pt>
                <c:pt idx="16">
                  <c:v>89.790999999999997</c:v>
                </c:pt>
                <c:pt idx="17">
                  <c:v>89.540999999999997</c:v>
                </c:pt>
                <c:pt idx="18">
                  <c:v>89.256</c:v>
                </c:pt>
                <c:pt idx="19">
                  <c:v>88.927999999999997</c:v>
                </c:pt>
                <c:pt idx="20">
                  <c:v>88.475999999999999</c:v>
                </c:pt>
                <c:pt idx="21">
                  <c:v>88.126000000000005</c:v>
                </c:pt>
                <c:pt idx="22">
                  <c:v>87.864000000000004</c:v>
                </c:pt>
                <c:pt idx="23">
                  <c:v>87.653000000000006</c:v>
                </c:pt>
                <c:pt idx="24">
                  <c:v>87.337000000000003</c:v>
                </c:pt>
                <c:pt idx="25">
                  <c:v>87.003</c:v>
                </c:pt>
                <c:pt idx="26">
                  <c:v>86.614999999999995</c:v>
                </c:pt>
                <c:pt idx="27">
                  <c:v>86.331999999999994</c:v>
                </c:pt>
                <c:pt idx="28">
                  <c:v>86.064999999999998</c:v>
                </c:pt>
                <c:pt idx="29">
                  <c:v>85.706000000000003</c:v>
                </c:pt>
                <c:pt idx="30">
                  <c:v>85.468000000000004</c:v>
                </c:pt>
                <c:pt idx="31">
                  <c:v>85.26</c:v>
                </c:pt>
                <c:pt idx="32">
                  <c:v>85.010999999999996</c:v>
                </c:pt>
                <c:pt idx="33">
                  <c:v>84.703000000000003</c:v>
                </c:pt>
                <c:pt idx="34">
                  <c:v>84.335999999999999</c:v>
                </c:pt>
                <c:pt idx="35">
                  <c:v>83.988</c:v>
                </c:pt>
                <c:pt idx="36">
                  <c:v>83.716999999999999</c:v>
                </c:pt>
                <c:pt idx="37">
                  <c:v>83.271000000000001</c:v>
                </c:pt>
                <c:pt idx="38">
                  <c:v>83.075999999999993</c:v>
                </c:pt>
                <c:pt idx="39">
                  <c:v>82.706000000000003</c:v>
                </c:pt>
                <c:pt idx="40">
                  <c:v>82.471000000000004</c:v>
                </c:pt>
                <c:pt idx="41">
                  <c:v>82.096000000000004</c:v>
                </c:pt>
                <c:pt idx="42">
                  <c:v>81.856999999999999</c:v>
                </c:pt>
                <c:pt idx="43">
                  <c:v>81.465999999999994</c:v>
                </c:pt>
                <c:pt idx="44">
                  <c:v>81.155000000000001</c:v>
                </c:pt>
                <c:pt idx="45">
                  <c:v>80.820999999999998</c:v>
                </c:pt>
                <c:pt idx="46">
                  <c:v>80.382000000000005</c:v>
                </c:pt>
                <c:pt idx="47">
                  <c:v>80.046000000000006</c:v>
                </c:pt>
                <c:pt idx="48">
                  <c:v>79.816000000000003</c:v>
                </c:pt>
                <c:pt idx="49">
                  <c:v>79.478999999999999</c:v>
                </c:pt>
                <c:pt idx="50">
                  <c:v>79.015000000000001</c:v>
                </c:pt>
                <c:pt idx="51">
                  <c:v>78.549000000000007</c:v>
                </c:pt>
                <c:pt idx="52">
                  <c:v>78.251999999999995</c:v>
                </c:pt>
                <c:pt idx="53">
                  <c:v>77.846000000000004</c:v>
                </c:pt>
                <c:pt idx="54">
                  <c:v>77.370999999999995</c:v>
                </c:pt>
                <c:pt idx="55">
                  <c:v>76.841999999999999</c:v>
                </c:pt>
                <c:pt idx="56">
                  <c:v>76.197999999999993</c:v>
                </c:pt>
                <c:pt idx="57">
                  <c:v>75.772999999999996</c:v>
                </c:pt>
                <c:pt idx="58">
                  <c:v>75.436999999999998</c:v>
                </c:pt>
                <c:pt idx="59">
                  <c:v>75.010000000000005</c:v>
                </c:pt>
                <c:pt idx="60">
                  <c:v>74.650000000000006</c:v>
                </c:pt>
                <c:pt idx="61">
                  <c:v>74.13</c:v>
                </c:pt>
                <c:pt idx="62">
                  <c:v>73.7</c:v>
                </c:pt>
                <c:pt idx="63">
                  <c:v>73.36</c:v>
                </c:pt>
                <c:pt idx="64">
                  <c:v>72.948999999999998</c:v>
                </c:pt>
                <c:pt idx="65">
                  <c:v>72.628</c:v>
                </c:pt>
                <c:pt idx="66">
                  <c:v>72.046999999999997</c:v>
                </c:pt>
                <c:pt idx="67">
                  <c:v>71.569000000000003</c:v>
                </c:pt>
                <c:pt idx="68">
                  <c:v>71.134</c:v>
                </c:pt>
                <c:pt idx="69">
                  <c:v>70.72</c:v>
                </c:pt>
                <c:pt idx="70">
                  <c:v>70.352999999999994</c:v>
                </c:pt>
                <c:pt idx="71">
                  <c:v>69.986000000000004</c:v>
                </c:pt>
                <c:pt idx="72">
                  <c:v>69.567999999999998</c:v>
                </c:pt>
                <c:pt idx="73">
                  <c:v>69.001999999999995</c:v>
                </c:pt>
                <c:pt idx="74">
                  <c:v>68.608000000000004</c:v>
                </c:pt>
                <c:pt idx="75">
                  <c:v>67.914000000000001</c:v>
                </c:pt>
                <c:pt idx="76">
                  <c:v>67.415000000000006</c:v>
                </c:pt>
                <c:pt idx="77">
                  <c:v>67.164000000000001</c:v>
                </c:pt>
                <c:pt idx="78">
                  <c:v>66.78</c:v>
                </c:pt>
                <c:pt idx="79">
                  <c:v>66.518000000000001</c:v>
                </c:pt>
                <c:pt idx="80">
                  <c:v>66.122</c:v>
                </c:pt>
                <c:pt idx="81">
                  <c:v>65.828000000000003</c:v>
                </c:pt>
                <c:pt idx="82">
                  <c:v>65.319999999999993</c:v>
                </c:pt>
                <c:pt idx="83">
                  <c:v>65.052000000000007</c:v>
                </c:pt>
                <c:pt idx="84">
                  <c:v>64.703000000000003</c:v>
                </c:pt>
                <c:pt idx="85">
                  <c:v>64.22</c:v>
                </c:pt>
                <c:pt idx="86">
                  <c:v>64.031000000000006</c:v>
                </c:pt>
                <c:pt idx="87">
                  <c:v>63.679000000000002</c:v>
                </c:pt>
                <c:pt idx="88">
                  <c:v>63.433999999999997</c:v>
                </c:pt>
                <c:pt idx="89">
                  <c:v>63.078000000000003</c:v>
                </c:pt>
                <c:pt idx="90">
                  <c:v>62.746000000000002</c:v>
                </c:pt>
                <c:pt idx="91">
                  <c:v>62.317999999999998</c:v>
                </c:pt>
                <c:pt idx="92">
                  <c:v>62</c:v>
                </c:pt>
                <c:pt idx="93">
                  <c:v>61.651000000000003</c:v>
                </c:pt>
                <c:pt idx="94">
                  <c:v>61.067999999999998</c:v>
                </c:pt>
                <c:pt idx="95">
                  <c:v>60.776000000000003</c:v>
                </c:pt>
                <c:pt idx="96">
                  <c:v>60.366</c:v>
                </c:pt>
                <c:pt idx="97">
                  <c:v>59.984999999999999</c:v>
                </c:pt>
                <c:pt idx="98">
                  <c:v>59.570999999999998</c:v>
                </c:pt>
                <c:pt idx="99">
                  <c:v>59.216000000000001</c:v>
                </c:pt>
                <c:pt idx="100">
                  <c:v>58.887999999999998</c:v>
                </c:pt>
                <c:pt idx="101">
                  <c:v>58.649000000000001</c:v>
                </c:pt>
                <c:pt idx="102">
                  <c:v>58.314999999999998</c:v>
                </c:pt>
                <c:pt idx="103">
                  <c:v>58.097000000000001</c:v>
                </c:pt>
                <c:pt idx="104">
                  <c:v>57.81</c:v>
                </c:pt>
                <c:pt idx="105">
                  <c:v>57.33</c:v>
                </c:pt>
                <c:pt idx="106">
                  <c:v>56.847999999999999</c:v>
                </c:pt>
                <c:pt idx="107">
                  <c:v>56.59</c:v>
                </c:pt>
                <c:pt idx="108">
                  <c:v>55.816000000000003</c:v>
                </c:pt>
                <c:pt idx="109">
                  <c:v>55.137</c:v>
                </c:pt>
                <c:pt idx="110">
                  <c:v>54.811999999999998</c:v>
                </c:pt>
                <c:pt idx="111">
                  <c:v>54.353999999999999</c:v>
                </c:pt>
                <c:pt idx="112">
                  <c:v>53.859000000000002</c:v>
                </c:pt>
                <c:pt idx="113">
                  <c:v>53.460999999999999</c:v>
                </c:pt>
                <c:pt idx="114">
                  <c:v>53.125</c:v>
                </c:pt>
                <c:pt idx="115">
                  <c:v>52.847999999999999</c:v>
                </c:pt>
                <c:pt idx="116">
                  <c:v>52.743000000000002</c:v>
                </c:pt>
                <c:pt idx="117">
                  <c:v>52.316000000000003</c:v>
                </c:pt>
                <c:pt idx="118">
                  <c:v>51.851999999999997</c:v>
                </c:pt>
                <c:pt idx="119">
                  <c:v>51.566000000000003</c:v>
                </c:pt>
                <c:pt idx="120">
                  <c:v>51.064</c:v>
                </c:pt>
                <c:pt idx="121">
                  <c:v>50.668999999999997</c:v>
                </c:pt>
                <c:pt idx="122">
                  <c:v>50.235999999999997</c:v>
                </c:pt>
                <c:pt idx="123">
                  <c:v>49.982999999999997</c:v>
                </c:pt>
                <c:pt idx="124">
                  <c:v>49.363999999999997</c:v>
                </c:pt>
                <c:pt idx="125">
                  <c:v>49.033999999999999</c:v>
                </c:pt>
                <c:pt idx="126">
                  <c:v>48.698999999999998</c:v>
                </c:pt>
                <c:pt idx="127">
                  <c:v>48.088999999999999</c:v>
                </c:pt>
                <c:pt idx="128">
                  <c:v>48.011000000000003</c:v>
                </c:pt>
                <c:pt idx="129">
                  <c:v>47.661000000000001</c:v>
                </c:pt>
                <c:pt idx="130">
                  <c:v>47.347999999999999</c:v>
                </c:pt>
                <c:pt idx="131">
                  <c:v>46.956000000000003</c:v>
                </c:pt>
                <c:pt idx="132">
                  <c:v>46.642000000000003</c:v>
                </c:pt>
                <c:pt idx="133">
                  <c:v>46.326000000000001</c:v>
                </c:pt>
                <c:pt idx="134">
                  <c:v>46.009</c:v>
                </c:pt>
                <c:pt idx="135">
                  <c:v>45.651000000000003</c:v>
                </c:pt>
                <c:pt idx="136">
                  <c:v>45.250999999999998</c:v>
                </c:pt>
                <c:pt idx="137">
                  <c:v>44.927999999999997</c:v>
                </c:pt>
                <c:pt idx="138">
                  <c:v>44.52</c:v>
                </c:pt>
                <c:pt idx="139">
                  <c:v>44.23</c:v>
                </c:pt>
                <c:pt idx="140">
                  <c:v>43.6</c:v>
                </c:pt>
                <c:pt idx="141">
                  <c:v>43.347000000000001</c:v>
                </c:pt>
                <c:pt idx="142">
                  <c:v>42.965000000000003</c:v>
                </c:pt>
                <c:pt idx="143">
                  <c:v>42.624000000000002</c:v>
                </c:pt>
                <c:pt idx="144">
                  <c:v>42.453000000000003</c:v>
                </c:pt>
                <c:pt idx="145">
                  <c:v>42.11</c:v>
                </c:pt>
                <c:pt idx="146">
                  <c:v>41.81</c:v>
                </c:pt>
                <c:pt idx="147">
                  <c:v>41.421999999999997</c:v>
                </c:pt>
                <c:pt idx="148">
                  <c:v>41.031999999999996</c:v>
                </c:pt>
                <c:pt idx="149">
                  <c:v>40.594000000000001</c:v>
                </c:pt>
                <c:pt idx="150">
                  <c:v>40.192</c:v>
                </c:pt>
                <c:pt idx="151">
                  <c:v>39.912999999999997</c:v>
                </c:pt>
                <c:pt idx="152">
                  <c:v>39.582000000000001</c:v>
                </c:pt>
                <c:pt idx="153">
                  <c:v>39.485999999999997</c:v>
                </c:pt>
                <c:pt idx="154">
                  <c:v>38.954999999999998</c:v>
                </c:pt>
                <c:pt idx="155">
                  <c:v>38.470999999999997</c:v>
                </c:pt>
                <c:pt idx="156">
                  <c:v>38.131</c:v>
                </c:pt>
                <c:pt idx="157">
                  <c:v>37.936</c:v>
                </c:pt>
                <c:pt idx="158">
                  <c:v>37.642000000000003</c:v>
                </c:pt>
                <c:pt idx="159">
                  <c:v>37.345999999999997</c:v>
                </c:pt>
                <c:pt idx="160">
                  <c:v>36.948999999999998</c:v>
                </c:pt>
                <c:pt idx="161">
                  <c:v>36.545000000000002</c:v>
                </c:pt>
                <c:pt idx="162">
                  <c:v>36.390999999999998</c:v>
                </c:pt>
                <c:pt idx="163">
                  <c:v>35.853999999999999</c:v>
                </c:pt>
                <c:pt idx="164">
                  <c:v>35.19</c:v>
                </c:pt>
                <c:pt idx="165">
                  <c:v>35.19</c:v>
                </c:pt>
                <c:pt idx="166">
                  <c:v>34.908999999999999</c:v>
                </c:pt>
                <c:pt idx="167">
                  <c:v>34.512</c:v>
                </c:pt>
                <c:pt idx="168">
                  <c:v>34.341999999999999</c:v>
                </c:pt>
                <c:pt idx="169">
                  <c:v>33.887</c:v>
                </c:pt>
                <c:pt idx="170">
                  <c:v>33.43</c:v>
                </c:pt>
                <c:pt idx="171">
                  <c:v>33.143000000000001</c:v>
                </c:pt>
                <c:pt idx="172">
                  <c:v>32.561999999999998</c:v>
                </c:pt>
                <c:pt idx="173">
                  <c:v>32.152999999999999</c:v>
                </c:pt>
                <c:pt idx="174">
                  <c:v>31.675000000000001</c:v>
                </c:pt>
                <c:pt idx="175">
                  <c:v>31.181000000000001</c:v>
                </c:pt>
                <c:pt idx="176">
                  <c:v>30.925999999999998</c:v>
                </c:pt>
                <c:pt idx="177">
                  <c:v>30.606000000000002</c:v>
                </c:pt>
                <c:pt idx="178">
                  <c:v>30.283000000000001</c:v>
                </c:pt>
                <c:pt idx="179">
                  <c:v>29.893999999999998</c:v>
                </c:pt>
                <c:pt idx="180">
                  <c:v>29.763999999999999</c:v>
                </c:pt>
                <c:pt idx="181">
                  <c:v>29.373000000000001</c:v>
                </c:pt>
                <c:pt idx="182">
                  <c:v>29.177</c:v>
                </c:pt>
                <c:pt idx="183">
                  <c:v>28.978999999999999</c:v>
                </c:pt>
                <c:pt idx="184">
                  <c:v>28.646999999999998</c:v>
                </c:pt>
                <c:pt idx="185">
                  <c:v>28.443999999999999</c:v>
                </c:pt>
                <c:pt idx="186">
                  <c:v>28.375</c:v>
                </c:pt>
                <c:pt idx="187">
                  <c:v>28.018000000000001</c:v>
                </c:pt>
                <c:pt idx="188">
                  <c:v>27.29</c:v>
                </c:pt>
                <c:pt idx="189">
                  <c:v>27.07</c:v>
                </c:pt>
                <c:pt idx="190">
                  <c:v>26.629000000000001</c:v>
                </c:pt>
                <c:pt idx="191">
                  <c:v>26.629000000000001</c:v>
                </c:pt>
                <c:pt idx="192">
                  <c:v>26.257999999999999</c:v>
                </c:pt>
                <c:pt idx="193">
                  <c:v>25.957999999999998</c:v>
                </c:pt>
                <c:pt idx="194">
                  <c:v>25.731999999999999</c:v>
                </c:pt>
                <c:pt idx="195">
                  <c:v>25.504999999999999</c:v>
                </c:pt>
                <c:pt idx="196">
                  <c:v>25.277999999999999</c:v>
                </c:pt>
                <c:pt idx="197">
                  <c:v>24.74</c:v>
                </c:pt>
                <c:pt idx="198">
                  <c:v>24.577000000000002</c:v>
                </c:pt>
                <c:pt idx="199">
                  <c:v>24.077000000000002</c:v>
                </c:pt>
                <c:pt idx="200">
                  <c:v>23.907</c:v>
                </c:pt>
                <c:pt idx="201">
                  <c:v>23.907</c:v>
                </c:pt>
                <c:pt idx="202">
                  <c:v>23.385000000000002</c:v>
                </c:pt>
                <c:pt idx="203">
                  <c:v>23.123999999999999</c:v>
                </c:pt>
                <c:pt idx="204">
                  <c:v>23.036999999999999</c:v>
                </c:pt>
                <c:pt idx="205">
                  <c:v>22.95</c:v>
                </c:pt>
                <c:pt idx="206">
                  <c:v>22.861000000000001</c:v>
                </c:pt>
                <c:pt idx="207">
                  <c:v>22.684999999999999</c:v>
                </c:pt>
                <c:pt idx="208">
                  <c:v>22.504000000000001</c:v>
                </c:pt>
                <c:pt idx="209">
                  <c:v>22.039000000000001</c:v>
                </c:pt>
                <c:pt idx="210">
                  <c:v>21.940999999999999</c:v>
                </c:pt>
                <c:pt idx="211">
                  <c:v>21.622</c:v>
                </c:pt>
                <c:pt idx="212">
                  <c:v>21.297999999999998</c:v>
                </c:pt>
                <c:pt idx="213">
                  <c:v>21.297999999999998</c:v>
                </c:pt>
                <c:pt idx="214">
                  <c:v>21.077999999999999</c:v>
                </c:pt>
                <c:pt idx="215">
                  <c:v>20.747</c:v>
                </c:pt>
                <c:pt idx="216">
                  <c:v>20.637</c:v>
                </c:pt>
                <c:pt idx="217">
                  <c:v>19.974</c:v>
                </c:pt>
                <c:pt idx="218">
                  <c:v>19.530999999999999</c:v>
                </c:pt>
                <c:pt idx="219">
                  <c:v>19.417999999999999</c:v>
                </c:pt>
                <c:pt idx="220">
                  <c:v>19.417999999999999</c:v>
                </c:pt>
                <c:pt idx="221">
                  <c:v>19.055</c:v>
                </c:pt>
                <c:pt idx="222">
                  <c:v>18.805</c:v>
                </c:pt>
                <c:pt idx="223">
                  <c:v>18.541</c:v>
                </c:pt>
                <c:pt idx="224">
                  <c:v>18.138999999999999</c:v>
                </c:pt>
                <c:pt idx="225">
                  <c:v>17.725999999999999</c:v>
                </c:pt>
                <c:pt idx="226">
                  <c:v>17.585999999999999</c:v>
                </c:pt>
                <c:pt idx="227">
                  <c:v>17.306000000000001</c:v>
                </c:pt>
                <c:pt idx="228">
                  <c:v>17.164999999999999</c:v>
                </c:pt>
                <c:pt idx="229">
                  <c:v>17.021000000000001</c:v>
                </c:pt>
                <c:pt idx="230">
                  <c:v>16.873999999999999</c:v>
                </c:pt>
                <c:pt idx="231">
                  <c:v>16.873999999999999</c:v>
                </c:pt>
                <c:pt idx="232">
                  <c:v>16.715</c:v>
                </c:pt>
                <c:pt idx="233">
                  <c:v>16.548999999999999</c:v>
                </c:pt>
                <c:pt idx="234">
                  <c:v>16.187000000000001</c:v>
                </c:pt>
                <c:pt idx="235">
                  <c:v>15.772</c:v>
                </c:pt>
                <c:pt idx="236">
                  <c:v>15.55</c:v>
                </c:pt>
                <c:pt idx="237">
                  <c:v>15.324999999999999</c:v>
                </c:pt>
                <c:pt idx="238">
                  <c:v>15.099</c:v>
                </c:pt>
                <c:pt idx="239">
                  <c:v>15.099</c:v>
                </c:pt>
                <c:pt idx="240">
                  <c:v>15.099</c:v>
                </c:pt>
              </c:numCache>
            </c:numRef>
          </c:yVal>
          <c:smooth val="0"/>
          <c:extLst>
            <c:ext xmlns:c16="http://schemas.microsoft.com/office/drawing/2014/chart" uri="{C3380CC4-5D6E-409C-BE32-E72D297353CC}">
              <c16:uniqueId val="{00000001-9706-4DB3-9C9F-918295584A48}"/>
            </c:ext>
          </c:extLst>
        </c:ser>
        <c:dLbls>
          <c:showLegendKey val="0"/>
          <c:showVal val="0"/>
          <c:showCatName val="0"/>
          <c:showSerName val="0"/>
          <c:showPercent val="0"/>
          <c:showBubbleSize val="0"/>
        </c:dLbls>
        <c:axId val="693168120"/>
        <c:axId val="693162632"/>
      </c:scatterChart>
      <c:valAx>
        <c:axId val="693168120"/>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Time after Report of CAV* (Years)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162632"/>
        <c:crosses val="autoZero"/>
        <c:crossBetween val="midCat"/>
        <c:majorUnit val="1"/>
      </c:valAx>
      <c:valAx>
        <c:axId val="69316263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16812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2155598912967736"/>
          <c:y val="0.62024278215223094"/>
          <c:w val="0.52949120851044063"/>
          <c:h val="0.11550334434002202"/>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949736371449164E-2"/>
          <c:y val="3.3590508847684365E-2"/>
          <c:w val="0.88622918263535633"/>
          <c:h val="0.77855520013123369"/>
        </c:manualLayout>
      </c:layout>
      <c:scatterChart>
        <c:scatterStyle val="lineMarker"/>
        <c:varyColors val="0"/>
        <c:ser>
          <c:idx val="0"/>
          <c:order val="0"/>
          <c:tx>
            <c:strRef>
              <c:f>Sheet1!$B$1</c:f>
              <c:strCache>
                <c:ptCount val="1"/>
                <c:pt idx="0">
                  <c:v>No CAV/1994-2003 (N=11,400)</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99.481999999999999</c:v>
                </c:pt>
                <c:pt idx="2">
                  <c:v>99.131</c:v>
                </c:pt>
                <c:pt idx="3">
                  <c:v>98.85</c:v>
                </c:pt>
                <c:pt idx="4">
                  <c:v>98.56</c:v>
                </c:pt>
                <c:pt idx="5">
                  <c:v>98.305999999999997</c:v>
                </c:pt>
                <c:pt idx="6">
                  <c:v>97.971999999999994</c:v>
                </c:pt>
                <c:pt idx="7">
                  <c:v>97.715999999999994</c:v>
                </c:pt>
                <c:pt idx="8">
                  <c:v>97.504999999999995</c:v>
                </c:pt>
                <c:pt idx="9">
                  <c:v>97.17</c:v>
                </c:pt>
                <c:pt idx="10">
                  <c:v>96.852000000000004</c:v>
                </c:pt>
                <c:pt idx="11">
                  <c:v>96.498999999999995</c:v>
                </c:pt>
                <c:pt idx="12">
                  <c:v>96.278999999999996</c:v>
                </c:pt>
                <c:pt idx="13">
                  <c:v>96.040999999999997</c:v>
                </c:pt>
                <c:pt idx="14">
                  <c:v>95.731999999999999</c:v>
                </c:pt>
                <c:pt idx="15">
                  <c:v>95.581000000000003</c:v>
                </c:pt>
                <c:pt idx="16">
                  <c:v>95.236999999999995</c:v>
                </c:pt>
                <c:pt idx="17">
                  <c:v>94.953999999999994</c:v>
                </c:pt>
                <c:pt idx="18">
                  <c:v>94.777000000000001</c:v>
                </c:pt>
                <c:pt idx="19">
                  <c:v>94.510999999999996</c:v>
                </c:pt>
                <c:pt idx="20">
                  <c:v>94.299000000000007</c:v>
                </c:pt>
                <c:pt idx="21">
                  <c:v>94.058999999999997</c:v>
                </c:pt>
                <c:pt idx="22">
                  <c:v>93.757000000000005</c:v>
                </c:pt>
                <c:pt idx="23">
                  <c:v>93.525999999999996</c:v>
                </c:pt>
                <c:pt idx="24">
                  <c:v>93.277000000000001</c:v>
                </c:pt>
                <c:pt idx="25">
                  <c:v>92.894999999999996</c:v>
                </c:pt>
                <c:pt idx="26">
                  <c:v>92.566000000000003</c:v>
                </c:pt>
                <c:pt idx="27">
                  <c:v>92.406000000000006</c:v>
                </c:pt>
                <c:pt idx="28">
                  <c:v>92.075999999999993</c:v>
                </c:pt>
                <c:pt idx="29">
                  <c:v>91.826999999999998</c:v>
                </c:pt>
                <c:pt idx="30">
                  <c:v>91.471000000000004</c:v>
                </c:pt>
                <c:pt idx="31">
                  <c:v>91.096000000000004</c:v>
                </c:pt>
                <c:pt idx="32">
                  <c:v>90.882000000000005</c:v>
                </c:pt>
                <c:pt idx="33">
                  <c:v>90.533000000000001</c:v>
                </c:pt>
                <c:pt idx="34">
                  <c:v>90.245999999999995</c:v>
                </c:pt>
                <c:pt idx="35">
                  <c:v>89.96</c:v>
                </c:pt>
                <c:pt idx="36">
                  <c:v>89.600999999999999</c:v>
                </c:pt>
                <c:pt idx="37">
                  <c:v>89.269000000000005</c:v>
                </c:pt>
                <c:pt idx="38">
                  <c:v>88.927999999999997</c:v>
                </c:pt>
                <c:pt idx="39">
                  <c:v>88.596000000000004</c:v>
                </c:pt>
                <c:pt idx="40">
                  <c:v>88.317999999999998</c:v>
                </c:pt>
                <c:pt idx="41">
                  <c:v>87.948999999999998</c:v>
                </c:pt>
                <c:pt idx="42">
                  <c:v>87.697999999999993</c:v>
                </c:pt>
                <c:pt idx="43">
                  <c:v>87.355000000000004</c:v>
                </c:pt>
                <c:pt idx="44">
                  <c:v>87.102999999999994</c:v>
                </c:pt>
                <c:pt idx="45">
                  <c:v>86.787000000000006</c:v>
                </c:pt>
                <c:pt idx="46">
                  <c:v>86.453000000000003</c:v>
                </c:pt>
                <c:pt idx="47">
                  <c:v>86.1</c:v>
                </c:pt>
                <c:pt idx="48">
                  <c:v>85.728999999999999</c:v>
                </c:pt>
                <c:pt idx="49">
                  <c:v>85.43</c:v>
                </c:pt>
                <c:pt idx="50">
                  <c:v>85.122</c:v>
                </c:pt>
                <c:pt idx="51">
                  <c:v>84.733000000000004</c:v>
                </c:pt>
                <c:pt idx="52">
                  <c:v>84.361000000000004</c:v>
                </c:pt>
                <c:pt idx="53">
                  <c:v>83.98</c:v>
                </c:pt>
                <c:pt idx="54">
                  <c:v>83.59</c:v>
                </c:pt>
                <c:pt idx="55">
                  <c:v>83.253</c:v>
                </c:pt>
                <c:pt idx="56">
                  <c:v>82.989000000000004</c:v>
                </c:pt>
                <c:pt idx="57">
                  <c:v>82.623999999999995</c:v>
                </c:pt>
                <c:pt idx="58">
                  <c:v>82.257999999999996</c:v>
                </c:pt>
                <c:pt idx="59">
                  <c:v>81.864999999999995</c:v>
                </c:pt>
                <c:pt idx="60">
                  <c:v>81.471999999999994</c:v>
                </c:pt>
                <c:pt idx="61">
                  <c:v>81.180000000000007</c:v>
                </c:pt>
                <c:pt idx="62">
                  <c:v>80.840999999999994</c:v>
                </c:pt>
                <c:pt idx="63">
                  <c:v>80.346000000000004</c:v>
                </c:pt>
                <c:pt idx="64">
                  <c:v>79.869</c:v>
                </c:pt>
                <c:pt idx="65">
                  <c:v>79.566000000000003</c:v>
                </c:pt>
                <c:pt idx="66">
                  <c:v>79.218000000000004</c:v>
                </c:pt>
                <c:pt idx="67">
                  <c:v>78.766999999999996</c:v>
                </c:pt>
                <c:pt idx="68">
                  <c:v>78.444999999999993</c:v>
                </c:pt>
                <c:pt idx="69">
                  <c:v>78.001999999999995</c:v>
                </c:pt>
                <c:pt idx="70">
                  <c:v>77.679000000000002</c:v>
                </c:pt>
                <c:pt idx="71">
                  <c:v>77.375</c:v>
                </c:pt>
                <c:pt idx="72">
                  <c:v>77.051000000000002</c:v>
                </c:pt>
                <c:pt idx="73">
                  <c:v>76.691000000000003</c:v>
                </c:pt>
                <c:pt idx="74">
                  <c:v>76.311000000000007</c:v>
                </c:pt>
                <c:pt idx="75">
                  <c:v>75.885000000000005</c:v>
                </c:pt>
                <c:pt idx="76">
                  <c:v>75.486999999999995</c:v>
                </c:pt>
                <c:pt idx="77">
                  <c:v>75.105999999999995</c:v>
                </c:pt>
                <c:pt idx="78">
                  <c:v>74.697999999999993</c:v>
                </c:pt>
                <c:pt idx="79">
                  <c:v>74.325000000000003</c:v>
                </c:pt>
                <c:pt idx="80">
                  <c:v>73.887</c:v>
                </c:pt>
                <c:pt idx="81">
                  <c:v>73.474999999999994</c:v>
                </c:pt>
                <c:pt idx="82">
                  <c:v>73.025999999999996</c:v>
                </c:pt>
                <c:pt idx="83">
                  <c:v>72.652000000000001</c:v>
                </c:pt>
                <c:pt idx="84">
                  <c:v>72.341999999999999</c:v>
                </c:pt>
                <c:pt idx="85">
                  <c:v>71.893000000000001</c:v>
                </c:pt>
                <c:pt idx="86">
                  <c:v>71.516999999999996</c:v>
                </c:pt>
                <c:pt idx="87">
                  <c:v>71.17</c:v>
                </c:pt>
                <c:pt idx="88">
                  <c:v>70.841999999999999</c:v>
                </c:pt>
                <c:pt idx="89">
                  <c:v>70.465999999999994</c:v>
                </c:pt>
                <c:pt idx="90">
                  <c:v>70.070999999999998</c:v>
                </c:pt>
                <c:pt idx="91">
                  <c:v>69.769000000000005</c:v>
                </c:pt>
                <c:pt idx="92">
                  <c:v>69.418999999999997</c:v>
                </c:pt>
                <c:pt idx="93">
                  <c:v>69.013000000000005</c:v>
                </c:pt>
                <c:pt idx="94">
                  <c:v>68.653000000000006</c:v>
                </c:pt>
                <c:pt idx="95">
                  <c:v>68.168999999999997</c:v>
                </c:pt>
                <c:pt idx="96">
                  <c:v>67.78</c:v>
                </c:pt>
                <c:pt idx="97">
                  <c:v>67.409000000000006</c:v>
                </c:pt>
                <c:pt idx="98">
                  <c:v>66.971999999999994</c:v>
                </c:pt>
                <c:pt idx="99">
                  <c:v>66.543999999999997</c:v>
                </c:pt>
                <c:pt idx="100">
                  <c:v>66.210999999999999</c:v>
                </c:pt>
                <c:pt idx="101">
                  <c:v>65.781999999999996</c:v>
                </c:pt>
                <c:pt idx="102">
                  <c:v>65.524000000000001</c:v>
                </c:pt>
                <c:pt idx="103">
                  <c:v>65.171000000000006</c:v>
                </c:pt>
                <c:pt idx="104">
                  <c:v>64.787999999999997</c:v>
                </c:pt>
                <c:pt idx="105">
                  <c:v>64.337999999999994</c:v>
                </c:pt>
                <c:pt idx="106">
                  <c:v>63.944000000000003</c:v>
                </c:pt>
                <c:pt idx="107">
                  <c:v>63.55</c:v>
                </c:pt>
                <c:pt idx="108">
                  <c:v>63.021000000000001</c:v>
                </c:pt>
                <c:pt idx="109">
                  <c:v>62.627000000000002</c:v>
                </c:pt>
                <c:pt idx="110">
                  <c:v>62.28</c:v>
                </c:pt>
                <c:pt idx="111">
                  <c:v>61.845999999999997</c:v>
                </c:pt>
                <c:pt idx="112">
                  <c:v>61.344999999999999</c:v>
                </c:pt>
                <c:pt idx="113">
                  <c:v>60.948999999999998</c:v>
                </c:pt>
                <c:pt idx="114">
                  <c:v>60.716999999999999</c:v>
                </c:pt>
                <c:pt idx="115">
                  <c:v>60.33</c:v>
                </c:pt>
                <c:pt idx="116">
                  <c:v>60.037999999999997</c:v>
                </c:pt>
                <c:pt idx="117">
                  <c:v>59.726999999999997</c:v>
                </c:pt>
                <c:pt idx="118">
                  <c:v>59.414999999999999</c:v>
                </c:pt>
                <c:pt idx="119">
                  <c:v>59.073999999999998</c:v>
                </c:pt>
                <c:pt idx="120">
                  <c:v>58.732999999999997</c:v>
                </c:pt>
                <c:pt idx="121">
                  <c:v>58.341999999999999</c:v>
                </c:pt>
                <c:pt idx="122">
                  <c:v>58.127000000000002</c:v>
                </c:pt>
                <c:pt idx="123">
                  <c:v>57.795000000000002</c:v>
                </c:pt>
                <c:pt idx="124">
                  <c:v>57.412999999999997</c:v>
                </c:pt>
                <c:pt idx="125">
                  <c:v>57.128999999999998</c:v>
                </c:pt>
                <c:pt idx="126">
                  <c:v>56.726999999999997</c:v>
                </c:pt>
                <c:pt idx="127">
                  <c:v>56.334000000000003</c:v>
                </c:pt>
                <c:pt idx="128">
                  <c:v>55.96</c:v>
                </c:pt>
                <c:pt idx="129">
                  <c:v>55.645000000000003</c:v>
                </c:pt>
                <c:pt idx="130">
                  <c:v>55.289000000000001</c:v>
                </c:pt>
                <c:pt idx="131">
                  <c:v>54.963000000000001</c:v>
                </c:pt>
                <c:pt idx="132">
                  <c:v>54.567999999999998</c:v>
                </c:pt>
                <c:pt idx="133">
                  <c:v>54.241</c:v>
                </c:pt>
                <c:pt idx="134">
                  <c:v>53.893999999999998</c:v>
                </c:pt>
                <c:pt idx="135">
                  <c:v>53.436999999999998</c:v>
                </c:pt>
                <c:pt idx="136">
                  <c:v>53.009</c:v>
                </c:pt>
                <c:pt idx="137">
                  <c:v>52.63</c:v>
                </c:pt>
                <c:pt idx="138">
                  <c:v>52.220999999999997</c:v>
                </c:pt>
                <c:pt idx="139">
                  <c:v>51.79</c:v>
                </c:pt>
                <c:pt idx="140">
                  <c:v>51.326000000000001</c:v>
                </c:pt>
                <c:pt idx="141">
                  <c:v>50.962000000000003</c:v>
                </c:pt>
                <c:pt idx="142">
                  <c:v>50.637</c:v>
                </c:pt>
                <c:pt idx="143">
                  <c:v>50.25</c:v>
                </c:pt>
                <c:pt idx="144">
                  <c:v>49.954999999999998</c:v>
                </c:pt>
                <c:pt idx="145">
                  <c:v>49.587000000000003</c:v>
                </c:pt>
                <c:pt idx="146">
                  <c:v>49.268000000000001</c:v>
                </c:pt>
                <c:pt idx="147">
                  <c:v>48.959000000000003</c:v>
                </c:pt>
                <c:pt idx="148">
                  <c:v>48.679000000000002</c:v>
                </c:pt>
                <c:pt idx="149">
                  <c:v>48.283000000000001</c:v>
                </c:pt>
                <c:pt idx="150">
                  <c:v>47.956000000000003</c:v>
                </c:pt>
                <c:pt idx="151">
                  <c:v>47.598999999999997</c:v>
                </c:pt>
                <c:pt idx="152">
                  <c:v>47.206000000000003</c:v>
                </c:pt>
                <c:pt idx="153">
                  <c:v>46.844000000000001</c:v>
                </c:pt>
                <c:pt idx="154">
                  <c:v>46.468000000000004</c:v>
                </c:pt>
                <c:pt idx="155">
                  <c:v>46.137</c:v>
                </c:pt>
                <c:pt idx="156">
                  <c:v>45.747999999999998</c:v>
                </c:pt>
                <c:pt idx="157">
                  <c:v>45.427</c:v>
                </c:pt>
                <c:pt idx="158">
                  <c:v>44.978000000000002</c:v>
                </c:pt>
                <c:pt idx="159">
                  <c:v>44.618000000000002</c:v>
                </c:pt>
                <c:pt idx="160">
                  <c:v>44.29</c:v>
                </c:pt>
                <c:pt idx="161">
                  <c:v>43.901000000000003</c:v>
                </c:pt>
                <c:pt idx="162">
                  <c:v>43.552999999999997</c:v>
                </c:pt>
                <c:pt idx="163">
                  <c:v>43.21</c:v>
                </c:pt>
                <c:pt idx="164">
                  <c:v>42.798999999999999</c:v>
                </c:pt>
                <c:pt idx="165">
                  <c:v>42.381</c:v>
                </c:pt>
                <c:pt idx="166">
                  <c:v>41.908000000000001</c:v>
                </c:pt>
                <c:pt idx="167">
                  <c:v>41.457999999999998</c:v>
                </c:pt>
                <c:pt idx="168">
                  <c:v>41.194000000000003</c:v>
                </c:pt>
                <c:pt idx="169">
                  <c:v>40.848999999999997</c:v>
                </c:pt>
                <c:pt idx="170">
                  <c:v>40.368000000000002</c:v>
                </c:pt>
                <c:pt idx="171">
                  <c:v>39.938000000000002</c:v>
                </c:pt>
                <c:pt idx="172">
                  <c:v>39.585999999999999</c:v>
                </c:pt>
                <c:pt idx="173">
                  <c:v>39.244</c:v>
                </c:pt>
                <c:pt idx="174">
                  <c:v>38.951999999999998</c:v>
                </c:pt>
                <c:pt idx="175">
                  <c:v>38.591000000000001</c:v>
                </c:pt>
                <c:pt idx="176">
                  <c:v>38.243000000000002</c:v>
                </c:pt>
                <c:pt idx="177">
                  <c:v>38.042999999999999</c:v>
                </c:pt>
                <c:pt idx="178">
                  <c:v>37.67</c:v>
                </c:pt>
                <c:pt idx="179">
                  <c:v>37.343000000000004</c:v>
                </c:pt>
                <c:pt idx="180">
                  <c:v>36.999000000000002</c:v>
                </c:pt>
                <c:pt idx="181">
                  <c:v>36.701000000000001</c:v>
                </c:pt>
                <c:pt idx="182">
                  <c:v>36.338999999999999</c:v>
                </c:pt>
                <c:pt idx="183">
                  <c:v>36.116999999999997</c:v>
                </c:pt>
                <c:pt idx="184">
                  <c:v>35.685000000000002</c:v>
                </c:pt>
                <c:pt idx="185">
                  <c:v>35.378</c:v>
                </c:pt>
                <c:pt idx="186">
                  <c:v>35.049999999999997</c:v>
                </c:pt>
                <c:pt idx="187">
                  <c:v>34.707999999999998</c:v>
                </c:pt>
                <c:pt idx="188">
                  <c:v>34.494</c:v>
                </c:pt>
                <c:pt idx="189">
                  <c:v>34.183</c:v>
                </c:pt>
                <c:pt idx="190">
                  <c:v>33.906999999999996</c:v>
                </c:pt>
                <c:pt idx="191">
                  <c:v>33.518000000000001</c:v>
                </c:pt>
                <c:pt idx="192">
                  <c:v>33.146999999999998</c:v>
                </c:pt>
                <c:pt idx="193">
                  <c:v>32.866999999999997</c:v>
                </c:pt>
                <c:pt idx="194">
                  <c:v>32.435000000000002</c:v>
                </c:pt>
                <c:pt idx="195">
                  <c:v>32.076000000000001</c:v>
                </c:pt>
                <c:pt idx="196">
                  <c:v>31.693000000000001</c:v>
                </c:pt>
                <c:pt idx="197">
                  <c:v>31.324000000000002</c:v>
                </c:pt>
                <c:pt idx="198">
                  <c:v>31.006</c:v>
                </c:pt>
                <c:pt idx="199">
                  <c:v>30.571999999999999</c:v>
                </c:pt>
                <c:pt idx="200">
                  <c:v>30.263999999999999</c:v>
                </c:pt>
                <c:pt idx="201">
                  <c:v>30.106000000000002</c:v>
                </c:pt>
                <c:pt idx="202">
                  <c:v>29.765999999999998</c:v>
                </c:pt>
                <c:pt idx="203">
                  <c:v>29.515999999999998</c:v>
                </c:pt>
                <c:pt idx="204">
                  <c:v>29.334</c:v>
                </c:pt>
                <c:pt idx="205">
                  <c:v>29.013999999999999</c:v>
                </c:pt>
                <c:pt idx="206">
                  <c:v>28.715</c:v>
                </c:pt>
                <c:pt idx="207">
                  <c:v>28.46</c:v>
                </c:pt>
                <c:pt idx="208">
                  <c:v>28.012</c:v>
                </c:pt>
                <c:pt idx="209">
                  <c:v>27.725000000000001</c:v>
                </c:pt>
                <c:pt idx="210">
                  <c:v>27.501999999999999</c:v>
                </c:pt>
                <c:pt idx="211">
                  <c:v>27.030999999999999</c:v>
                </c:pt>
                <c:pt idx="212">
                  <c:v>26.742999999999999</c:v>
                </c:pt>
                <c:pt idx="213">
                  <c:v>26.448</c:v>
                </c:pt>
                <c:pt idx="214">
                  <c:v>26.239000000000001</c:v>
                </c:pt>
                <c:pt idx="215">
                  <c:v>25.849</c:v>
                </c:pt>
                <c:pt idx="216">
                  <c:v>25.488</c:v>
                </c:pt>
                <c:pt idx="217">
                  <c:v>25.155999999999999</c:v>
                </c:pt>
                <c:pt idx="218">
                  <c:v>24.881</c:v>
                </c:pt>
                <c:pt idx="219">
                  <c:v>24.603000000000002</c:v>
                </c:pt>
                <c:pt idx="220">
                  <c:v>24.382999999999999</c:v>
                </c:pt>
                <c:pt idx="221">
                  <c:v>24.158999999999999</c:v>
                </c:pt>
                <c:pt idx="222">
                  <c:v>23.83</c:v>
                </c:pt>
                <c:pt idx="223">
                  <c:v>23.588999999999999</c:v>
                </c:pt>
                <c:pt idx="224">
                  <c:v>23.474</c:v>
                </c:pt>
                <c:pt idx="225">
                  <c:v>23.114999999999998</c:v>
                </c:pt>
                <c:pt idx="226">
                  <c:v>22.751999999999999</c:v>
                </c:pt>
                <c:pt idx="227">
                  <c:v>22.507999999999999</c:v>
                </c:pt>
                <c:pt idx="228">
                  <c:v>22.021000000000001</c:v>
                </c:pt>
                <c:pt idx="229">
                  <c:v>21.774999999999999</c:v>
                </c:pt>
                <c:pt idx="230">
                  <c:v>21.568000000000001</c:v>
                </c:pt>
                <c:pt idx="231">
                  <c:v>21.231000000000002</c:v>
                </c:pt>
                <c:pt idx="232">
                  <c:v>21.103000000000002</c:v>
                </c:pt>
                <c:pt idx="233">
                  <c:v>20.837</c:v>
                </c:pt>
                <c:pt idx="234">
                  <c:v>20.564</c:v>
                </c:pt>
                <c:pt idx="235">
                  <c:v>20.356999999999999</c:v>
                </c:pt>
                <c:pt idx="236">
                  <c:v>19.937000000000001</c:v>
                </c:pt>
                <c:pt idx="237">
                  <c:v>19.681000000000001</c:v>
                </c:pt>
                <c:pt idx="238">
                  <c:v>19.352</c:v>
                </c:pt>
                <c:pt idx="239">
                  <c:v>19.018000000000001</c:v>
                </c:pt>
                <c:pt idx="240">
                  <c:v>18.882999999999999</c:v>
                </c:pt>
              </c:numCache>
            </c:numRef>
          </c:yVal>
          <c:smooth val="0"/>
          <c:extLst>
            <c:ext xmlns:c16="http://schemas.microsoft.com/office/drawing/2014/chart" uri="{C3380CC4-5D6E-409C-BE32-E72D297353CC}">
              <c16:uniqueId val="{00000000-E0D3-422A-9D07-FAB23A5707D8}"/>
            </c:ext>
          </c:extLst>
        </c:ser>
        <c:ser>
          <c:idx val="1"/>
          <c:order val="1"/>
          <c:tx>
            <c:strRef>
              <c:f>Sheet1!$C$1</c:f>
              <c:strCache>
                <c:ptCount val="1"/>
                <c:pt idx="0">
                  <c:v>CAV/1994-2003 (N=2,811)</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99.893000000000001</c:v>
                </c:pt>
                <c:pt idx="2">
                  <c:v>99.501999999999995</c:v>
                </c:pt>
                <c:pt idx="3">
                  <c:v>98.825999999999993</c:v>
                </c:pt>
                <c:pt idx="4">
                  <c:v>97.509</c:v>
                </c:pt>
                <c:pt idx="5">
                  <c:v>95.942999999999998</c:v>
                </c:pt>
                <c:pt idx="6">
                  <c:v>94.412000000000006</c:v>
                </c:pt>
                <c:pt idx="7">
                  <c:v>92.733999999999995</c:v>
                </c:pt>
                <c:pt idx="8">
                  <c:v>91.838999999999999</c:v>
                </c:pt>
                <c:pt idx="9">
                  <c:v>91.265000000000001</c:v>
                </c:pt>
                <c:pt idx="10">
                  <c:v>90.653999999999996</c:v>
                </c:pt>
                <c:pt idx="11">
                  <c:v>90.114999999999995</c:v>
                </c:pt>
                <c:pt idx="12">
                  <c:v>89.647999999999996</c:v>
                </c:pt>
                <c:pt idx="13">
                  <c:v>89.251999999999995</c:v>
                </c:pt>
                <c:pt idx="14">
                  <c:v>88.82</c:v>
                </c:pt>
                <c:pt idx="15">
                  <c:v>88.388000000000005</c:v>
                </c:pt>
                <c:pt idx="16">
                  <c:v>88.063999999999993</c:v>
                </c:pt>
                <c:pt idx="17">
                  <c:v>87.703999999999994</c:v>
                </c:pt>
                <c:pt idx="18">
                  <c:v>87.415000000000006</c:v>
                </c:pt>
                <c:pt idx="19">
                  <c:v>86.944999999999993</c:v>
                </c:pt>
                <c:pt idx="20">
                  <c:v>86.474000000000004</c:v>
                </c:pt>
                <c:pt idx="21">
                  <c:v>86.039000000000001</c:v>
                </c:pt>
                <c:pt idx="22">
                  <c:v>85.820999999999998</c:v>
                </c:pt>
                <c:pt idx="23">
                  <c:v>85.638999999999996</c:v>
                </c:pt>
                <c:pt idx="24">
                  <c:v>85.165999999999997</c:v>
                </c:pt>
                <c:pt idx="25">
                  <c:v>84.656000000000006</c:v>
                </c:pt>
                <c:pt idx="26">
                  <c:v>84.254999999999995</c:v>
                </c:pt>
                <c:pt idx="27">
                  <c:v>83.927000000000007</c:v>
                </c:pt>
                <c:pt idx="28">
                  <c:v>83.597999999999999</c:v>
                </c:pt>
                <c:pt idx="29">
                  <c:v>83.268000000000001</c:v>
                </c:pt>
                <c:pt idx="30">
                  <c:v>82.974999999999994</c:v>
                </c:pt>
                <c:pt idx="31">
                  <c:v>82.718999999999994</c:v>
                </c:pt>
                <c:pt idx="32">
                  <c:v>82.462000000000003</c:v>
                </c:pt>
                <c:pt idx="33">
                  <c:v>82.093999999999994</c:v>
                </c:pt>
                <c:pt idx="34">
                  <c:v>81.653000000000006</c:v>
                </c:pt>
                <c:pt idx="35">
                  <c:v>81.248999999999995</c:v>
                </c:pt>
                <c:pt idx="36">
                  <c:v>80.918000000000006</c:v>
                </c:pt>
                <c:pt idx="37">
                  <c:v>80.44</c:v>
                </c:pt>
                <c:pt idx="38">
                  <c:v>80.256</c:v>
                </c:pt>
                <c:pt idx="39">
                  <c:v>79.849999999999994</c:v>
                </c:pt>
                <c:pt idx="40">
                  <c:v>79.591999999999999</c:v>
                </c:pt>
                <c:pt idx="41">
                  <c:v>79.037999999999997</c:v>
                </c:pt>
                <c:pt idx="42">
                  <c:v>78.891000000000005</c:v>
                </c:pt>
                <c:pt idx="43">
                  <c:v>78.334000000000003</c:v>
                </c:pt>
                <c:pt idx="44">
                  <c:v>78.111999999999995</c:v>
                </c:pt>
                <c:pt idx="45">
                  <c:v>77.629000000000005</c:v>
                </c:pt>
                <c:pt idx="46">
                  <c:v>77.257999999999996</c:v>
                </c:pt>
                <c:pt idx="47">
                  <c:v>77.034999999999997</c:v>
                </c:pt>
                <c:pt idx="48">
                  <c:v>76.738</c:v>
                </c:pt>
                <c:pt idx="49">
                  <c:v>76.292000000000002</c:v>
                </c:pt>
                <c:pt idx="50">
                  <c:v>75.733999999999995</c:v>
                </c:pt>
                <c:pt idx="51">
                  <c:v>75.25</c:v>
                </c:pt>
                <c:pt idx="52">
                  <c:v>74.878</c:v>
                </c:pt>
                <c:pt idx="53">
                  <c:v>74.356999999999999</c:v>
                </c:pt>
                <c:pt idx="54">
                  <c:v>73.909000000000006</c:v>
                </c:pt>
                <c:pt idx="55">
                  <c:v>73.349000000000004</c:v>
                </c:pt>
                <c:pt idx="56">
                  <c:v>72.638999999999996</c:v>
                </c:pt>
                <c:pt idx="57">
                  <c:v>72.227000000000004</c:v>
                </c:pt>
                <c:pt idx="58">
                  <c:v>71.852999999999994</c:v>
                </c:pt>
                <c:pt idx="59">
                  <c:v>71.515000000000001</c:v>
                </c:pt>
                <c:pt idx="60">
                  <c:v>71.177999999999997</c:v>
                </c:pt>
                <c:pt idx="61">
                  <c:v>70.727000000000004</c:v>
                </c:pt>
                <c:pt idx="62">
                  <c:v>70.200999999999993</c:v>
                </c:pt>
                <c:pt idx="63">
                  <c:v>69.748999999999995</c:v>
                </c:pt>
                <c:pt idx="64">
                  <c:v>69.298000000000002</c:v>
                </c:pt>
                <c:pt idx="65">
                  <c:v>68.957999999999998</c:v>
                </c:pt>
                <c:pt idx="66">
                  <c:v>68.543999999999997</c:v>
                </c:pt>
                <c:pt idx="67">
                  <c:v>68.051000000000002</c:v>
                </c:pt>
                <c:pt idx="68">
                  <c:v>67.671999999999997</c:v>
                </c:pt>
                <c:pt idx="69">
                  <c:v>67.216999999999999</c:v>
                </c:pt>
                <c:pt idx="70">
                  <c:v>66.686000000000007</c:v>
                </c:pt>
                <c:pt idx="71">
                  <c:v>66.23</c:v>
                </c:pt>
                <c:pt idx="72">
                  <c:v>65.849000000000004</c:v>
                </c:pt>
                <c:pt idx="73">
                  <c:v>65.239999999999995</c:v>
                </c:pt>
                <c:pt idx="74">
                  <c:v>64.820999999999998</c:v>
                </c:pt>
                <c:pt idx="75">
                  <c:v>64.209999999999994</c:v>
                </c:pt>
                <c:pt idx="76">
                  <c:v>63.79</c:v>
                </c:pt>
                <c:pt idx="77">
                  <c:v>63.521999999999998</c:v>
                </c:pt>
                <c:pt idx="78">
                  <c:v>63.100999999999999</c:v>
                </c:pt>
                <c:pt idx="79">
                  <c:v>62.793999999999997</c:v>
                </c:pt>
                <c:pt idx="80">
                  <c:v>62.371000000000002</c:v>
                </c:pt>
                <c:pt idx="81">
                  <c:v>62.100999999999999</c:v>
                </c:pt>
                <c:pt idx="82">
                  <c:v>61.6</c:v>
                </c:pt>
                <c:pt idx="83">
                  <c:v>61.253</c:v>
                </c:pt>
                <c:pt idx="84">
                  <c:v>60.905000000000001</c:v>
                </c:pt>
                <c:pt idx="85">
                  <c:v>60.286999999999999</c:v>
                </c:pt>
                <c:pt idx="86">
                  <c:v>60.055</c:v>
                </c:pt>
                <c:pt idx="87">
                  <c:v>59.707000000000001</c:v>
                </c:pt>
                <c:pt idx="88">
                  <c:v>59.475000000000001</c:v>
                </c:pt>
                <c:pt idx="89">
                  <c:v>59.164999999999999</c:v>
                </c:pt>
                <c:pt idx="90">
                  <c:v>58.932000000000002</c:v>
                </c:pt>
                <c:pt idx="91">
                  <c:v>58.543999999999997</c:v>
                </c:pt>
                <c:pt idx="92">
                  <c:v>58.231999999999999</c:v>
                </c:pt>
                <c:pt idx="93">
                  <c:v>57.959000000000003</c:v>
                </c:pt>
                <c:pt idx="94">
                  <c:v>57.451999999999998</c:v>
                </c:pt>
                <c:pt idx="95">
                  <c:v>57.218000000000004</c:v>
                </c:pt>
                <c:pt idx="96">
                  <c:v>56.789000000000001</c:v>
                </c:pt>
                <c:pt idx="97">
                  <c:v>56.515000000000001</c:v>
                </c:pt>
                <c:pt idx="98">
                  <c:v>56.162999999999997</c:v>
                </c:pt>
                <c:pt idx="99">
                  <c:v>55.889000000000003</c:v>
                </c:pt>
                <c:pt idx="100">
                  <c:v>55.576000000000001</c:v>
                </c:pt>
                <c:pt idx="101">
                  <c:v>55.341000000000001</c:v>
                </c:pt>
                <c:pt idx="102">
                  <c:v>54.988</c:v>
                </c:pt>
                <c:pt idx="103">
                  <c:v>54.792000000000002</c:v>
                </c:pt>
                <c:pt idx="104">
                  <c:v>54.515999999999998</c:v>
                </c:pt>
                <c:pt idx="105">
                  <c:v>54.003999999999998</c:v>
                </c:pt>
                <c:pt idx="106">
                  <c:v>53.57</c:v>
                </c:pt>
                <c:pt idx="107">
                  <c:v>53.293999999999997</c:v>
                </c:pt>
                <c:pt idx="108">
                  <c:v>52.582999999999998</c:v>
                </c:pt>
                <c:pt idx="109">
                  <c:v>51.872999999999998</c:v>
                </c:pt>
                <c:pt idx="110">
                  <c:v>51.595999999999997</c:v>
                </c:pt>
                <c:pt idx="111">
                  <c:v>51.121000000000002</c:v>
                </c:pt>
                <c:pt idx="112">
                  <c:v>50.604999999999997</c:v>
                </c:pt>
                <c:pt idx="113">
                  <c:v>50.247999999999998</c:v>
                </c:pt>
                <c:pt idx="114">
                  <c:v>49.89</c:v>
                </c:pt>
                <c:pt idx="115">
                  <c:v>49.612000000000002</c:v>
                </c:pt>
                <c:pt idx="116">
                  <c:v>49.493000000000002</c:v>
                </c:pt>
                <c:pt idx="117">
                  <c:v>49.134999999999998</c:v>
                </c:pt>
                <c:pt idx="118">
                  <c:v>48.816000000000003</c:v>
                </c:pt>
                <c:pt idx="119">
                  <c:v>48.536999999999999</c:v>
                </c:pt>
                <c:pt idx="120">
                  <c:v>48.058999999999997</c:v>
                </c:pt>
                <c:pt idx="121">
                  <c:v>47.66</c:v>
                </c:pt>
                <c:pt idx="122">
                  <c:v>47.301000000000002</c:v>
                </c:pt>
                <c:pt idx="123">
                  <c:v>47.021000000000001</c:v>
                </c:pt>
                <c:pt idx="124">
                  <c:v>46.423000000000002</c:v>
                </c:pt>
                <c:pt idx="125">
                  <c:v>46.143000000000001</c:v>
                </c:pt>
                <c:pt idx="126">
                  <c:v>45.823</c:v>
                </c:pt>
                <c:pt idx="127">
                  <c:v>45.302</c:v>
                </c:pt>
                <c:pt idx="128">
                  <c:v>45.222000000000001</c:v>
                </c:pt>
                <c:pt idx="129">
                  <c:v>44.98</c:v>
                </c:pt>
                <c:pt idx="130">
                  <c:v>44.698</c:v>
                </c:pt>
                <c:pt idx="131">
                  <c:v>44.335999999999999</c:v>
                </c:pt>
                <c:pt idx="132">
                  <c:v>44.052999999999997</c:v>
                </c:pt>
                <c:pt idx="133">
                  <c:v>43.768999999999998</c:v>
                </c:pt>
                <c:pt idx="134">
                  <c:v>43.444000000000003</c:v>
                </c:pt>
                <c:pt idx="135">
                  <c:v>43.118000000000002</c:v>
                </c:pt>
                <c:pt idx="136">
                  <c:v>42.710999999999999</c:v>
                </c:pt>
                <c:pt idx="137">
                  <c:v>42.424999999999997</c:v>
                </c:pt>
                <c:pt idx="138">
                  <c:v>42.015000000000001</c:v>
                </c:pt>
                <c:pt idx="139">
                  <c:v>41.725999999999999</c:v>
                </c:pt>
                <c:pt idx="140">
                  <c:v>41.103000000000002</c:v>
                </c:pt>
                <c:pt idx="141">
                  <c:v>40.895000000000003</c:v>
                </c:pt>
                <c:pt idx="142">
                  <c:v>40.561</c:v>
                </c:pt>
                <c:pt idx="143">
                  <c:v>40.268000000000001</c:v>
                </c:pt>
                <c:pt idx="144">
                  <c:v>40.1</c:v>
                </c:pt>
                <c:pt idx="145">
                  <c:v>39.764000000000003</c:v>
                </c:pt>
                <c:pt idx="146">
                  <c:v>39.469000000000001</c:v>
                </c:pt>
                <c:pt idx="147">
                  <c:v>39.088999999999999</c:v>
                </c:pt>
                <c:pt idx="148">
                  <c:v>38.707000000000001</c:v>
                </c:pt>
                <c:pt idx="149">
                  <c:v>38.320999999999998</c:v>
                </c:pt>
                <c:pt idx="150">
                  <c:v>37.930999999999997</c:v>
                </c:pt>
                <c:pt idx="151">
                  <c:v>37.664000000000001</c:v>
                </c:pt>
                <c:pt idx="152">
                  <c:v>37.393000000000001</c:v>
                </c:pt>
                <c:pt idx="153">
                  <c:v>37.302999999999997</c:v>
                </c:pt>
                <c:pt idx="154">
                  <c:v>36.801000000000002</c:v>
                </c:pt>
                <c:pt idx="155">
                  <c:v>36.343000000000004</c:v>
                </c:pt>
                <c:pt idx="156">
                  <c:v>36.021999999999998</c:v>
                </c:pt>
                <c:pt idx="157">
                  <c:v>35.838000000000001</c:v>
                </c:pt>
                <c:pt idx="158">
                  <c:v>35.56</c:v>
                </c:pt>
                <c:pt idx="159">
                  <c:v>35.280999999999999</c:v>
                </c:pt>
                <c:pt idx="160">
                  <c:v>34.905000000000001</c:v>
                </c:pt>
                <c:pt idx="161">
                  <c:v>34.523000000000003</c:v>
                </c:pt>
                <c:pt idx="162">
                  <c:v>34.378</c:v>
                </c:pt>
                <c:pt idx="163">
                  <c:v>33.871000000000002</c:v>
                </c:pt>
                <c:pt idx="164">
                  <c:v>33.244</c:v>
                </c:pt>
                <c:pt idx="165">
                  <c:v>33.244</c:v>
                </c:pt>
                <c:pt idx="166">
                  <c:v>32.978000000000002</c:v>
                </c:pt>
                <c:pt idx="167">
                  <c:v>32.603999999999999</c:v>
                </c:pt>
                <c:pt idx="168">
                  <c:v>32.442999999999998</c:v>
                </c:pt>
                <c:pt idx="169">
                  <c:v>32.012999999999998</c:v>
                </c:pt>
                <c:pt idx="170">
                  <c:v>31.581</c:v>
                </c:pt>
                <c:pt idx="171">
                  <c:v>31.31</c:v>
                </c:pt>
                <c:pt idx="172">
                  <c:v>30.762</c:v>
                </c:pt>
                <c:pt idx="173">
                  <c:v>30.375</c:v>
                </c:pt>
                <c:pt idx="174">
                  <c:v>29.922999999999998</c:v>
                </c:pt>
                <c:pt idx="175">
                  <c:v>29.456</c:v>
                </c:pt>
                <c:pt idx="176">
                  <c:v>29.216000000000001</c:v>
                </c:pt>
                <c:pt idx="177">
                  <c:v>28.913</c:v>
                </c:pt>
                <c:pt idx="178">
                  <c:v>28.608000000000001</c:v>
                </c:pt>
                <c:pt idx="179">
                  <c:v>28.241</c:v>
                </c:pt>
                <c:pt idx="180">
                  <c:v>28.117999999999999</c:v>
                </c:pt>
                <c:pt idx="181">
                  <c:v>27.748999999999999</c:v>
                </c:pt>
                <c:pt idx="182">
                  <c:v>27.562999999999999</c:v>
                </c:pt>
                <c:pt idx="183">
                  <c:v>27.376000000000001</c:v>
                </c:pt>
                <c:pt idx="184">
                  <c:v>27.062999999999999</c:v>
                </c:pt>
                <c:pt idx="185">
                  <c:v>26.870999999999999</c:v>
                </c:pt>
                <c:pt idx="186">
                  <c:v>26.805</c:v>
                </c:pt>
                <c:pt idx="187">
                  <c:v>26.468</c:v>
                </c:pt>
                <c:pt idx="188">
                  <c:v>25.78</c:v>
                </c:pt>
                <c:pt idx="189">
                  <c:v>25.573</c:v>
                </c:pt>
                <c:pt idx="190">
                  <c:v>25.155999999999999</c:v>
                </c:pt>
                <c:pt idx="191">
                  <c:v>25.155999999999999</c:v>
                </c:pt>
                <c:pt idx="192">
                  <c:v>24.805</c:v>
                </c:pt>
                <c:pt idx="193">
                  <c:v>24.521999999999998</c:v>
                </c:pt>
                <c:pt idx="194">
                  <c:v>24.309000000000001</c:v>
                </c:pt>
                <c:pt idx="195">
                  <c:v>24.094999999999999</c:v>
                </c:pt>
                <c:pt idx="196">
                  <c:v>23.88</c:v>
                </c:pt>
                <c:pt idx="197">
                  <c:v>23.372</c:v>
                </c:pt>
                <c:pt idx="198">
                  <c:v>23.218</c:v>
                </c:pt>
                <c:pt idx="199">
                  <c:v>22.745000000000001</c:v>
                </c:pt>
                <c:pt idx="200">
                  <c:v>22.585000000000001</c:v>
                </c:pt>
                <c:pt idx="201">
                  <c:v>22.585000000000001</c:v>
                </c:pt>
                <c:pt idx="202">
                  <c:v>22.091999999999999</c:v>
                </c:pt>
                <c:pt idx="203">
                  <c:v>21.844999999999999</c:v>
                </c:pt>
                <c:pt idx="204">
                  <c:v>21.763000000000002</c:v>
                </c:pt>
                <c:pt idx="205">
                  <c:v>21.68</c:v>
                </c:pt>
                <c:pt idx="206">
                  <c:v>21.597000000000001</c:v>
                </c:pt>
                <c:pt idx="207">
                  <c:v>21.43</c:v>
                </c:pt>
                <c:pt idx="208">
                  <c:v>21.259</c:v>
                </c:pt>
                <c:pt idx="209">
                  <c:v>20.82</c:v>
                </c:pt>
                <c:pt idx="210">
                  <c:v>20.727</c:v>
                </c:pt>
                <c:pt idx="211">
                  <c:v>20.425999999999998</c:v>
                </c:pt>
                <c:pt idx="212">
                  <c:v>20.12</c:v>
                </c:pt>
                <c:pt idx="213">
                  <c:v>20.12</c:v>
                </c:pt>
                <c:pt idx="214">
                  <c:v>19.911999999999999</c:v>
                </c:pt>
                <c:pt idx="215">
                  <c:v>19.599</c:v>
                </c:pt>
                <c:pt idx="216">
                  <c:v>19.495000000000001</c:v>
                </c:pt>
                <c:pt idx="217">
                  <c:v>18.87</c:v>
                </c:pt>
                <c:pt idx="218">
                  <c:v>18.45</c:v>
                </c:pt>
                <c:pt idx="219">
                  <c:v>18.344000000000001</c:v>
                </c:pt>
                <c:pt idx="220">
                  <c:v>18.344000000000001</c:v>
                </c:pt>
                <c:pt idx="221">
                  <c:v>18.001000000000001</c:v>
                </c:pt>
                <c:pt idx="222">
                  <c:v>17.765000000000001</c:v>
                </c:pt>
                <c:pt idx="223">
                  <c:v>17.515999999999998</c:v>
                </c:pt>
                <c:pt idx="224">
                  <c:v>17.135999999999999</c:v>
                </c:pt>
                <c:pt idx="225">
                  <c:v>16.745000000000001</c:v>
                </c:pt>
                <c:pt idx="226">
                  <c:v>16.613</c:v>
                </c:pt>
                <c:pt idx="227">
                  <c:v>16.349</c:v>
                </c:pt>
                <c:pt idx="228">
                  <c:v>16.216000000000001</c:v>
                </c:pt>
                <c:pt idx="229">
                  <c:v>16.079000000000001</c:v>
                </c:pt>
                <c:pt idx="230">
                  <c:v>15.941000000000001</c:v>
                </c:pt>
                <c:pt idx="231">
                  <c:v>15.941000000000001</c:v>
                </c:pt>
                <c:pt idx="232">
                  <c:v>15.79</c:v>
                </c:pt>
                <c:pt idx="233">
                  <c:v>15.634</c:v>
                </c:pt>
                <c:pt idx="234">
                  <c:v>15.292</c:v>
                </c:pt>
                <c:pt idx="235">
                  <c:v>14.9</c:v>
                </c:pt>
                <c:pt idx="236">
                  <c:v>14.69</c:v>
                </c:pt>
                <c:pt idx="237">
                  <c:v>14.477</c:v>
                </c:pt>
                <c:pt idx="238">
                  <c:v>14.263999999999999</c:v>
                </c:pt>
                <c:pt idx="239">
                  <c:v>14.263999999999999</c:v>
                </c:pt>
                <c:pt idx="240">
                  <c:v>14.263999999999999</c:v>
                </c:pt>
              </c:numCache>
            </c:numRef>
          </c:yVal>
          <c:smooth val="0"/>
          <c:extLst>
            <c:ext xmlns:c16="http://schemas.microsoft.com/office/drawing/2014/chart" uri="{C3380CC4-5D6E-409C-BE32-E72D297353CC}">
              <c16:uniqueId val="{00000001-E0D3-422A-9D07-FAB23A5707D8}"/>
            </c:ext>
          </c:extLst>
        </c:ser>
        <c:ser>
          <c:idx val="2"/>
          <c:order val="2"/>
          <c:tx>
            <c:strRef>
              <c:f>Sheet1!$D$1</c:f>
              <c:strCache>
                <c:ptCount val="1"/>
                <c:pt idx="0">
                  <c:v>No CAV/2004-6/2016 (N=15,906)</c:v>
                </c:pt>
              </c:strCache>
            </c:strRef>
          </c:tx>
          <c:spPr>
            <a:ln w="41275">
              <a:solidFill>
                <a:srgbClr val="FFC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99.641000000000005</c:v>
                </c:pt>
                <c:pt idx="2">
                  <c:v>99.344999999999999</c:v>
                </c:pt>
                <c:pt idx="3">
                  <c:v>99.010999999999996</c:v>
                </c:pt>
                <c:pt idx="4">
                  <c:v>98.751999999999995</c:v>
                </c:pt>
                <c:pt idx="5">
                  <c:v>98.504000000000005</c:v>
                </c:pt>
                <c:pt idx="6">
                  <c:v>98.266999999999996</c:v>
                </c:pt>
                <c:pt idx="7">
                  <c:v>98.022999999999996</c:v>
                </c:pt>
                <c:pt idx="8">
                  <c:v>97.709000000000003</c:v>
                </c:pt>
                <c:pt idx="9">
                  <c:v>97.418999999999997</c:v>
                </c:pt>
                <c:pt idx="10">
                  <c:v>97.063000000000002</c:v>
                </c:pt>
                <c:pt idx="11">
                  <c:v>96.677999999999997</c:v>
                </c:pt>
                <c:pt idx="12">
                  <c:v>96.334999999999994</c:v>
                </c:pt>
                <c:pt idx="13">
                  <c:v>96.013000000000005</c:v>
                </c:pt>
                <c:pt idx="14">
                  <c:v>95.819000000000003</c:v>
                </c:pt>
                <c:pt idx="15">
                  <c:v>95.588999999999999</c:v>
                </c:pt>
                <c:pt idx="16">
                  <c:v>95.385999999999996</c:v>
                </c:pt>
                <c:pt idx="17">
                  <c:v>95.19</c:v>
                </c:pt>
                <c:pt idx="18">
                  <c:v>95.007000000000005</c:v>
                </c:pt>
                <c:pt idx="19">
                  <c:v>94.778999999999996</c:v>
                </c:pt>
                <c:pt idx="20">
                  <c:v>94.542000000000002</c:v>
                </c:pt>
                <c:pt idx="21">
                  <c:v>94.349000000000004</c:v>
                </c:pt>
                <c:pt idx="22">
                  <c:v>94.114000000000004</c:v>
                </c:pt>
                <c:pt idx="23">
                  <c:v>93.887</c:v>
                </c:pt>
                <c:pt idx="24">
                  <c:v>93.659000000000006</c:v>
                </c:pt>
                <c:pt idx="25">
                  <c:v>93.358000000000004</c:v>
                </c:pt>
                <c:pt idx="26">
                  <c:v>93.146000000000001</c:v>
                </c:pt>
                <c:pt idx="27">
                  <c:v>92.891999999999996</c:v>
                </c:pt>
                <c:pt idx="28">
                  <c:v>92.653999999999996</c:v>
                </c:pt>
                <c:pt idx="29">
                  <c:v>92.337999999999994</c:v>
                </c:pt>
                <c:pt idx="30">
                  <c:v>92.111999999999995</c:v>
                </c:pt>
                <c:pt idx="31">
                  <c:v>91.826999999999998</c:v>
                </c:pt>
                <c:pt idx="32">
                  <c:v>91.591999999999999</c:v>
                </c:pt>
                <c:pt idx="33">
                  <c:v>91.241</c:v>
                </c:pt>
                <c:pt idx="34">
                  <c:v>90.915999999999997</c:v>
                </c:pt>
                <c:pt idx="35">
                  <c:v>90.647000000000006</c:v>
                </c:pt>
                <c:pt idx="36">
                  <c:v>90.358000000000004</c:v>
                </c:pt>
                <c:pt idx="37">
                  <c:v>90.040999999999997</c:v>
                </c:pt>
                <c:pt idx="38">
                  <c:v>89.816000000000003</c:v>
                </c:pt>
                <c:pt idx="39">
                  <c:v>89.561999999999998</c:v>
                </c:pt>
                <c:pt idx="40">
                  <c:v>89.343999999999994</c:v>
                </c:pt>
                <c:pt idx="41">
                  <c:v>89.105999999999995</c:v>
                </c:pt>
                <c:pt idx="42">
                  <c:v>88.730999999999995</c:v>
                </c:pt>
                <c:pt idx="43">
                  <c:v>88.483000000000004</c:v>
                </c:pt>
                <c:pt idx="44">
                  <c:v>88.15</c:v>
                </c:pt>
                <c:pt idx="45">
                  <c:v>87.713999999999999</c:v>
                </c:pt>
                <c:pt idx="46">
                  <c:v>87.372</c:v>
                </c:pt>
                <c:pt idx="47">
                  <c:v>87.103999999999999</c:v>
                </c:pt>
                <c:pt idx="48">
                  <c:v>86.793000000000006</c:v>
                </c:pt>
                <c:pt idx="49">
                  <c:v>86.555999999999997</c:v>
                </c:pt>
                <c:pt idx="50">
                  <c:v>86.393000000000001</c:v>
                </c:pt>
                <c:pt idx="51">
                  <c:v>85.915000000000006</c:v>
                </c:pt>
                <c:pt idx="52">
                  <c:v>85.683999999999997</c:v>
                </c:pt>
                <c:pt idx="53">
                  <c:v>85.441000000000003</c:v>
                </c:pt>
                <c:pt idx="54">
                  <c:v>85.138000000000005</c:v>
                </c:pt>
                <c:pt idx="55">
                  <c:v>84.811999999999998</c:v>
                </c:pt>
                <c:pt idx="56">
                  <c:v>84.468000000000004</c:v>
                </c:pt>
                <c:pt idx="57">
                  <c:v>84.204999999999998</c:v>
                </c:pt>
                <c:pt idx="58">
                  <c:v>83.903000000000006</c:v>
                </c:pt>
                <c:pt idx="59">
                  <c:v>83.700999999999993</c:v>
                </c:pt>
                <c:pt idx="60">
                  <c:v>83.486000000000004</c:v>
                </c:pt>
                <c:pt idx="61">
                  <c:v>83.168000000000006</c:v>
                </c:pt>
                <c:pt idx="62">
                  <c:v>82.887</c:v>
                </c:pt>
                <c:pt idx="63">
                  <c:v>82.539000000000001</c:v>
                </c:pt>
                <c:pt idx="64">
                  <c:v>82.227000000000004</c:v>
                </c:pt>
                <c:pt idx="65">
                  <c:v>81.938000000000002</c:v>
                </c:pt>
                <c:pt idx="66">
                  <c:v>81.644000000000005</c:v>
                </c:pt>
                <c:pt idx="67">
                  <c:v>81.409000000000006</c:v>
                </c:pt>
                <c:pt idx="68">
                  <c:v>81.126000000000005</c:v>
                </c:pt>
                <c:pt idx="69">
                  <c:v>80.884</c:v>
                </c:pt>
                <c:pt idx="70">
                  <c:v>80.456999999999994</c:v>
                </c:pt>
                <c:pt idx="71">
                  <c:v>80.135999999999996</c:v>
                </c:pt>
                <c:pt idx="72">
                  <c:v>79.891000000000005</c:v>
                </c:pt>
                <c:pt idx="73">
                  <c:v>79.66</c:v>
                </c:pt>
                <c:pt idx="74">
                  <c:v>79.397000000000006</c:v>
                </c:pt>
                <c:pt idx="75">
                  <c:v>79.132999999999996</c:v>
                </c:pt>
                <c:pt idx="76">
                  <c:v>78.722999999999999</c:v>
                </c:pt>
                <c:pt idx="77">
                  <c:v>78.42</c:v>
                </c:pt>
                <c:pt idx="78">
                  <c:v>78.111999999999995</c:v>
                </c:pt>
                <c:pt idx="79">
                  <c:v>77.760000000000005</c:v>
                </c:pt>
                <c:pt idx="80">
                  <c:v>77.418000000000006</c:v>
                </c:pt>
                <c:pt idx="81">
                  <c:v>76.974000000000004</c:v>
                </c:pt>
                <c:pt idx="82">
                  <c:v>76.676000000000002</c:v>
                </c:pt>
                <c:pt idx="83">
                  <c:v>76.433000000000007</c:v>
                </c:pt>
                <c:pt idx="84">
                  <c:v>76.058000000000007</c:v>
                </c:pt>
                <c:pt idx="85">
                  <c:v>75.662000000000006</c:v>
                </c:pt>
                <c:pt idx="86">
                  <c:v>75.320999999999998</c:v>
                </c:pt>
                <c:pt idx="87">
                  <c:v>74.977000000000004</c:v>
                </c:pt>
                <c:pt idx="88">
                  <c:v>74.668000000000006</c:v>
                </c:pt>
                <c:pt idx="89">
                  <c:v>74.334000000000003</c:v>
                </c:pt>
                <c:pt idx="90">
                  <c:v>73.831999999999994</c:v>
                </c:pt>
                <c:pt idx="91">
                  <c:v>73.534999999999997</c:v>
                </c:pt>
                <c:pt idx="92">
                  <c:v>73.281000000000006</c:v>
                </c:pt>
                <c:pt idx="93">
                  <c:v>73.018000000000001</c:v>
                </c:pt>
                <c:pt idx="94">
                  <c:v>72.606999999999999</c:v>
                </c:pt>
                <c:pt idx="95">
                  <c:v>72.316000000000003</c:v>
                </c:pt>
                <c:pt idx="96">
                  <c:v>71.903000000000006</c:v>
                </c:pt>
                <c:pt idx="97">
                  <c:v>71.462000000000003</c:v>
                </c:pt>
                <c:pt idx="98">
                  <c:v>71.069000000000003</c:v>
                </c:pt>
                <c:pt idx="99">
                  <c:v>70.87</c:v>
                </c:pt>
                <c:pt idx="100">
                  <c:v>70.591999999999999</c:v>
                </c:pt>
                <c:pt idx="101">
                  <c:v>70.231999999999999</c:v>
                </c:pt>
                <c:pt idx="102">
                  <c:v>69.994</c:v>
                </c:pt>
                <c:pt idx="103">
                  <c:v>69.738</c:v>
                </c:pt>
                <c:pt idx="104">
                  <c:v>69.611999999999995</c:v>
                </c:pt>
                <c:pt idx="105">
                  <c:v>69.382000000000005</c:v>
                </c:pt>
                <c:pt idx="106">
                  <c:v>68.882000000000005</c:v>
                </c:pt>
                <c:pt idx="107">
                  <c:v>68.58</c:v>
                </c:pt>
                <c:pt idx="108">
                  <c:v>68.143000000000001</c:v>
                </c:pt>
                <c:pt idx="109">
                  <c:v>67.703999999999994</c:v>
                </c:pt>
                <c:pt idx="110">
                  <c:v>67.430999999999997</c:v>
                </c:pt>
                <c:pt idx="111">
                  <c:v>66.878</c:v>
                </c:pt>
                <c:pt idx="112">
                  <c:v>66.596999999999994</c:v>
                </c:pt>
                <c:pt idx="113">
                  <c:v>66.414000000000001</c:v>
                </c:pt>
                <c:pt idx="114">
                  <c:v>66.113</c:v>
                </c:pt>
                <c:pt idx="115">
                  <c:v>65.867000000000004</c:v>
                </c:pt>
                <c:pt idx="116">
                  <c:v>65.391999999999996</c:v>
                </c:pt>
                <c:pt idx="117">
                  <c:v>65.084999999999994</c:v>
                </c:pt>
                <c:pt idx="118">
                  <c:v>64.67</c:v>
                </c:pt>
                <c:pt idx="119">
                  <c:v>64.251000000000005</c:v>
                </c:pt>
                <c:pt idx="120">
                  <c:v>64.093000000000004</c:v>
                </c:pt>
                <c:pt idx="121">
                  <c:v>63.933999999999997</c:v>
                </c:pt>
                <c:pt idx="122">
                  <c:v>63.662999999999997</c:v>
                </c:pt>
                <c:pt idx="123">
                  <c:v>63.444000000000003</c:v>
                </c:pt>
                <c:pt idx="124">
                  <c:v>63.16</c:v>
                </c:pt>
                <c:pt idx="125">
                  <c:v>62.92</c:v>
                </c:pt>
                <c:pt idx="126">
                  <c:v>62.600999999999999</c:v>
                </c:pt>
                <c:pt idx="127">
                  <c:v>62.116999999999997</c:v>
                </c:pt>
                <c:pt idx="128">
                  <c:v>61.706000000000003</c:v>
                </c:pt>
                <c:pt idx="129">
                  <c:v>61.259</c:v>
                </c:pt>
                <c:pt idx="130">
                  <c:v>60.795999999999999</c:v>
                </c:pt>
                <c:pt idx="131">
                  <c:v>60.558999999999997</c:v>
                </c:pt>
                <c:pt idx="132">
                  <c:v>60.201000000000001</c:v>
                </c:pt>
                <c:pt idx="133">
                  <c:v>60.08</c:v>
                </c:pt>
                <c:pt idx="134">
                  <c:v>59.951999999999998</c:v>
                </c:pt>
                <c:pt idx="135">
                  <c:v>59.543999999999997</c:v>
                </c:pt>
                <c:pt idx="136">
                  <c:v>59.116999999999997</c:v>
                </c:pt>
                <c:pt idx="137">
                  <c:v>58.787999999999997</c:v>
                </c:pt>
                <c:pt idx="138">
                  <c:v>58.606000000000002</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2-E0D3-422A-9D07-FAB23A5707D8}"/>
            </c:ext>
          </c:extLst>
        </c:ser>
        <c:ser>
          <c:idx val="3"/>
          <c:order val="3"/>
          <c:tx>
            <c:strRef>
              <c:f>Sheet1!$E$1</c:f>
              <c:strCache>
                <c:ptCount val="1"/>
                <c:pt idx="0">
                  <c:v>CAV/2004-6/2016  (N=3,634)</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Sheet1!$E$2:$E$242</c:f>
              <c:numCache>
                <c:formatCode>General</c:formatCode>
                <c:ptCount val="241"/>
                <c:pt idx="0">
                  <c:v>100</c:v>
                </c:pt>
                <c:pt idx="1">
                  <c:v>100</c:v>
                </c:pt>
                <c:pt idx="2">
                  <c:v>99.834999999999994</c:v>
                </c:pt>
                <c:pt idx="3">
                  <c:v>99.366</c:v>
                </c:pt>
                <c:pt idx="4">
                  <c:v>98.427000000000007</c:v>
                </c:pt>
                <c:pt idx="5">
                  <c:v>97.316999999999993</c:v>
                </c:pt>
                <c:pt idx="6">
                  <c:v>95.997</c:v>
                </c:pt>
                <c:pt idx="7">
                  <c:v>95.319000000000003</c:v>
                </c:pt>
                <c:pt idx="8">
                  <c:v>94.659000000000006</c:v>
                </c:pt>
                <c:pt idx="9">
                  <c:v>93.816000000000003</c:v>
                </c:pt>
                <c:pt idx="10">
                  <c:v>93.363</c:v>
                </c:pt>
                <c:pt idx="11">
                  <c:v>93.001000000000005</c:v>
                </c:pt>
                <c:pt idx="12">
                  <c:v>92.608000000000004</c:v>
                </c:pt>
                <c:pt idx="13">
                  <c:v>92.305000000000007</c:v>
                </c:pt>
                <c:pt idx="14">
                  <c:v>91.971000000000004</c:v>
                </c:pt>
                <c:pt idx="15">
                  <c:v>91.575999999999993</c:v>
                </c:pt>
                <c:pt idx="16">
                  <c:v>91.177999999999997</c:v>
                </c:pt>
                <c:pt idx="17">
                  <c:v>91.024000000000001</c:v>
                </c:pt>
                <c:pt idx="18">
                  <c:v>90.741</c:v>
                </c:pt>
                <c:pt idx="19">
                  <c:v>90.545000000000002</c:v>
                </c:pt>
                <c:pt idx="20">
                  <c:v>90.111000000000004</c:v>
                </c:pt>
                <c:pt idx="21">
                  <c:v>89.841999999999999</c:v>
                </c:pt>
                <c:pt idx="22">
                  <c:v>89.539000000000001</c:v>
                </c:pt>
                <c:pt idx="23">
                  <c:v>89.302000000000007</c:v>
                </c:pt>
                <c:pt idx="24">
                  <c:v>89.132999999999996</c:v>
                </c:pt>
                <c:pt idx="25">
                  <c:v>88.962999999999994</c:v>
                </c:pt>
                <c:pt idx="26">
                  <c:v>88.587999999999994</c:v>
                </c:pt>
                <c:pt idx="27">
                  <c:v>88.349000000000004</c:v>
                </c:pt>
                <c:pt idx="28">
                  <c:v>88.141000000000005</c:v>
                </c:pt>
                <c:pt idx="29">
                  <c:v>87.754999999999995</c:v>
                </c:pt>
                <c:pt idx="30">
                  <c:v>87.572999999999993</c:v>
                </c:pt>
                <c:pt idx="31">
                  <c:v>87.418000000000006</c:v>
                </c:pt>
                <c:pt idx="32">
                  <c:v>87.177999999999997</c:v>
                </c:pt>
                <c:pt idx="33">
                  <c:v>86.936999999999998</c:v>
                </c:pt>
                <c:pt idx="34">
                  <c:v>86.653999999999996</c:v>
                </c:pt>
                <c:pt idx="35">
                  <c:v>86.370999999999995</c:v>
                </c:pt>
                <c:pt idx="36">
                  <c:v>86.168000000000006</c:v>
                </c:pt>
                <c:pt idx="37">
                  <c:v>85.76</c:v>
                </c:pt>
                <c:pt idx="38">
                  <c:v>85.555999999999997</c:v>
                </c:pt>
                <c:pt idx="39">
                  <c:v>85.227000000000004</c:v>
                </c:pt>
                <c:pt idx="40">
                  <c:v>85.02</c:v>
                </c:pt>
                <c:pt idx="41">
                  <c:v>84.852000000000004</c:v>
                </c:pt>
                <c:pt idx="42">
                  <c:v>84.512</c:v>
                </c:pt>
                <c:pt idx="43">
                  <c:v>84.328000000000003</c:v>
                </c:pt>
                <c:pt idx="44">
                  <c:v>83.908000000000001</c:v>
                </c:pt>
                <c:pt idx="45">
                  <c:v>83.766999999999996</c:v>
                </c:pt>
                <c:pt idx="46">
                  <c:v>83.248000000000005</c:v>
                </c:pt>
                <c:pt idx="47">
                  <c:v>82.774000000000001</c:v>
                </c:pt>
                <c:pt idx="48">
                  <c:v>82.632000000000005</c:v>
                </c:pt>
                <c:pt idx="49">
                  <c:v>82.44</c:v>
                </c:pt>
                <c:pt idx="50">
                  <c:v>82.103999999999999</c:v>
                </c:pt>
                <c:pt idx="51">
                  <c:v>81.668999999999997</c:v>
                </c:pt>
                <c:pt idx="52">
                  <c:v>81.474000000000004</c:v>
                </c:pt>
                <c:pt idx="53">
                  <c:v>81.227999999999994</c:v>
                </c:pt>
                <c:pt idx="54">
                  <c:v>80.724999999999994</c:v>
                </c:pt>
                <c:pt idx="55">
                  <c:v>80.251000000000005</c:v>
                </c:pt>
                <c:pt idx="56">
                  <c:v>79.715000000000003</c:v>
                </c:pt>
                <c:pt idx="57">
                  <c:v>79.281000000000006</c:v>
                </c:pt>
                <c:pt idx="58">
                  <c:v>79.007999999999996</c:v>
                </c:pt>
                <c:pt idx="59">
                  <c:v>78.459000000000003</c:v>
                </c:pt>
                <c:pt idx="60">
                  <c:v>78.072999999999993</c:v>
                </c:pt>
                <c:pt idx="61">
                  <c:v>77.463999999999999</c:v>
                </c:pt>
                <c:pt idx="62">
                  <c:v>77.186000000000007</c:v>
                </c:pt>
                <c:pt idx="63">
                  <c:v>77.018000000000001</c:v>
                </c:pt>
                <c:pt idx="64">
                  <c:v>76.679000000000002</c:v>
                </c:pt>
                <c:pt idx="65">
                  <c:v>76.393000000000001</c:v>
                </c:pt>
                <c:pt idx="66">
                  <c:v>75.566999999999993</c:v>
                </c:pt>
                <c:pt idx="67">
                  <c:v>75.131</c:v>
                </c:pt>
                <c:pt idx="68">
                  <c:v>74.616</c:v>
                </c:pt>
                <c:pt idx="69">
                  <c:v>74.287999999999997</c:v>
                </c:pt>
                <c:pt idx="70">
                  <c:v>74.221999999999994</c:v>
                </c:pt>
                <c:pt idx="71">
                  <c:v>74.022999999999996</c:v>
                </c:pt>
                <c:pt idx="72">
                  <c:v>73.555000000000007</c:v>
                </c:pt>
                <c:pt idx="73">
                  <c:v>73.087000000000003</c:v>
                </c:pt>
                <c:pt idx="74">
                  <c:v>72.75</c:v>
                </c:pt>
                <c:pt idx="75">
                  <c:v>71.933999999999997</c:v>
                </c:pt>
                <c:pt idx="76">
                  <c:v>71.316000000000003</c:v>
                </c:pt>
                <c:pt idx="77">
                  <c:v>71.103999999999999</c:v>
                </c:pt>
                <c:pt idx="78">
                  <c:v>70.811999999999998</c:v>
                </c:pt>
                <c:pt idx="79">
                  <c:v>70.656000000000006</c:v>
                </c:pt>
                <c:pt idx="80">
                  <c:v>70.334999999999994</c:v>
                </c:pt>
                <c:pt idx="81">
                  <c:v>70.009</c:v>
                </c:pt>
                <c:pt idx="82">
                  <c:v>69.516000000000005</c:v>
                </c:pt>
                <c:pt idx="83">
                  <c:v>69.433000000000007</c:v>
                </c:pt>
                <c:pt idx="84">
                  <c:v>69.100999999999999</c:v>
                </c:pt>
                <c:pt idx="85">
                  <c:v>68.935000000000002</c:v>
                </c:pt>
                <c:pt idx="86">
                  <c:v>68.850999999999999</c:v>
                </c:pt>
                <c:pt idx="87">
                  <c:v>68.510999999999996</c:v>
                </c:pt>
                <c:pt idx="88">
                  <c:v>68.254000000000005</c:v>
                </c:pt>
                <c:pt idx="89">
                  <c:v>67.817999999999998</c:v>
                </c:pt>
                <c:pt idx="90">
                  <c:v>67.274000000000001</c:v>
                </c:pt>
                <c:pt idx="91">
                  <c:v>66.777000000000001</c:v>
                </c:pt>
                <c:pt idx="92">
                  <c:v>66.471000000000004</c:v>
                </c:pt>
                <c:pt idx="93">
                  <c:v>65.95</c:v>
                </c:pt>
                <c:pt idx="94">
                  <c:v>65.215000000000003</c:v>
                </c:pt>
                <c:pt idx="95">
                  <c:v>64.793000000000006</c:v>
                </c:pt>
                <c:pt idx="96">
                  <c:v>64.475999999999999</c:v>
                </c:pt>
                <c:pt idx="97">
                  <c:v>63.834000000000003</c:v>
                </c:pt>
                <c:pt idx="98">
                  <c:v>63.292999999999999</c:v>
                </c:pt>
                <c:pt idx="99">
                  <c:v>62.741999999999997</c:v>
                </c:pt>
                <c:pt idx="100">
                  <c:v>62.405999999999999</c:v>
                </c:pt>
                <c:pt idx="101">
                  <c:v>62.177</c:v>
                </c:pt>
                <c:pt idx="102">
                  <c:v>61.936</c:v>
                </c:pt>
                <c:pt idx="103">
                  <c:v>61.668999999999997</c:v>
                </c:pt>
                <c:pt idx="104">
                  <c:v>61.383000000000003</c:v>
                </c:pt>
                <c:pt idx="105">
                  <c:v>61.091000000000001</c:v>
                </c:pt>
                <c:pt idx="106">
                  <c:v>60.502000000000002</c:v>
                </c:pt>
                <c:pt idx="107">
                  <c:v>60.353000000000002</c:v>
                </c:pt>
                <c:pt idx="108">
                  <c:v>59.457000000000001</c:v>
                </c:pt>
                <c:pt idx="109">
                  <c:v>59.005000000000003</c:v>
                </c:pt>
                <c:pt idx="110">
                  <c:v>58.545000000000002</c:v>
                </c:pt>
                <c:pt idx="111">
                  <c:v>58.231000000000002</c:v>
                </c:pt>
                <c:pt idx="112">
                  <c:v>57.91</c:v>
                </c:pt>
                <c:pt idx="113">
                  <c:v>57.408999999999999</c:v>
                </c:pt>
                <c:pt idx="114">
                  <c:v>57.237000000000002</c:v>
                </c:pt>
                <c:pt idx="115">
                  <c:v>57.030999999999999</c:v>
                </c:pt>
                <c:pt idx="116">
                  <c:v>57.030999999999999</c:v>
                </c:pt>
                <c:pt idx="117">
                  <c:v>56.314999999999998</c:v>
                </c:pt>
                <c:pt idx="118">
                  <c:v>55.103999999999999</c:v>
                </c:pt>
                <c:pt idx="119">
                  <c:v>54.859000000000002</c:v>
                </c:pt>
                <c:pt idx="120">
                  <c:v>54.362000000000002</c:v>
                </c:pt>
                <c:pt idx="121">
                  <c:v>54.112000000000002</c:v>
                </c:pt>
                <c:pt idx="122">
                  <c:v>53.341000000000001</c:v>
                </c:pt>
                <c:pt idx="123">
                  <c:v>53.341000000000001</c:v>
                </c:pt>
                <c:pt idx="124">
                  <c:v>52.792999999999999</c:v>
                </c:pt>
                <c:pt idx="125">
                  <c:v>52.237000000000002</c:v>
                </c:pt>
                <c:pt idx="126">
                  <c:v>51.91</c:v>
                </c:pt>
                <c:pt idx="127">
                  <c:v>50.703000000000003</c:v>
                </c:pt>
                <c:pt idx="128">
                  <c:v>50.703000000000003</c:v>
                </c:pt>
                <c:pt idx="129">
                  <c:v>49.323999999999998</c:v>
                </c:pt>
                <c:pt idx="130">
                  <c:v>48.841000000000001</c:v>
                </c:pt>
                <c:pt idx="131">
                  <c:v>48.351999999999997</c:v>
                </c:pt>
                <c:pt idx="132">
                  <c:v>47.859000000000002</c:v>
                </c:pt>
                <c:pt idx="133">
                  <c:v>47.354999999999997</c:v>
                </c:pt>
                <c:pt idx="134">
                  <c:v>47.354999999999997</c:v>
                </c:pt>
                <c:pt idx="135">
                  <c:v>46.829000000000001</c:v>
                </c:pt>
                <c:pt idx="136">
                  <c:v>46.829000000000001</c:v>
                </c:pt>
                <c:pt idx="137">
                  <c:v>46.204999999999998</c:v>
                </c:pt>
                <c:pt idx="138">
                  <c:v>46.204999999999998</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numCache>
            </c:numRef>
          </c:yVal>
          <c:smooth val="0"/>
          <c:extLst>
            <c:ext xmlns:c16="http://schemas.microsoft.com/office/drawing/2014/chart" uri="{C3380CC4-5D6E-409C-BE32-E72D297353CC}">
              <c16:uniqueId val="{00000003-E0D3-422A-9D07-FAB23A5707D8}"/>
            </c:ext>
          </c:extLst>
        </c:ser>
        <c:dLbls>
          <c:showLegendKey val="0"/>
          <c:showVal val="0"/>
          <c:showCatName val="0"/>
          <c:showSerName val="0"/>
          <c:showPercent val="0"/>
          <c:showBubbleSize val="0"/>
        </c:dLbls>
        <c:axId val="691910600"/>
        <c:axId val="691904328"/>
      </c:scatterChart>
      <c:valAx>
        <c:axId val="691910600"/>
        <c:scaling>
          <c:orientation val="minMax"/>
          <c:max val="18"/>
          <c:min val="0"/>
        </c:scaling>
        <c:delete val="0"/>
        <c:axPos val="b"/>
        <c:title>
          <c:tx>
            <c:rich>
              <a:bodyPr/>
              <a:lstStyle/>
              <a:p>
                <a:pPr>
                  <a:defRPr sz="1700">
                    <a:solidFill>
                      <a:schemeClr val="bg2"/>
                    </a:solidFill>
                  </a:defRPr>
                </a:pPr>
                <a:r>
                  <a:rPr lang="en-US" sz="1700" dirty="0" smtClean="0">
                    <a:solidFill>
                      <a:schemeClr val="bg2"/>
                    </a:solidFill>
                  </a:rPr>
                  <a:t>Time after Report of CAV* (Years)</a:t>
                </a:r>
                <a:endParaRPr lang="en-US" sz="1700" dirty="0">
                  <a:solidFill>
                    <a:schemeClr val="bg2"/>
                  </a:solidFill>
                </a:endParaRPr>
              </a:p>
            </c:rich>
          </c:tx>
          <c:layout>
            <c:manualLayout>
              <c:xMode val="edge"/>
              <c:yMode val="edge"/>
              <c:x val="0.32854957842659049"/>
              <c:y val="0.8863140292947245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1904328"/>
        <c:crosses val="autoZero"/>
        <c:crossBetween val="midCat"/>
        <c:majorUnit val="1"/>
      </c:valAx>
      <c:valAx>
        <c:axId val="6919043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1910600"/>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0385687408542957"/>
          <c:y val="0.63013338496622351"/>
          <c:w val="0.72505168048684265"/>
          <c:h val="0.17311346327610691"/>
        </c:manualLayout>
      </c:layout>
      <c:overlay val="0"/>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2543020013123347"/>
        </c:manualLayout>
      </c:layout>
      <c:scatterChart>
        <c:scatterStyle val="lineMarker"/>
        <c:varyColors val="0"/>
        <c:ser>
          <c:idx val="0"/>
          <c:order val="0"/>
          <c:tx>
            <c:strRef>
              <c:f>Sheet1!$B$1</c:f>
              <c:strCache>
                <c:ptCount val="1"/>
                <c:pt idx="0">
                  <c:v>1994-2003 (N=16,420)</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99.847999999999999</c:v>
                </c:pt>
                <c:pt idx="3">
                  <c:v>99.481999999999999</c:v>
                </c:pt>
                <c:pt idx="4">
                  <c:v>99.122</c:v>
                </c:pt>
                <c:pt idx="5">
                  <c:v>98.576999999999998</c:v>
                </c:pt>
                <c:pt idx="6">
                  <c:v>95.369</c:v>
                </c:pt>
                <c:pt idx="7">
                  <c:v>90.706000000000003</c:v>
                </c:pt>
                <c:pt idx="8">
                  <c:v>90.105999999999995</c:v>
                </c:pt>
                <c:pt idx="9">
                  <c:v>89.962999999999994</c:v>
                </c:pt>
                <c:pt idx="10">
                  <c:v>89.912999999999997</c:v>
                </c:pt>
                <c:pt idx="11">
                  <c:v>89.855999999999995</c:v>
                </c:pt>
                <c:pt idx="12">
                  <c:v>89.831000000000003</c:v>
                </c:pt>
                <c:pt idx="13">
                  <c:v>89.811000000000007</c:v>
                </c:pt>
                <c:pt idx="14">
                  <c:v>89.790999999999997</c:v>
                </c:pt>
                <c:pt idx="15">
                  <c:v>89.688999999999993</c:v>
                </c:pt>
                <c:pt idx="16">
                  <c:v>89.478999999999999</c:v>
                </c:pt>
                <c:pt idx="17">
                  <c:v>89.18</c:v>
                </c:pt>
                <c:pt idx="18">
                  <c:v>87.941999999999993</c:v>
                </c:pt>
                <c:pt idx="19">
                  <c:v>86.242000000000004</c:v>
                </c:pt>
                <c:pt idx="20">
                  <c:v>85.68</c:v>
                </c:pt>
                <c:pt idx="21">
                  <c:v>85.486999999999995</c:v>
                </c:pt>
                <c:pt idx="22">
                  <c:v>85.37</c:v>
                </c:pt>
                <c:pt idx="23">
                  <c:v>85.313999999999993</c:v>
                </c:pt>
                <c:pt idx="24">
                  <c:v>85.278999999999996</c:v>
                </c:pt>
                <c:pt idx="25">
                  <c:v>85.251000000000005</c:v>
                </c:pt>
                <c:pt idx="26">
                  <c:v>85.236999999999995</c:v>
                </c:pt>
                <c:pt idx="27">
                  <c:v>85.128</c:v>
                </c:pt>
                <c:pt idx="28">
                  <c:v>84.938999999999993</c:v>
                </c:pt>
                <c:pt idx="29">
                  <c:v>84.617999999999995</c:v>
                </c:pt>
                <c:pt idx="30">
                  <c:v>83.704999999999998</c:v>
                </c:pt>
                <c:pt idx="31">
                  <c:v>82.593000000000004</c:v>
                </c:pt>
                <c:pt idx="32">
                  <c:v>82.123000000000005</c:v>
                </c:pt>
                <c:pt idx="33">
                  <c:v>81.974999999999994</c:v>
                </c:pt>
                <c:pt idx="34">
                  <c:v>81.894000000000005</c:v>
                </c:pt>
                <c:pt idx="35">
                  <c:v>81.841999999999999</c:v>
                </c:pt>
                <c:pt idx="36">
                  <c:v>81.796999999999997</c:v>
                </c:pt>
                <c:pt idx="37">
                  <c:v>81.712999999999994</c:v>
                </c:pt>
                <c:pt idx="38">
                  <c:v>81.652000000000001</c:v>
                </c:pt>
                <c:pt idx="39">
                  <c:v>81.527000000000001</c:v>
                </c:pt>
                <c:pt idx="40">
                  <c:v>81.355000000000004</c:v>
                </c:pt>
                <c:pt idx="41">
                  <c:v>81.043000000000006</c:v>
                </c:pt>
                <c:pt idx="42">
                  <c:v>80.299000000000007</c:v>
                </c:pt>
                <c:pt idx="43">
                  <c:v>79.293000000000006</c:v>
                </c:pt>
                <c:pt idx="44">
                  <c:v>78.875</c:v>
                </c:pt>
                <c:pt idx="45">
                  <c:v>78.733000000000004</c:v>
                </c:pt>
                <c:pt idx="46">
                  <c:v>78.653999999999996</c:v>
                </c:pt>
                <c:pt idx="47">
                  <c:v>78.638000000000005</c:v>
                </c:pt>
                <c:pt idx="48">
                  <c:v>78.605000000000004</c:v>
                </c:pt>
                <c:pt idx="49">
                  <c:v>78.548000000000002</c:v>
                </c:pt>
                <c:pt idx="50">
                  <c:v>78.472999999999999</c:v>
                </c:pt>
                <c:pt idx="51">
                  <c:v>78.313999999999993</c:v>
                </c:pt>
                <c:pt idx="52">
                  <c:v>78.094999999999999</c:v>
                </c:pt>
                <c:pt idx="53">
                  <c:v>77.731999999999999</c:v>
                </c:pt>
                <c:pt idx="54">
                  <c:v>77.097999999999999</c:v>
                </c:pt>
                <c:pt idx="55">
                  <c:v>76.215999999999994</c:v>
                </c:pt>
                <c:pt idx="56">
                  <c:v>75.935000000000002</c:v>
                </c:pt>
                <c:pt idx="57">
                  <c:v>75.781000000000006</c:v>
                </c:pt>
                <c:pt idx="58">
                  <c:v>75.763999999999996</c:v>
                </c:pt>
                <c:pt idx="59">
                  <c:v>75.703000000000003</c:v>
                </c:pt>
                <c:pt idx="60">
                  <c:v>75.650000000000006</c:v>
                </c:pt>
                <c:pt idx="61">
                  <c:v>75.587999999999994</c:v>
                </c:pt>
                <c:pt idx="62">
                  <c:v>75.524000000000001</c:v>
                </c:pt>
                <c:pt idx="63">
                  <c:v>75.387</c:v>
                </c:pt>
                <c:pt idx="64">
                  <c:v>75.194999999999993</c:v>
                </c:pt>
                <c:pt idx="65">
                  <c:v>74.855000000000004</c:v>
                </c:pt>
                <c:pt idx="66">
                  <c:v>74.108999999999995</c:v>
                </c:pt>
                <c:pt idx="67">
                  <c:v>73.251000000000005</c:v>
                </c:pt>
                <c:pt idx="68">
                  <c:v>72.927000000000007</c:v>
                </c:pt>
                <c:pt idx="69">
                  <c:v>72.843000000000004</c:v>
                </c:pt>
                <c:pt idx="70">
                  <c:v>72.805999999999997</c:v>
                </c:pt>
                <c:pt idx="71">
                  <c:v>72.739999999999995</c:v>
                </c:pt>
                <c:pt idx="72">
                  <c:v>72.710999999999999</c:v>
                </c:pt>
                <c:pt idx="73">
                  <c:v>72.691999999999993</c:v>
                </c:pt>
                <c:pt idx="74">
                  <c:v>72.582999999999998</c:v>
                </c:pt>
                <c:pt idx="75">
                  <c:v>72.444000000000003</c:v>
                </c:pt>
                <c:pt idx="76">
                  <c:v>72.144000000000005</c:v>
                </c:pt>
                <c:pt idx="77">
                  <c:v>71.802999999999997</c:v>
                </c:pt>
                <c:pt idx="78">
                  <c:v>71.108999999999995</c:v>
                </c:pt>
                <c:pt idx="79">
                  <c:v>70.433000000000007</c:v>
                </c:pt>
                <c:pt idx="80">
                  <c:v>70.168999999999997</c:v>
                </c:pt>
                <c:pt idx="81">
                  <c:v>70.129000000000005</c:v>
                </c:pt>
                <c:pt idx="82">
                  <c:v>70.087000000000003</c:v>
                </c:pt>
                <c:pt idx="83">
                  <c:v>70.055999999999997</c:v>
                </c:pt>
                <c:pt idx="84">
                  <c:v>70.025000000000006</c:v>
                </c:pt>
                <c:pt idx="85">
                  <c:v>69.971000000000004</c:v>
                </c:pt>
                <c:pt idx="86">
                  <c:v>69.884</c:v>
                </c:pt>
                <c:pt idx="87">
                  <c:v>69.784999999999997</c:v>
                </c:pt>
                <c:pt idx="88">
                  <c:v>69.587000000000003</c:v>
                </c:pt>
                <c:pt idx="89">
                  <c:v>69.165999999999997</c:v>
                </c:pt>
                <c:pt idx="90">
                  <c:v>68.510999999999996</c:v>
                </c:pt>
                <c:pt idx="91">
                  <c:v>67.775999999999996</c:v>
                </c:pt>
                <c:pt idx="92">
                  <c:v>67.563000000000002</c:v>
                </c:pt>
                <c:pt idx="93">
                  <c:v>67.417000000000002</c:v>
                </c:pt>
                <c:pt idx="94">
                  <c:v>67.372</c:v>
                </c:pt>
                <c:pt idx="95">
                  <c:v>67.337000000000003</c:v>
                </c:pt>
                <c:pt idx="96">
                  <c:v>67.325999999999993</c:v>
                </c:pt>
                <c:pt idx="97">
                  <c:v>67.302000000000007</c:v>
                </c:pt>
                <c:pt idx="98">
                  <c:v>67.218000000000004</c:v>
                </c:pt>
                <c:pt idx="99">
                  <c:v>67.097999999999999</c:v>
                </c:pt>
                <c:pt idx="100">
                  <c:v>66.831999999999994</c:v>
                </c:pt>
                <c:pt idx="101">
                  <c:v>66.42</c:v>
                </c:pt>
                <c:pt idx="102">
                  <c:v>65.959000000000003</c:v>
                </c:pt>
                <c:pt idx="103">
                  <c:v>65.265000000000001</c:v>
                </c:pt>
                <c:pt idx="104">
                  <c:v>65.069000000000003</c:v>
                </c:pt>
                <c:pt idx="105">
                  <c:v>65.007000000000005</c:v>
                </c:pt>
                <c:pt idx="106">
                  <c:v>64.97</c:v>
                </c:pt>
                <c:pt idx="107">
                  <c:v>64.944999999999993</c:v>
                </c:pt>
                <c:pt idx="108">
                  <c:v>64.908000000000001</c:v>
                </c:pt>
                <c:pt idx="109">
                  <c:v>64.869</c:v>
                </c:pt>
                <c:pt idx="110">
                  <c:v>64.816999999999993</c:v>
                </c:pt>
                <c:pt idx="111">
                  <c:v>64.736999999999995</c:v>
                </c:pt>
                <c:pt idx="112">
                  <c:v>64.472999999999999</c:v>
                </c:pt>
                <c:pt idx="113">
                  <c:v>64.100999999999999</c:v>
                </c:pt>
                <c:pt idx="114">
                  <c:v>63.421999999999997</c:v>
                </c:pt>
                <c:pt idx="115">
                  <c:v>62.673999999999999</c:v>
                </c:pt>
                <c:pt idx="116">
                  <c:v>62.433</c:v>
                </c:pt>
                <c:pt idx="117">
                  <c:v>62.351999999999997</c:v>
                </c:pt>
                <c:pt idx="118">
                  <c:v>62.311</c:v>
                </c:pt>
                <c:pt idx="119">
                  <c:v>62.311</c:v>
                </c:pt>
                <c:pt idx="120">
                  <c:v>62.311</c:v>
                </c:pt>
                <c:pt idx="121">
                  <c:v>62.296999999999997</c:v>
                </c:pt>
                <c:pt idx="122">
                  <c:v>62.283000000000001</c:v>
                </c:pt>
                <c:pt idx="123">
                  <c:v>62.180999999999997</c:v>
                </c:pt>
                <c:pt idx="124">
                  <c:v>62.006</c:v>
                </c:pt>
                <c:pt idx="125">
                  <c:v>61.625999999999998</c:v>
                </c:pt>
                <c:pt idx="126">
                  <c:v>61.024000000000001</c:v>
                </c:pt>
                <c:pt idx="127">
                  <c:v>60.420999999999999</c:v>
                </c:pt>
                <c:pt idx="128">
                  <c:v>60.273000000000003</c:v>
                </c:pt>
                <c:pt idx="129">
                  <c:v>60.228000000000002</c:v>
                </c:pt>
                <c:pt idx="130">
                  <c:v>60.213000000000001</c:v>
                </c:pt>
                <c:pt idx="131">
                  <c:v>60.167999999999999</c:v>
                </c:pt>
                <c:pt idx="132">
                  <c:v>60.167999999999999</c:v>
                </c:pt>
                <c:pt idx="133">
                  <c:v>60.152000000000001</c:v>
                </c:pt>
                <c:pt idx="134">
                  <c:v>60.072000000000003</c:v>
                </c:pt>
                <c:pt idx="135">
                  <c:v>59.975999999999999</c:v>
                </c:pt>
                <c:pt idx="136">
                  <c:v>59.703000000000003</c:v>
                </c:pt>
                <c:pt idx="137">
                  <c:v>59.573999999999998</c:v>
                </c:pt>
                <c:pt idx="138">
                  <c:v>58.975999999999999</c:v>
                </c:pt>
                <c:pt idx="139">
                  <c:v>58.36</c:v>
                </c:pt>
                <c:pt idx="140">
                  <c:v>58.164000000000001</c:v>
                </c:pt>
                <c:pt idx="141">
                  <c:v>58.064999999999998</c:v>
                </c:pt>
                <c:pt idx="142">
                  <c:v>58.064999999999998</c:v>
                </c:pt>
                <c:pt idx="143">
                  <c:v>58.048000000000002</c:v>
                </c:pt>
                <c:pt idx="144">
                  <c:v>58.015000000000001</c:v>
                </c:pt>
                <c:pt idx="145">
                  <c:v>57.911000000000001</c:v>
                </c:pt>
                <c:pt idx="146">
                  <c:v>57.841000000000001</c:v>
                </c:pt>
                <c:pt idx="147">
                  <c:v>57.7</c:v>
                </c:pt>
                <c:pt idx="148">
                  <c:v>57.453000000000003</c:v>
                </c:pt>
                <c:pt idx="149">
                  <c:v>57.064</c:v>
                </c:pt>
                <c:pt idx="150">
                  <c:v>56.530999999999999</c:v>
                </c:pt>
                <c:pt idx="151">
                  <c:v>55.837000000000003</c:v>
                </c:pt>
                <c:pt idx="152">
                  <c:v>55.728999999999999</c:v>
                </c:pt>
                <c:pt idx="153">
                  <c:v>55.710999999999999</c:v>
                </c:pt>
                <c:pt idx="154">
                  <c:v>55.710999999999999</c:v>
                </c:pt>
                <c:pt idx="155">
                  <c:v>55.673999999999999</c:v>
                </c:pt>
                <c:pt idx="156">
                  <c:v>55.655999999999999</c:v>
                </c:pt>
                <c:pt idx="157">
                  <c:v>55.637</c:v>
                </c:pt>
                <c:pt idx="158">
                  <c:v>55.597999999999999</c:v>
                </c:pt>
                <c:pt idx="159">
                  <c:v>55.5</c:v>
                </c:pt>
                <c:pt idx="160">
                  <c:v>55.164999999999999</c:v>
                </c:pt>
                <c:pt idx="161">
                  <c:v>55.006999999999998</c:v>
                </c:pt>
                <c:pt idx="162">
                  <c:v>54.531999999999996</c:v>
                </c:pt>
                <c:pt idx="163">
                  <c:v>54.115000000000002</c:v>
                </c:pt>
                <c:pt idx="164">
                  <c:v>53.954999999999998</c:v>
                </c:pt>
                <c:pt idx="165">
                  <c:v>53.832999999999998</c:v>
                </c:pt>
                <c:pt idx="166">
                  <c:v>53.832999999999998</c:v>
                </c:pt>
                <c:pt idx="167">
                  <c:v>53.832999999999998</c:v>
                </c:pt>
                <c:pt idx="168">
                  <c:v>53.811999999999998</c:v>
                </c:pt>
                <c:pt idx="169">
                  <c:v>53.719000000000001</c:v>
                </c:pt>
                <c:pt idx="170">
                  <c:v>53.695</c:v>
                </c:pt>
                <c:pt idx="171">
                  <c:v>53.646000000000001</c:v>
                </c:pt>
                <c:pt idx="172">
                  <c:v>53.45</c:v>
                </c:pt>
                <c:pt idx="173">
                  <c:v>53.055999999999997</c:v>
                </c:pt>
                <c:pt idx="174">
                  <c:v>52.44</c:v>
                </c:pt>
                <c:pt idx="175">
                  <c:v>52.018999999999998</c:v>
                </c:pt>
                <c:pt idx="176">
                  <c:v>51.793999999999997</c:v>
                </c:pt>
                <c:pt idx="177">
                  <c:v>51.768000000000001</c:v>
                </c:pt>
                <c:pt idx="178">
                  <c:v>51.768000000000001</c:v>
                </c:pt>
                <c:pt idx="179">
                  <c:v>51.768000000000001</c:v>
                </c:pt>
                <c:pt idx="180">
                  <c:v>51.768000000000001</c:v>
                </c:pt>
                <c:pt idx="181">
                  <c:v>51.709000000000003</c:v>
                </c:pt>
                <c:pt idx="182">
                  <c:v>51.619</c:v>
                </c:pt>
                <c:pt idx="183">
                  <c:v>51.588000000000001</c:v>
                </c:pt>
                <c:pt idx="184">
                  <c:v>51.279000000000003</c:v>
                </c:pt>
                <c:pt idx="185">
                  <c:v>50.97</c:v>
                </c:pt>
                <c:pt idx="186">
                  <c:v>50.411000000000001</c:v>
                </c:pt>
                <c:pt idx="187">
                  <c:v>50.067</c:v>
                </c:pt>
                <c:pt idx="188">
                  <c:v>49.939</c:v>
                </c:pt>
                <c:pt idx="189">
                  <c:v>49.939</c:v>
                </c:pt>
                <c:pt idx="190">
                  <c:v>49.939</c:v>
                </c:pt>
                <c:pt idx="191">
                  <c:v>49.939</c:v>
                </c:pt>
                <c:pt idx="192">
                  <c:v>49.939</c:v>
                </c:pt>
                <c:pt idx="193">
                  <c:v>49.866</c:v>
                </c:pt>
                <c:pt idx="194">
                  <c:v>49.786999999999999</c:v>
                </c:pt>
                <c:pt idx="195">
                  <c:v>49.746000000000002</c:v>
                </c:pt>
                <c:pt idx="196">
                  <c:v>49.625</c:v>
                </c:pt>
                <c:pt idx="197">
                  <c:v>49.302</c:v>
                </c:pt>
                <c:pt idx="198">
                  <c:v>48.692999999999998</c:v>
                </c:pt>
                <c:pt idx="199">
                  <c:v>48.203000000000003</c:v>
                </c:pt>
                <c:pt idx="200">
                  <c:v>48.079000000000001</c:v>
                </c:pt>
                <c:pt idx="201">
                  <c:v>48.079000000000001</c:v>
                </c:pt>
                <c:pt idx="202">
                  <c:v>48.036000000000001</c:v>
                </c:pt>
                <c:pt idx="203">
                  <c:v>48.036000000000001</c:v>
                </c:pt>
                <c:pt idx="204">
                  <c:v>48.036000000000001</c:v>
                </c:pt>
                <c:pt idx="205">
                  <c:v>47.987000000000002</c:v>
                </c:pt>
                <c:pt idx="206">
                  <c:v>47.884</c:v>
                </c:pt>
                <c:pt idx="207">
                  <c:v>47.831000000000003</c:v>
                </c:pt>
                <c:pt idx="208">
                  <c:v>47.673999999999999</c:v>
                </c:pt>
                <c:pt idx="209">
                  <c:v>47.356999999999999</c:v>
                </c:pt>
                <c:pt idx="210">
                  <c:v>46.718000000000004</c:v>
                </c:pt>
                <c:pt idx="211">
                  <c:v>45.969000000000001</c:v>
                </c:pt>
                <c:pt idx="212">
                  <c:v>45.807000000000002</c:v>
                </c:pt>
                <c:pt idx="213">
                  <c:v>45.807000000000002</c:v>
                </c:pt>
                <c:pt idx="214">
                  <c:v>45.807000000000002</c:v>
                </c:pt>
                <c:pt idx="215">
                  <c:v>45.807000000000002</c:v>
                </c:pt>
                <c:pt idx="216">
                  <c:v>45.807000000000002</c:v>
                </c:pt>
                <c:pt idx="217">
                  <c:v>45.807000000000002</c:v>
                </c:pt>
                <c:pt idx="218">
                  <c:v>45.734999999999999</c:v>
                </c:pt>
                <c:pt idx="219">
                  <c:v>45.591000000000001</c:v>
                </c:pt>
                <c:pt idx="220">
                  <c:v>45.374000000000002</c:v>
                </c:pt>
                <c:pt idx="221">
                  <c:v>45.155999999999999</c:v>
                </c:pt>
                <c:pt idx="222">
                  <c:v>44.72</c:v>
                </c:pt>
                <c:pt idx="223">
                  <c:v>44.427</c:v>
                </c:pt>
                <c:pt idx="224">
                  <c:v>44.279000000000003</c:v>
                </c:pt>
                <c:pt idx="225">
                  <c:v>44.279000000000003</c:v>
                </c:pt>
                <c:pt idx="226">
                  <c:v>44.279000000000003</c:v>
                </c:pt>
                <c:pt idx="227">
                  <c:v>44.279000000000003</c:v>
                </c:pt>
                <c:pt idx="228">
                  <c:v>44.279000000000003</c:v>
                </c:pt>
                <c:pt idx="229">
                  <c:v>44.279000000000003</c:v>
                </c:pt>
                <c:pt idx="230">
                  <c:v>44.179000000000002</c:v>
                </c:pt>
                <c:pt idx="231">
                  <c:v>44.179000000000002</c:v>
                </c:pt>
                <c:pt idx="232">
                  <c:v>43.868000000000002</c:v>
                </c:pt>
                <c:pt idx="233">
                  <c:v>43.555999999999997</c:v>
                </c:pt>
                <c:pt idx="234">
                  <c:v>43.139000000000003</c:v>
                </c:pt>
                <c:pt idx="235">
                  <c:v>42.615000000000002</c:v>
                </c:pt>
                <c:pt idx="236">
                  <c:v>42.506999999999998</c:v>
                </c:pt>
                <c:pt idx="237">
                  <c:v>42.506999999999998</c:v>
                </c:pt>
                <c:pt idx="238">
                  <c:v>42.506999999999998</c:v>
                </c:pt>
                <c:pt idx="239">
                  <c:v>42.506999999999998</c:v>
                </c:pt>
                <c:pt idx="240">
                  <c:v>42.506999999999998</c:v>
                </c:pt>
              </c:numCache>
            </c:numRef>
          </c:yVal>
          <c:smooth val="0"/>
          <c:extLst>
            <c:ext xmlns:c16="http://schemas.microsoft.com/office/drawing/2014/chart" uri="{C3380CC4-5D6E-409C-BE32-E72D297353CC}">
              <c16:uniqueId val="{00000000-64A9-46E5-A55A-71421B748A2E}"/>
            </c:ext>
          </c:extLst>
        </c:ser>
        <c:ser>
          <c:idx val="1"/>
          <c:order val="1"/>
          <c:tx>
            <c:strRef>
              <c:f>Sheet1!$C$1</c:f>
              <c:strCache>
                <c:ptCount val="1"/>
                <c:pt idx="0">
                  <c:v>2004-6/2016 (N=23,391)</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99.841999999999999</c:v>
                </c:pt>
                <c:pt idx="3">
                  <c:v>99.606999999999999</c:v>
                </c:pt>
                <c:pt idx="4">
                  <c:v>99.323999999999998</c:v>
                </c:pt>
                <c:pt idx="5">
                  <c:v>98.908000000000001</c:v>
                </c:pt>
                <c:pt idx="6">
                  <c:v>96.963999999999999</c:v>
                </c:pt>
                <c:pt idx="7">
                  <c:v>94.200999999999993</c:v>
                </c:pt>
                <c:pt idx="8">
                  <c:v>93.994</c:v>
                </c:pt>
                <c:pt idx="9">
                  <c:v>93.959000000000003</c:v>
                </c:pt>
                <c:pt idx="10">
                  <c:v>93.954999999999998</c:v>
                </c:pt>
                <c:pt idx="11">
                  <c:v>93.950999999999993</c:v>
                </c:pt>
                <c:pt idx="12">
                  <c:v>93.945999999999998</c:v>
                </c:pt>
                <c:pt idx="13">
                  <c:v>93.936999999999998</c:v>
                </c:pt>
                <c:pt idx="14">
                  <c:v>93.918000000000006</c:v>
                </c:pt>
                <c:pt idx="15">
                  <c:v>93.888999999999996</c:v>
                </c:pt>
                <c:pt idx="16">
                  <c:v>93.757000000000005</c:v>
                </c:pt>
                <c:pt idx="17">
                  <c:v>93.504000000000005</c:v>
                </c:pt>
                <c:pt idx="18">
                  <c:v>92.641000000000005</c:v>
                </c:pt>
                <c:pt idx="19">
                  <c:v>91.585999999999999</c:v>
                </c:pt>
                <c:pt idx="20">
                  <c:v>91.41</c:v>
                </c:pt>
                <c:pt idx="21">
                  <c:v>91.355999999999995</c:v>
                </c:pt>
                <c:pt idx="22">
                  <c:v>91.346000000000004</c:v>
                </c:pt>
                <c:pt idx="23">
                  <c:v>91.335999999999999</c:v>
                </c:pt>
                <c:pt idx="24">
                  <c:v>91.331000000000003</c:v>
                </c:pt>
                <c:pt idx="25">
                  <c:v>91.331000000000003</c:v>
                </c:pt>
                <c:pt idx="26">
                  <c:v>91.290999999999997</c:v>
                </c:pt>
                <c:pt idx="27">
                  <c:v>91.206000000000003</c:v>
                </c:pt>
                <c:pt idx="28">
                  <c:v>91.046000000000006</c:v>
                </c:pt>
                <c:pt idx="29">
                  <c:v>90.838999999999999</c:v>
                </c:pt>
                <c:pt idx="30">
                  <c:v>90.144999999999996</c:v>
                </c:pt>
                <c:pt idx="31">
                  <c:v>89.402000000000001</c:v>
                </c:pt>
                <c:pt idx="32">
                  <c:v>89.182000000000002</c:v>
                </c:pt>
                <c:pt idx="33">
                  <c:v>89.165000000000006</c:v>
                </c:pt>
                <c:pt idx="34">
                  <c:v>89.159000000000006</c:v>
                </c:pt>
                <c:pt idx="35">
                  <c:v>89.147000000000006</c:v>
                </c:pt>
                <c:pt idx="36">
                  <c:v>89.141000000000005</c:v>
                </c:pt>
                <c:pt idx="37">
                  <c:v>89.122</c:v>
                </c:pt>
                <c:pt idx="38">
                  <c:v>89.042000000000002</c:v>
                </c:pt>
                <c:pt idx="39">
                  <c:v>88.953999999999994</c:v>
                </c:pt>
                <c:pt idx="40">
                  <c:v>88.765000000000001</c:v>
                </c:pt>
                <c:pt idx="41">
                  <c:v>88.445999999999998</c:v>
                </c:pt>
                <c:pt idx="42">
                  <c:v>87.787000000000006</c:v>
                </c:pt>
                <c:pt idx="43">
                  <c:v>87.022999999999996</c:v>
                </c:pt>
                <c:pt idx="44">
                  <c:v>86.872</c:v>
                </c:pt>
                <c:pt idx="45">
                  <c:v>86.802999999999997</c:v>
                </c:pt>
                <c:pt idx="46">
                  <c:v>86.796000000000006</c:v>
                </c:pt>
                <c:pt idx="47">
                  <c:v>86.775000000000006</c:v>
                </c:pt>
                <c:pt idx="48">
                  <c:v>86.775000000000006</c:v>
                </c:pt>
                <c:pt idx="49">
                  <c:v>86.721000000000004</c:v>
                </c:pt>
                <c:pt idx="50">
                  <c:v>86.632999999999996</c:v>
                </c:pt>
                <c:pt idx="51">
                  <c:v>86.575999999999993</c:v>
                </c:pt>
                <c:pt idx="52">
                  <c:v>86.382000000000005</c:v>
                </c:pt>
                <c:pt idx="53">
                  <c:v>85.992000000000004</c:v>
                </c:pt>
                <c:pt idx="54">
                  <c:v>85.382000000000005</c:v>
                </c:pt>
                <c:pt idx="55">
                  <c:v>84.596999999999994</c:v>
                </c:pt>
                <c:pt idx="56">
                  <c:v>84.408000000000001</c:v>
                </c:pt>
                <c:pt idx="57">
                  <c:v>84.366</c:v>
                </c:pt>
                <c:pt idx="58">
                  <c:v>84.358000000000004</c:v>
                </c:pt>
                <c:pt idx="59">
                  <c:v>84.323999999999998</c:v>
                </c:pt>
                <c:pt idx="60">
                  <c:v>84.314999999999998</c:v>
                </c:pt>
                <c:pt idx="61">
                  <c:v>84.212000000000003</c:v>
                </c:pt>
                <c:pt idx="62">
                  <c:v>84.164000000000001</c:v>
                </c:pt>
                <c:pt idx="63">
                  <c:v>84.066000000000003</c:v>
                </c:pt>
                <c:pt idx="64">
                  <c:v>83.811000000000007</c:v>
                </c:pt>
                <c:pt idx="65">
                  <c:v>83.545000000000002</c:v>
                </c:pt>
                <c:pt idx="66">
                  <c:v>82.903000000000006</c:v>
                </c:pt>
                <c:pt idx="67">
                  <c:v>82.248999999999995</c:v>
                </c:pt>
                <c:pt idx="68">
                  <c:v>82.069000000000003</c:v>
                </c:pt>
                <c:pt idx="69">
                  <c:v>81.947999999999993</c:v>
                </c:pt>
                <c:pt idx="70">
                  <c:v>81.927999999999997</c:v>
                </c:pt>
                <c:pt idx="71">
                  <c:v>81.927999999999997</c:v>
                </c:pt>
                <c:pt idx="72">
                  <c:v>81.906999999999996</c:v>
                </c:pt>
                <c:pt idx="73">
                  <c:v>81.882999999999996</c:v>
                </c:pt>
                <c:pt idx="74">
                  <c:v>81.811000000000007</c:v>
                </c:pt>
                <c:pt idx="75">
                  <c:v>81.653999999999996</c:v>
                </c:pt>
                <c:pt idx="76">
                  <c:v>81.436000000000007</c:v>
                </c:pt>
                <c:pt idx="77">
                  <c:v>81.106999999999999</c:v>
                </c:pt>
                <c:pt idx="78">
                  <c:v>80.423000000000002</c:v>
                </c:pt>
                <c:pt idx="79">
                  <c:v>79.587999999999994</c:v>
                </c:pt>
                <c:pt idx="80">
                  <c:v>79.438999999999993</c:v>
                </c:pt>
                <c:pt idx="81">
                  <c:v>79.438999999999993</c:v>
                </c:pt>
                <c:pt idx="82">
                  <c:v>79.414000000000001</c:v>
                </c:pt>
                <c:pt idx="83">
                  <c:v>79.388000000000005</c:v>
                </c:pt>
                <c:pt idx="84">
                  <c:v>79.375</c:v>
                </c:pt>
                <c:pt idx="85">
                  <c:v>79.344999999999999</c:v>
                </c:pt>
                <c:pt idx="86">
                  <c:v>79.269000000000005</c:v>
                </c:pt>
                <c:pt idx="87">
                  <c:v>79.238</c:v>
                </c:pt>
                <c:pt idx="88">
                  <c:v>79.082999999999998</c:v>
                </c:pt>
                <c:pt idx="89">
                  <c:v>78.802999999999997</c:v>
                </c:pt>
                <c:pt idx="90">
                  <c:v>78.085999999999999</c:v>
                </c:pt>
                <c:pt idx="91">
                  <c:v>77.364999999999995</c:v>
                </c:pt>
                <c:pt idx="92">
                  <c:v>77.143000000000001</c:v>
                </c:pt>
                <c:pt idx="93">
                  <c:v>77.111000000000004</c:v>
                </c:pt>
                <c:pt idx="94">
                  <c:v>77.111000000000004</c:v>
                </c:pt>
                <c:pt idx="95">
                  <c:v>77.093999999999994</c:v>
                </c:pt>
                <c:pt idx="96">
                  <c:v>77.076999999999998</c:v>
                </c:pt>
                <c:pt idx="97">
                  <c:v>77.058000000000007</c:v>
                </c:pt>
                <c:pt idx="98">
                  <c:v>76.998000000000005</c:v>
                </c:pt>
                <c:pt idx="99">
                  <c:v>76.918000000000006</c:v>
                </c:pt>
                <c:pt idx="100">
                  <c:v>76.635999999999996</c:v>
                </c:pt>
                <c:pt idx="101">
                  <c:v>76.271000000000001</c:v>
                </c:pt>
                <c:pt idx="102">
                  <c:v>75.498000000000005</c:v>
                </c:pt>
                <c:pt idx="103">
                  <c:v>74.823999999999998</c:v>
                </c:pt>
                <c:pt idx="104">
                  <c:v>74.7</c:v>
                </c:pt>
                <c:pt idx="105">
                  <c:v>74.7</c:v>
                </c:pt>
                <c:pt idx="106">
                  <c:v>74.7</c:v>
                </c:pt>
                <c:pt idx="107">
                  <c:v>74.7</c:v>
                </c:pt>
                <c:pt idx="108">
                  <c:v>74.677000000000007</c:v>
                </c:pt>
                <c:pt idx="109">
                  <c:v>74.575000000000003</c:v>
                </c:pt>
                <c:pt idx="110">
                  <c:v>74.465999999999994</c:v>
                </c:pt>
                <c:pt idx="111">
                  <c:v>74.302000000000007</c:v>
                </c:pt>
                <c:pt idx="112">
                  <c:v>74.081000000000003</c:v>
                </c:pt>
                <c:pt idx="113">
                  <c:v>73.692999999999998</c:v>
                </c:pt>
                <c:pt idx="114">
                  <c:v>73.248000000000005</c:v>
                </c:pt>
                <c:pt idx="115">
                  <c:v>72.686000000000007</c:v>
                </c:pt>
                <c:pt idx="116">
                  <c:v>72.543999999999997</c:v>
                </c:pt>
                <c:pt idx="117">
                  <c:v>72.486000000000004</c:v>
                </c:pt>
                <c:pt idx="118">
                  <c:v>72.456000000000003</c:v>
                </c:pt>
                <c:pt idx="119">
                  <c:v>72.456000000000003</c:v>
                </c:pt>
                <c:pt idx="120">
                  <c:v>72.456000000000003</c:v>
                </c:pt>
                <c:pt idx="121">
                  <c:v>72.456000000000003</c:v>
                </c:pt>
                <c:pt idx="122">
                  <c:v>72.337000000000003</c:v>
                </c:pt>
                <c:pt idx="123">
                  <c:v>72.256</c:v>
                </c:pt>
                <c:pt idx="124">
                  <c:v>71.971000000000004</c:v>
                </c:pt>
                <c:pt idx="125">
                  <c:v>71.808999999999997</c:v>
                </c:pt>
                <c:pt idx="126">
                  <c:v>71.153999999999996</c:v>
                </c:pt>
                <c:pt idx="127">
                  <c:v>70.617999999999995</c:v>
                </c:pt>
                <c:pt idx="128">
                  <c:v>70.491</c:v>
                </c:pt>
                <c:pt idx="129">
                  <c:v>70.491</c:v>
                </c:pt>
                <c:pt idx="130">
                  <c:v>70.491</c:v>
                </c:pt>
                <c:pt idx="131">
                  <c:v>70.491</c:v>
                </c:pt>
                <c:pt idx="132">
                  <c:v>70.491</c:v>
                </c:pt>
                <c:pt idx="133">
                  <c:v>70.491</c:v>
                </c:pt>
                <c:pt idx="134">
                  <c:v>70.491</c:v>
                </c:pt>
                <c:pt idx="135">
                  <c:v>70.284999999999997</c:v>
                </c:pt>
                <c:pt idx="136">
                  <c:v>70.076999999999998</c:v>
                </c:pt>
                <c:pt idx="137">
                  <c:v>69.799000000000007</c:v>
                </c:pt>
                <c:pt idx="138">
                  <c:v>69.165999999999997</c:v>
                </c:pt>
                <c:pt idx="139">
                  <c:v>68.67</c:v>
                </c:pt>
                <c:pt idx="140">
                  <c:v>68.599000000000004</c:v>
                </c:pt>
                <c:pt idx="141">
                  <c:v>68.599000000000004</c:v>
                </c:pt>
                <c:pt idx="142">
                  <c:v>68.599000000000004</c:v>
                </c:pt>
                <c:pt idx="143">
                  <c:v>68.513999999999996</c:v>
                </c:pt>
                <c:pt idx="144">
                  <c:v>68.513999999999996</c:v>
                </c:pt>
              </c:numCache>
            </c:numRef>
          </c:yVal>
          <c:smooth val="0"/>
          <c:extLst>
            <c:ext xmlns:c16="http://schemas.microsoft.com/office/drawing/2014/chart" uri="{C3380CC4-5D6E-409C-BE32-E72D297353CC}">
              <c16:uniqueId val="{00000001-64A9-46E5-A55A-71421B748A2E}"/>
            </c:ext>
          </c:extLst>
        </c:ser>
        <c:dLbls>
          <c:showLegendKey val="0"/>
          <c:showVal val="0"/>
          <c:showCatName val="0"/>
          <c:showSerName val="0"/>
          <c:showPercent val="0"/>
          <c:showBubbleSize val="0"/>
        </c:dLbls>
        <c:axId val="690692016"/>
        <c:axId val="690690056"/>
      </c:scatterChart>
      <c:valAx>
        <c:axId val="690692016"/>
        <c:scaling>
          <c:orientation val="minMax"/>
          <c:max val="18"/>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0690056"/>
        <c:crosses val="autoZero"/>
        <c:crossBetween val="midCat"/>
        <c:majorUnit val="1"/>
      </c:valAx>
      <c:valAx>
        <c:axId val="69069005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0692016"/>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2303091538336469"/>
          <c:y val="0.71743704888451432"/>
          <c:w val="0.65485994007386983"/>
          <c:h val="0.11172326115485565"/>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26377952755906"/>
          <c:y val="0.18734079292719988"/>
          <c:w val="0.65781230048946593"/>
          <c:h val="0.67608486439195115"/>
        </c:manualLayout>
      </c:layout>
      <c:pieChart>
        <c:varyColors val="1"/>
        <c:ser>
          <c:idx val="0"/>
          <c:order val="0"/>
          <c:tx>
            <c:strRef>
              <c:f>Sheet1!$B$1</c:f>
              <c:strCache>
                <c:ptCount val="1"/>
                <c:pt idx="0">
                  <c:v>%</c:v>
                </c:pt>
              </c:strCache>
            </c:strRef>
          </c:tx>
          <c:spPr>
            <a:ln>
              <a:solidFill>
                <a:srgbClr val="000000"/>
              </a:solidFill>
            </a:ln>
          </c:spPr>
          <c:dPt>
            <c:idx val="0"/>
            <c:bubble3D val="0"/>
            <c:spPr>
              <a:solidFill>
                <a:srgbClr val="FFFF00"/>
              </a:solidFill>
              <a:ln>
                <a:solidFill>
                  <a:srgbClr val="000000"/>
                </a:solidFill>
              </a:ln>
            </c:spPr>
            <c:extLst>
              <c:ext xmlns:c16="http://schemas.microsoft.com/office/drawing/2014/chart" uri="{C3380CC4-5D6E-409C-BE32-E72D297353CC}">
                <c16:uniqueId val="{00000001-B230-4314-AAC6-BB43D9AA6C7C}"/>
              </c:ext>
            </c:extLst>
          </c:dPt>
          <c:dPt>
            <c:idx val="1"/>
            <c:bubble3D val="0"/>
            <c:spPr>
              <a:solidFill>
                <a:srgbClr val="008000"/>
              </a:solidFill>
              <a:ln>
                <a:solidFill>
                  <a:srgbClr val="000000"/>
                </a:solidFill>
              </a:ln>
            </c:spPr>
            <c:extLst>
              <c:ext xmlns:c16="http://schemas.microsoft.com/office/drawing/2014/chart" uri="{C3380CC4-5D6E-409C-BE32-E72D297353CC}">
                <c16:uniqueId val="{00000003-B230-4314-AAC6-BB43D9AA6C7C}"/>
              </c:ext>
            </c:extLst>
          </c:dPt>
          <c:dPt>
            <c:idx val="2"/>
            <c:bubble3D val="0"/>
            <c:spPr>
              <a:solidFill>
                <a:srgbClr val="FF0000"/>
              </a:solidFill>
              <a:ln>
                <a:solidFill>
                  <a:srgbClr val="000000"/>
                </a:solidFill>
              </a:ln>
            </c:spPr>
            <c:extLst>
              <c:ext xmlns:c16="http://schemas.microsoft.com/office/drawing/2014/chart" uri="{C3380CC4-5D6E-409C-BE32-E72D297353CC}">
                <c16:uniqueId val="{00000005-B230-4314-AAC6-BB43D9AA6C7C}"/>
              </c:ext>
            </c:extLst>
          </c:dPt>
          <c:dPt>
            <c:idx val="3"/>
            <c:bubble3D val="0"/>
            <c:spPr>
              <a:solidFill>
                <a:schemeClr val="bg1">
                  <a:lumMod val="50000"/>
                  <a:lumOff val="50000"/>
                </a:schemeClr>
              </a:solidFill>
              <a:ln>
                <a:solidFill>
                  <a:srgbClr val="000000"/>
                </a:solidFill>
              </a:ln>
            </c:spPr>
            <c:extLst>
              <c:ext xmlns:c16="http://schemas.microsoft.com/office/drawing/2014/chart" uri="{C3380CC4-5D6E-409C-BE32-E72D297353CC}">
                <c16:uniqueId val="{00000007-B230-4314-AAC6-BB43D9AA6C7C}"/>
              </c:ext>
            </c:extLst>
          </c:dPt>
          <c:dPt>
            <c:idx val="4"/>
            <c:bubble3D val="0"/>
            <c:spPr>
              <a:solidFill>
                <a:srgbClr val="00FFFF"/>
              </a:solidFill>
              <a:ln>
                <a:solidFill>
                  <a:srgbClr val="000000"/>
                </a:solidFill>
              </a:ln>
            </c:spPr>
            <c:extLst>
              <c:ext xmlns:c16="http://schemas.microsoft.com/office/drawing/2014/chart" uri="{C3380CC4-5D6E-409C-BE32-E72D297353CC}">
                <c16:uniqueId val="{00000009-B230-4314-AAC6-BB43D9AA6C7C}"/>
              </c:ext>
            </c:extLst>
          </c:dPt>
          <c:dPt>
            <c:idx val="5"/>
            <c:bubble3D val="0"/>
            <c:spPr>
              <a:solidFill>
                <a:srgbClr val="FF00FF"/>
              </a:solidFill>
              <a:ln>
                <a:solidFill>
                  <a:srgbClr val="000000"/>
                </a:solidFill>
              </a:ln>
            </c:spPr>
            <c:extLst>
              <c:ext xmlns:c16="http://schemas.microsoft.com/office/drawing/2014/chart" uri="{C3380CC4-5D6E-409C-BE32-E72D297353CC}">
                <c16:uniqueId val="{0000000B-B230-4314-AAC6-BB43D9AA6C7C}"/>
              </c:ext>
            </c:extLst>
          </c:dPt>
          <c:dPt>
            <c:idx val="6"/>
            <c:bubble3D val="0"/>
            <c:spPr>
              <a:solidFill>
                <a:srgbClr val="00FF00"/>
              </a:solidFill>
              <a:ln>
                <a:solidFill>
                  <a:srgbClr val="000000"/>
                </a:solidFill>
              </a:ln>
            </c:spPr>
            <c:extLst>
              <c:ext xmlns:c16="http://schemas.microsoft.com/office/drawing/2014/chart" uri="{C3380CC4-5D6E-409C-BE32-E72D297353CC}">
                <c16:uniqueId val="{0000000D-B230-4314-AAC6-BB43D9AA6C7C}"/>
              </c:ext>
            </c:extLst>
          </c:dPt>
          <c:dPt>
            <c:idx val="7"/>
            <c:bubble3D val="0"/>
            <c:spPr>
              <a:solidFill>
                <a:srgbClr val="FF9900"/>
              </a:solidFill>
              <a:ln>
                <a:solidFill>
                  <a:srgbClr val="000000"/>
                </a:solidFill>
              </a:ln>
            </c:spPr>
            <c:extLst>
              <c:ext xmlns:c16="http://schemas.microsoft.com/office/drawing/2014/chart" uri="{C3380CC4-5D6E-409C-BE32-E72D297353CC}">
                <c16:uniqueId val="{0000000F-B230-4314-AAC6-BB43D9AA6C7C}"/>
              </c:ext>
            </c:extLst>
          </c:dPt>
          <c:dLbls>
            <c:dLbl>
              <c:idx val="0"/>
              <c:layout>
                <c:manualLayout>
                  <c:x val="0.04"/>
                  <c:y val="0"/>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230-4314-AAC6-BB43D9AA6C7C}"/>
                </c:ext>
              </c:extLst>
            </c:dLbl>
            <c:dLbl>
              <c:idx val="1"/>
              <c:layout>
                <c:manualLayout>
                  <c:x val="0"/>
                  <c:y val="4.8245614035087717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230-4314-AAC6-BB43D9AA6C7C}"/>
                </c:ext>
              </c:extLst>
            </c:dLbl>
            <c:dLbl>
              <c:idx val="4"/>
              <c:layout>
                <c:manualLayout>
                  <c:x val="-6.3333333333333339E-2"/>
                  <c:y val="-1.315789473684212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230-4314-AAC6-BB43D9AA6C7C}"/>
                </c:ext>
              </c:extLst>
            </c:dLbl>
            <c:dLbl>
              <c:idx val="5"/>
              <c:layout>
                <c:manualLayout>
                  <c:x val="-4.3333333333333335E-2"/>
                  <c:y val="-3.0701754385964911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B230-4314-AAC6-BB43D9AA6C7C}"/>
                </c:ext>
              </c:extLst>
            </c:dLbl>
            <c:dLbl>
              <c:idx val="6"/>
              <c:layout>
                <c:manualLayout>
                  <c:x val="1.3333333333333211E-2"/>
                  <c:y val="-4.3859649122807015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B230-4314-AAC6-BB43D9AA6C7C}"/>
                </c:ext>
              </c:extLst>
            </c:dLbl>
            <c:dLbl>
              <c:idx val="7"/>
              <c:layout>
                <c:manualLayout>
                  <c:x val="0"/>
                  <c:y val="-1.754385964912280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B230-4314-AAC6-BB43D9AA6C7C}"/>
                </c:ext>
              </c:extLst>
            </c:dLbl>
            <c:numFmt formatCode="0%" sourceLinked="0"/>
            <c:spPr>
              <a:noFill/>
              <a:ln>
                <a:noFill/>
              </a:ln>
              <a:effectLst/>
            </c:spPr>
            <c:txPr>
              <a:bodyPr wrap="square" lIns="38100" tIns="19050" rIns="38100" bIns="19050" anchor="ctr">
                <a:spAutoFit/>
              </a:bodyPr>
              <a:lstStyle/>
              <a:p>
                <a:pPr>
                  <a:defRPr sz="1300" b="1">
                    <a:solidFill>
                      <a:schemeClr val="bg2"/>
                    </a:solidFill>
                  </a:defRPr>
                </a:pPr>
                <a:endParaRPr lang="en-US"/>
              </a:p>
            </c:txPr>
            <c:dLblPos val="outEnd"/>
            <c:showLegendKey val="0"/>
            <c:showVal val="1"/>
            <c:showCatName val="0"/>
            <c:showSerName val="0"/>
            <c:showPercent val="0"/>
            <c:showBubbleSize val="0"/>
            <c:showLeaderLines val="1"/>
            <c:leaderLines>
              <c:spPr>
                <a:ln>
                  <a:solidFill>
                    <a:schemeClr val="bg2"/>
                  </a:solidFill>
                </a:ln>
              </c:spPr>
            </c:leaderLines>
            <c:extLst>
              <c:ext xmlns:c15="http://schemas.microsoft.com/office/drawing/2012/chart" uri="{CE6537A1-D6FC-4f65-9D91-7224C49458BB}">
                <c15:layout/>
              </c:ext>
            </c:extLst>
          </c:dLbls>
          <c:cat>
            <c:strRef>
              <c:f>Sheet1!$A$2:$A$9</c:f>
              <c:strCache>
                <c:ptCount val="8"/>
                <c:pt idx="0">
                  <c:v>CHD</c:v>
                </c:pt>
                <c:pt idx="1">
                  <c:v>HCM</c:v>
                </c:pt>
                <c:pt idx="2">
                  <c:v>ICM</c:v>
                </c:pt>
                <c:pt idx="3">
                  <c:v>NICM</c:v>
                </c:pt>
                <c:pt idx="4">
                  <c:v>RCM</c:v>
                </c:pt>
                <c:pt idx="5">
                  <c:v>Retransplant</c:v>
                </c:pt>
                <c:pt idx="6">
                  <c:v>VCM</c:v>
                </c:pt>
                <c:pt idx="7">
                  <c:v>Other</c:v>
                </c:pt>
              </c:strCache>
            </c:strRef>
          </c:cat>
          <c:val>
            <c:numRef>
              <c:f>Sheet1!$B$2:$B$9</c:f>
              <c:numCache>
                <c:formatCode>0.00%</c:formatCode>
                <c:ptCount val="8"/>
                <c:pt idx="0">
                  <c:v>4.0210000000000003E-3</c:v>
                </c:pt>
                <c:pt idx="1">
                  <c:v>1.7426000000000001E-2</c:v>
                </c:pt>
                <c:pt idx="2">
                  <c:v>0.54423999999999995</c:v>
                </c:pt>
                <c:pt idx="3">
                  <c:v>0.30964999999999998</c:v>
                </c:pt>
                <c:pt idx="4">
                  <c:v>6.8364999999999995E-2</c:v>
                </c:pt>
                <c:pt idx="5">
                  <c:v>1.7426000000000001E-2</c:v>
                </c:pt>
                <c:pt idx="6">
                  <c:v>2.5468999999999999E-2</c:v>
                </c:pt>
                <c:pt idx="7">
                  <c:v>1.3405E-2</c:v>
                </c:pt>
              </c:numCache>
            </c:numRef>
          </c:val>
          <c:extLst>
            <c:ext xmlns:c16="http://schemas.microsoft.com/office/drawing/2014/chart" uri="{C3380CC4-5D6E-409C-BE32-E72D297353CC}">
              <c16:uniqueId val="{00000010-B230-4314-AAC6-BB43D9AA6C7C}"/>
            </c:ext>
          </c:extLst>
        </c:ser>
        <c:dLbls>
          <c:showLegendKey val="0"/>
          <c:showVal val="0"/>
          <c:showCatName val="0"/>
          <c:showSerName val="0"/>
          <c:showPercent val="0"/>
          <c:showBubbleSize val="0"/>
          <c:showLeaderLines val="1"/>
        </c:dLbls>
        <c:firstSliceAng val="70"/>
      </c:pieChart>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46916010499E-2"/>
          <c:w val="0.86853006759110862"/>
          <c:h val="0.83006472707860668"/>
        </c:manualLayout>
      </c:layout>
      <c:scatterChart>
        <c:scatterStyle val="lineMarker"/>
        <c:varyColors val="0"/>
        <c:ser>
          <c:idx val="0"/>
          <c:order val="0"/>
          <c:tx>
            <c:strRef>
              <c:f>Sheet1!$B$1</c:f>
              <c:strCache>
                <c:ptCount val="1"/>
                <c:pt idx="0">
                  <c:v>&lt; 2 hours (N=5,343)</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99.924999999999997</c:v>
                </c:pt>
                <c:pt idx="3">
                  <c:v>99.475999999999999</c:v>
                </c:pt>
                <c:pt idx="4">
                  <c:v>99.27</c:v>
                </c:pt>
                <c:pt idx="5">
                  <c:v>98.912999999999997</c:v>
                </c:pt>
                <c:pt idx="6">
                  <c:v>96.73</c:v>
                </c:pt>
                <c:pt idx="7">
                  <c:v>93.019000000000005</c:v>
                </c:pt>
                <c:pt idx="8">
                  <c:v>92.66</c:v>
                </c:pt>
                <c:pt idx="9">
                  <c:v>92.546000000000006</c:v>
                </c:pt>
                <c:pt idx="10">
                  <c:v>92.489000000000004</c:v>
                </c:pt>
                <c:pt idx="11">
                  <c:v>92.47</c:v>
                </c:pt>
                <c:pt idx="12">
                  <c:v>92.47</c:v>
                </c:pt>
                <c:pt idx="13">
                  <c:v>92.47</c:v>
                </c:pt>
                <c:pt idx="14">
                  <c:v>92.427999999999997</c:v>
                </c:pt>
                <c:pt idx="15">
                  <c:v>92.364999999999995</c:v>
                </c:pt>
                <c:pt idx="16">
                  <c:v>92.218000000000004</c:v>
                </c:pt>
                <c:pt idx="17">
                  <c:v>91.923000000000002</c:v>
                </c:pt>
                <c:pt idx="18">
                  <c:v>90.718999999999994</c:v>
                </c:pt>
                <c:pt idx="19">
                  <c:v>89.364000000000004</c:v>
                </c:pt>
                <c:pt idx="20">
                  <c:v>89.131</c:v>
                </c:pt>
                <c:pt idx="21">
                  <c:v>89.024000000000001</c:v>
                </c:pt>
                <c:pt idx="22">
                  <c:v>89.003</c:v>
                </c:pt>
                <c:pt idx="23">
                  <c:v>89.003</c:v>
                </c:pt>
                <c:pt idx="24">
                  <c:v>88.980999999999995</c:v>
                </c:pt>
                <c:pt idx="25">
                  <c:v>88.980999999999995</c:v>
                </c:pt>
                <c:pt idx="26">
                  <c:v>88.956999999999994</c:v>
                </c:pt>
                <c:pt idx="27">
                  <c:v>88.861999999999995</c:v>
                </c:pt>
                <c:pt idx="28">
                  <c:v>88.622</c:v>
                </c:pt>
                <c:pt idx="29">
                  <c:v>88.453999999999994</c:v>
                </c:pt>
                <c:pt idx="30">
                  <c:v>87.59</c:v>
                </c:pt>
                <c:pt idx="31">
                  <c:v>86.602000000000004</c:v>
                </c:pt>
                <c:pt idx="32">
                  <c:v>86.239000000000004</c:v>
                </c:pt>
                <c:pt idx="33">
                  <c:v>86.191000000000003</c:v>
                </c:pt>
                <c:pt idx="34">
                  <c:v>86.141999999999996</c:v>
                </c:pt>
                <c:pt idx="35">
                  <c:v>86.141999999999996</c:v>
                </c:pt>
                <c:pt idx="36">
                  <c:v>86.066999999999993</c:v>
                </c:pt>
                <c:pt idx="37">
                  <c:v>86.040999999999997</c:v>
                </c:pt>
                <c:pt idx="38">
                  <c:v>85.935000000000002</c:v>
                </c:pt>
                <c:pt idx="39">
                  <c:v>85.801000000000002</c:v>
                </c:pt>
                <c:pt idx="40">
                  <c:v>85.506</c:v>
                </c:pt>
                <c:pt idx="41">
                  <c:v>85.263999999999996</c:v>
                </c:pt>
                <c:pt idx="42">
                  <c:v>84.536000000000001</c:v>
                </c:pt>
                <c:pt idx="43">
                  <c:v>83.616</c:v>
                </c:pt>
                <c:pt idx="44">
                  <c:v>83.260999999999996</c:v>
                </c:pt>
                <c:pt idx="45">
                  <c:v>83.152000000000001</c:v>
                </c:pt>
                <c:pt idx="46">
                  <c:v>83.152000000000001</c:v>
                </c:pt>
                <c:pt idx="47">
                  <c:v>83.096000000000004</c:v>
                </c:pt>
                <c:pt idx="48">
                  <c:v>83.067999999999998</c:v>
                </c:pt>
                <c:pt idx="49">
                  <c:v>82.98</c:v>
                </c:pt>
                <c:pt idx="50">
                  <c:v>82.828999999999994</c:v>
                </c:pt>
                <c:pt idx="51">
                  <c:v>82.614999999999995</c:v>
                </c:pt>
                <c:pt idx="52">
                  <c:v>82.370999999999995</c:v>
                </c:pt>
                <c:pt idx="53">
                  <c:v>81.974000000000004</c:v>
                </c:pt>
                <c:pt idx="54">
                  <c:v>81.177999999999997</c:v>
                </c:pt>
                <c:pt idx="55">
                  <c:v>80.623999999999995</c:v>
                </c:pt>
                <c:pt idx="56">
                  <c:v>80.221000000000004</c:v>
                </c:pt>
                <c:pt idx="57">
                  <c:v>80.066000000000003</c:v>
                </c:pt>
                <c:pt idx="58">
                  <c:v>80.066000000000003</c:v>
                </c:pt>
                <c:pt idx="59">
                  <c:v>80.034000000000006</c:v>
                </c:pt>
                <c:pt idx="60">
                  <c:v>79.936999999999998</c:v>
                </c:pt>
                <c:pt idx="61">
                  <c:v>79.936999999999998</c:v>
                </c:pt>
                <c:pt idx="62">
                  <c:v>79.867000000000004</c:v>
                </c:pt>
                <c:pt idx="63">
                  <c:v>79.763000000000005</c:v>
                </c:pt>
                <c:pt idx="64">
                  <c:v>79.481999999999999</c:v>
                </c:pt>
                <c:pt idx="65">
                  <c:v>79.376000000000005</c:v>
                </c:pt>
                <c:pt idx="66">
                  <c:v>78.846000000000004</c:v>
                </c:pt>
                <c:pt idx="67">
                  <c:v>77.997</c:v>
                </c:pt>
                <c:pt idx="68">
                  <c:v>77.712999999999994</c:v>
                </c:pt>
                <c:pt idx="69">
                  <c:v>77.641000000000005</c:v>
                </c:pt>
                <c:pt idx="70">
                  <c:v>77.605000000000004</c:v>
                </c:pt>
                <c:pt idx="71">
                  <c:v>77.459000000000003</c:v>
                </c:pt>
                <c:pt idx="72">
                  <c:v>77.421999999999997</c:v>
                </c:pt>
                <c:pt idx="73">
                  <c:v>77.382999999999996</c:v>
                </c:pt>
                <c:pt idx="74">
                  <c:v>77.262</c:v>
                </c:pt>
                <c:pt idx="75">
                  <c:v>77.141000000000005</c:v>
                </c:pt>
                <c:pt idx="76">
                  <c:v>76.855999999999995</c:v>
                </c:pt>
                <c:pt idx="77">
                  <c:v>76.652000000000001</c:v>
                </c:pt>
                <c:pt idx="78">
                  <c:v>75.914000000000001</c:v>
                </c:pt>
                <c:pt idx="79">
                  <c:v>75.049000000000007</c:v>
                </c:pt>
                <c:pt idx="80">
                  <c:v>74.924999999999997</c:v>
                </c:pt>
                <c:pt idx="81">
                  <c:v>74.882999999999996</c:v>
                </c:pt>
                <c:pt idx="82">
                  <c:v>74.882999999999996</c:v>
                </c:pt>
                <c:pt idx="83">
                  <c:v>74.84</c:v>
                </c:pt>
                <c:pt idx="84">
                  <c:v>74.754000000000005</c:v>
                </c:pt>
                <c:pt idx="85">
                  <c:v>74.754000000000005</c:v>
                </c:pt>
                <c:pt idx="86">
                  <c:v>74.706999999999994</c:v>
                </c:pt>
                <c:pt idx="87">
                  <c:v>74.659000000000006</c:v>
                </c:pt>
                <c:pt idx="88">
                  <c:v>74.611000000000004</c:v>
                </c:pt>
                <c:pt idx="89">
                  <c:v>74.180000000000007</c:v>
                </c:pt>
                <c:pt idx="90">
                  <c:v>73.507999999999996</c:v>
                </c:pt>
                <c:pt idx="91">
                  <c:v>72.69</c:v>
                </c:pt>
                <c:pt idx="92">
                  <c:v>72.397999999999996</c:v>
                </c:pt>
                <c:pt idx="93">
                  <c:v>72.251999999999995</c:v>
                </c:pt>
                <c:pt idx="94">
                  <c:v>72.203000000000003</c:v>
                </c:pt>
                <c:pt idx="95">
                  <c:v>72.152000000000001</c:v>
                </c:pt>
                <c:pt idx="96">
                  <c:v>72.152000000000001</c:v>
                </c:pt>
                <c:pt idx="97">
                  <c:v>72.099000000000004</c:v>
                </c:pt>
                <c:pt idx="98">
                  <c:v>71.989000000000004</c:v>
                </c:pt>
                <c:pt idx="99">
                  <c:v>71.822999999999993</c:v>
                </c:pt>
                <c:pt idx="100">
                  <c:v>71.489999999999995</c:v>
                </c:pt>
                <c:pt idx="101">
                  <c:v>71.266000000000005</c:v>
                </c:pt>
                <c:pt idx="102">
                  <c:v>70.591999999999999</c:v>
                </c:pt>
                <c:pt idx="103">
                  <c:v>69.465000000000003</c:v>
                </c:pt>
                <c:pt idx="104">
                  <c:v>69.352000000000004</c:v>
                </c:pt>
                <c:pt idx="105">
                  <c:v>69.238</c:v>
                </c:pt>
                <c:pt idx="106">
                  <c:v>69.238</c:v>
                </c:pt>
                <c:pt idx="107">
                  <c:v>69.238</c:v>
                </c:pt>
                <c:pt idx="108">
                  <c:v>69.238</c:v>
                </c:pt>
                <c:pt idx="109">
                  <c:v>69.111000000000004</c:v>
                </c:pt>
                <c:pt idx="110">
                  <c:v>69.046000000000006</c:v>
                </c:pt>
                <c:pt idx="111">
                  <c:v>68.850999999999999</c:v>
                </c:pt>
                <c:pt idx="112">
                  <c:v>68.459000000000003</c:v>
                </c:pt>
                <c:pt idx="113">
                  <c:v>67.738</c:v>
                </c:pt>
                <c:pt idx="114">
                  <c:v>67.144999999999996</c:v>
                </c:pt>
                <c:pt idx="115">
                  <c:v>65.953000000000003</c:v>
                </c:pt>
                <c:pt idx="116">
                  <c:v>65.820999999999998</c:v>
                </c:pt>
                <c:pt idx="117">
                  <c:v>65.820999999999998</c:v>
                </c:pt>
                <c:pt idx="118">
                  <c:v>65.753</c:v>
                </c:pt>
                <c:pt idx="119">
                  <c:v>65.753</c:v>
                </c:pt>
                <c:pt idx="120">
                  <c:v>65.753</c:v>
                </c:pt>
                <c:pt idx="121">
                  <c:v>65.753</c:v>
                </c:pt>
                <c:pt idx="122">
                  <c:v>65.677000000000007</c:v>
                </c:pt>
                <c:pt idx="123">
                  <c:v>65.677000000000007</c:v>
                </c:pt>
                <c:pt idx="124">
                  <c:v>65.289000000000001</c:v>
                </c:pt>
                <c:pt idx="125">
                  <c:v>65.132999999999996</c:v>
                </c:pt>
                <c:pt idx="126">
                  <c:v>64.272000000000006</c:v>
                </c:pt>
                <c:pt idx="127">
                  <c:v>63.643999999999998</c:v>
                </c:pt>
                <c:pt idx="128">
                  <c:v>63.408000000000001</c:v>
                </c:pt>
                <c:pt idx="129">
                  <c:v>63.408000000000001</c:v>
                </c:pt>
                <c:pt idx="130">
                  <c:v>63.408000000000001</c:v>
                </c:pt>
                <c:pt idx="131">
                  <c:v>63.408000000000001</c:v>
                </c:pt>
                <c:pt idx="132">
                  <c:v>63.408000000000001</c:v>
                </c:pt>
                <c:pt idx="133">
                  <c:v>63.408000000000001</c:v>
                </c:pt>
                <c:pt idx="134">
                  <c:v>63.408000000000001</c:v>
                </c:pt>
                <c:pt idx="135">
                  <c:v>63.316000000000003</c:v>
                </c:pt>
                <c:pt idx="136">
                  <c:v>63.039000000000001</c:v>
                </c:pt>
                <c:pt idx="137">
                  <c:v>62.945999999999998</c:v>
                </c:pt>
                <c:pt idx="138">
                  <c:v>62.48</c:v>
                </c:pt>
                <c:pt idx="139">
                  <c:v>61.917999999999999</c:v>
                </c:pt>
                <c:pt idx="140">
                  <c:v>61.823999999999998</c:v>
                </c:pt>
                <c:pt idx="141">
                  <c:v>61.634</c:v>
                </c:pt>
                <c:pt idx="142">
                  <c:v>61.634</c:v>
                </c:pt>
                <c:pt idx="143">
                  <c:v>61.634</c:v>
                </c:pt>
                <c:pt idx="144">
                  <c:v>61.634</c:v>
                </c:pt>
                <c:pt idx="145">
                  <c:v>61.527000000000001</c:v>
                </c:pt>
                <c:pt idx="146">
                  <c:v>61.527000000000001</c:v>
                </c:pt>
                <c:pt idx="147">
                  <c:v>61.307000000000002</c:v>
                </c:pt>
                <c:pt idx="148">
                  <c:v>60.975999999999999</c:v>
                </c:pt>
                <c:pt idx="149">
                  <c:v>60.640999999999998</c:v>
                </c:pt>
                <c:pt idx="150">
                  <c:v>59.633000000000003</c:v>
                </c:pt>
                <c:pt idx="151">
                  <c:v>58.731999999999999</c:v>
                </c:pt>
                <c:pt idx="152">
                  <c:v>58.619</c:v>
                </c:pt>
                <c:pt idx="153">
                  <c:v>58.619</c:v>
                </c:pt>
                <c:pt idx="154">
                  <c:v>58.619</c:v>
                </c:pt>
                <c:pt idx="155">
                  <c:v>58.5</c:v>
                </c:pt>
                <c:pt idx="156">
                  <c:v>58.5</c:v>
                </c:pt>
                <c:pt idx="157">
                  <c:v>58.5</c:v>
                </c:pt>
                <c:pt idx="158">
                  <c:v>58.5</c:v>
                </c:pt>
                <c:pt idx="159">
                  <c:v>58.365000000000002</c:v>
                </c:pt>
                <c:pt idx="160">
                  <c:v>58.365000000000002</c:v>
                </c:pt>
                <c:pt idx="161">
                  <c:v>58.365000000000002</c:v>
                </c:pt>
                <c:pt idx="162">
                  <c:v>58.228999999999999</c:v>
                </c:pt>
                <c:pt idx="163">
                  <c:v>57.954999999999998</c:v>
                </c:pt>
                <c:pt idx="164">
                  <c:v>57.817999999999998</c:v>
                </c:pt>
                <c:pt idx="165">
                  <c:v>57.677999999999997</c:v>
                </c:pt>
                <c:pt idx="166">
                  <c:v>57.677999999999997</c:v>
                </c:pt>
                <c:pt idx="167">
                  <c:v>57.677999999999997</c:v>
                </c:pt>
                <c:pt idx="168">
                  <c:v>57.677999999999997</c:v>
                </c:pt>
                <c:pt idx="169">
                  <c:v>57.677999999999997</c:v>
                </c:pt>
                <c:pt idx="170">
                  <c:v>57.677999999999997</c:v>
                </c:pt>
                <c:pt idx="171">
                  <c:v>57.677999999999997</c:v>
                </c:pt>
                <c:pt idx="172">
                  <c:v>57.518999999999998</c:v>
                </c:pt>
                <c:pt idx="173">
                  <c:v>56.872</c:v>
                </c:pt>
                <c:pt idx="174">
                  <c:v>56.387999999999998</c:v>
                </c:pt>
                <c:pt idx="175">
                  <c:v>55.902999999999999</c:v>
                </c:pt>
                <c:pt idx="176">
                  <c:v>55.74</c:v>
                </c:pt>
                <c:pt idx="177">
                  <c:v>55.74</c:v>
                </c:pt>
                <c:pt idx="178">
                  <c:v>55.74</c:v>
                </c:pt>
                <c:pt idx="179">
                  <c:v>55.74</c:v>
                </c:pt>
                <c:pt idx="180">
                  <c:v>55.74</c:v>
                </c:pt>
                <c:pt idx="181">
                  <c:v>55.74</c:v>
                </c:pt>
                <c:pt idx="182">
                  <c:v>55.74</c:v>
                </c:pt>
                <c:pt idx="183">
                  <c:v>55.74</c:v>
                </c:pt>
                <c:pt idx="184">
                  <c:v>55.37</c:v>
                </c:pt>
                <c:pt idx="185">
                  <c:v>55.000999999999998</c:v>
                </c:pt>
                <c:pt idx="186">
                  <c:v>54.076000000000001</c:v>
                </c:pt>
                <c:pt idx="187">
                  <c:v>53.706000000000003</c:v>
                </c:pt>
                <c:pt idx="188">
                  <c:v>53.515000000000001</c:v>
                </c:pt>
                <c:pt idx="189">
                  <c:v>53.515000000000001</c:v>
                </c:pt>
                <c:pt idx="190">
                  <c:v>53.515000000000001</c:v>
                </c:pt>
                <c:pt idx="191">
                  <c:v>53.515000000000001</c:v>
                </c:pt>
                <c:pt idx="192">
                  <c:v>53.515000000000001</c:v>
                </c:pt>
                <c:pt idx="193">
                  <c:v>53.515000000000001</c:v>
                </c:pt>
                <c:pt idx="194">
                  <c:v>53.515000000000001</c:v>
                </c:pt>
                <c:pt idx="195">
                  <c:v>53.515000000000001</c:v>
                </c:pt>
                <c:pt idx="196">
                  <c:v>53.286000000000001</c:v>
                </c:pt>
                <c:pt idx="197">
                  <c:v>53.057000000000002</c:v>
                </c:pt>
                <c:pt idx="198">
                  <c:v>52.594999999999999</c:v>
                </c:pt>
                <c:pt idx="199">
                  <c:v>51.893999999999998</c:v>
                </c:pt>
                <c:pt idx="200">
                  <c:v>51.893999999999998</c:v>
                </c:pt>
                <c:pt idx="201">
                  <c:v>51.893999999999998</c:v>
                </c:pt>
                <c:pt idx="202">
                  <c:v>51.893999999999998</c:v>
                </c:pt>
                <c:pt idx="203">
                  <c:v>51.893999999999998</c:v>
                </c:pt>
                <c:pt idx="204">
                  <c:v>51.893999999999998</c:v>
                </c:pt>
                <c:pt idx="205">
                  <c:v>51.893999999999998</c:v>
                </c:pt>
                <c:pt idx="206">
                  <c:v>51.893999999999998</c:v>
                </c:pt>
                <c:pt idx="207">
                  <c:v>51.893999999999998</c:v>
                </c:pt>
                <c:pt idx="208">
                  <c:v>51.615000000000002</c:v>
                </c:pt>
                <c:pt idx="209">
                  <c:v>51.335999999999999</c:v>
                </c:pt>
                <c:pt idx="210">
                  <c:v>51.051000000000002</c:v>
                </c:pt>
                <c:pt idx="211">
                  <c:v>50.476999999999997</c:v>
                </c:pt>
                <c:pt idx="212">
                  <c:v>50.476999999999997</c:v>
                </c:pt>
                <c:pt idx="213">
                  <c:v>50.476999999999997</c:v>
                </c:pt>
                <c:pt idx="214">
                  <c:v>50.476999999999997</c:v>
                </c:pt>
                <c:pt idx="215">
                  <c:v>50.476999999999997</c:v>
                </c:pt>
                <c:pt idx="216">
                  <c:v>50.476999999999997</c:v>
                </c:pt>
                <c:pt idx="217">
                  <c:v>50.476999999999997</c:v>
                </c:pt>
                <c:pt idx="218">
                  <c:v>50.112000000000002</c:v>
                </c:pt>
                <c:pt idx="219">
                  <c:v>50.112000000000002</c:v>
                </c:pt>
                <c:pt idx="220">
                  <c:v>50.112000000000002</c:v>
                </c:pt>
                <c:pt idx="221">
                  <c:v>49.74</c:v>
                </c:pt>
                <c:pt idx="222">
                  <c:v>48.627000000000002</c:v>
                </c:pt>
                <c:pt idx="223">
                  <c:v>47.884</c:v>
                </c:pt>
                <c:pt idx="224">
                  <c:v>47.51</c:v>
                </c:pt>
                <c:pt idx="225">
                  <c:v>47.51</c:v>
                </c:pt>
                <c:pt idx="226">
                  <c:v>47.51</c:v>
                </c:pt>
                <c:pt idx="227">
                  <c:v>47.51</c:v>
                </c:pt>
                <c:pt idx="228">
                  <c:v>47.51</c:v>
                </c:pt>
                <c:pt idx="229">
                  <c:v>47.51</c:v>
                </c:pt>
                <c:pt idx="230">
                  <c:v>47.51</c:v>
                </c:pt>
                <c:pt idx="231">
                  <c:v>47.51</c:v>
                </c:pt>
                <c:pt idx="232">
                  <c:v>46.988</c:v>
                </c:pt>
                <c:pt idx="233">
                  <c:v>46.988</c:v>
                </c:pt>
                <c:pt idx="234">
                  <c:v>46.46</c:v>
                </c:pt>
                <c:pt idx="235">
                  <c:v>46.46</c:v>
                </c:pt>
                <c:pt idx="236">
                  <c:v>46.46</c:v>
                </c:pt>
                <c:pt idx="237">
                  <c:v>46.46</c:v>
                </c:pt>
                <c:pt idx="238">
                  <c:v>46.46</c:v>
                </c:pt>
                <c:pt idx="239">
                  <c:v>46.46</c:v>
                </c:pt>
                <c:pt idx="240">
                  <c:v>46.46</c:v>
                </c:pt>
              </c:numCache>
            </c:numRef>
          </c:yVal>
          <c:smooth val="0"/>
          <c:extLst>
            <c:ext xmlns:c16="http://schemas.microsoft.com/office/drawing/2014/chart" uri="{C3380CC4-5D6E-409C-BE32-E72D297353CC}">
              <c16:uniqueId val="{00000000-C6F9-4562-AA93-2DE1D7FC9035}"/>
            </c:ext>
          </c:extLst>
        </c:ser>
        <c:ser>
          <c:idx val="1"/>
          <c:order val="1"/>
          <c:tx>
            <c:strRef>
              <c:f>Sheet1!$C$1</c:f>
              <c:strCache>
                <c:ptCount val="1"/>
                <c:pt idx="0">
                  <c:v>2-&lt;4 hours (N=25,837)</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99.83</c:v>
                </c:pt>
                <c:pt idx="3">
                  <c:v>99.57</c:v>
                </c:pt>
                <c:pt idx="4">
                  <c:v>99.248000000000005</c:v>
                </c:pt>
                <c:pt idx="5">
                  <c:v>98.781999999999996</c:v>
                </c:pt>
                <c:pt idx="6">
                  <c:v>96.269000000000005</c:v>
                </c:pt>
                <c:pt idx="7">
                  <c:v>92.826999999999998</c:v>
                </c:pt>
                <c:pt idx="8">
                  <c:v>92.450999999999993</c:v>
                </c:pt>
                <c:pt idx="9">
                  <c:v>92.376000000000005</c:v>
                </c:pt>
                <c:pt idx="10">
                  <c:v>92.364000000000004</c:v>
                </c:pt>
                <c:pt idx="11">
                  <c:v>92.34</c:v>
                </c:pt>
                <c:pt idx="12">
                  <c:v>92.32</c:v>
                </c:pt>
                <c:pt idx="13">
                  <c:v>92.311999999999998</c:v>
                </c:pt>
                <c:pt idx="14">
                  <c:v>92.29</c:v>
                </c:pt>
                <c:pt idx="15">
                  <c:v>92.251000000000005</c:v>
                </c:pt>
                <c:pt idx="16">
                  <c:v>92.099000000000004</c:v>
                </c:pt>
                <c:pt idx="17">
                  <c:v>91.831999999999994</c:v>
                </c:pt>
                <c:pt idx="18">
                  <c:v>90.828000000000003</c:v>
                </c:pt>
                <c:pt idx="19">
                  <c:v>89.448999999999998</c:v>
                </c:pt>
                <c:pt idx="20">
                  <c:v>89.058000000000007</c:v>
                </c:pt>
                <c:pt idx="21">
                  <c:v>88.938000000000002</c:v>
                </c:pt>
                <c:pt idx="22">
                  <c:v>88.867000000000004</c:v>
                </c:pt>
                <c:pt idx="23">
                  <c:v>88.835999999999999</c:v>
                </c:pt>
                <c:pt idx="24">
                  <c:v>88.822000000000003</c:v>
                </c:pt>
                <c:pt idx="25">
                  <c:v>88.808000000000007</c:v>
                </c:pt>
                <c:pt idx="26">
                  <c:v>88.799000000000007</c:v>
                </c:pt>
                <c:pt idx="27">
                  <c:v>88.7</c:v>
                </c:pt>
                <c:pt idx="28">
                  <c:v>88.516999999999996</c:v>
                </c:pt>
                <c:pt idx="29">
                  <c:v>88.24</c:v>
                </c:pt>
                <c:pt idx="30">
                  <c:v>87.388000000000005</c:v>
                </c:pt>
                <c:pt idx="31">
                  <c:v>86.543000000000006</c:v>
                </c:pt>
                <c:pt idx="32">
                  <c:v>86.203999999999994</c:v>
                </c:pt>
                <c:pt idx="33">
                  <c:v>86.123999999999995</c:v>
                </c:pt>
                <c:pt idx="34">
                  <c:v>86.093000000000004</c:v>
                </c:pt>
                <c:pt idx="35">
                  <c:v>86.078000000000003</c:v>
                </c:pt>
                <c:pt idx="36">
                  <c:v>86.061999999999998</c:v>
                </c:pt>
                <c:pt idx="37">
                  <c:v>86.025000000000006</c:v>
                </c:pt>
                <c:pt idx="38">
                  <c:v>85.947000000000003</c:v>
                </c:pt>
                <c:pt idx="39">
                  <c:v>85.835999999999999</c:v>
                </c:pt>
                <c:pt idx="40">
                  <c:v>85.668000000000006</c:v>
                </c:pt>
                <c:pt idx="41">
                  <c:v>85.319000000000003</c:v>
                </c:pt>
                <c:pt idx="42">
                  <c:v>84.638000000000005</c:v>
                </c:pt>
                <c:pt idx="43">
                  <c:v>83.813000000000002</c:v>
                </c:pt>
                <c:pt idx="44">
                  <c:v>83.534999999999997</c:v>
                </c:pt>
                <c:pt idx="45">
                  <c:v>83.415000000000006</c:v>
                </c:pt>
                <c:pt idx="46">
                  <c:v>83.364000000000004</c:v>
                </c:pt>
                <c:pt idx="47">
                  <c:v>83.346000000000004</c:v>
                </c:pt>
                <c:pt idx="48">
                  <c:v>83.334000000000003</c:v>
                </c:pt>
                <c:pt idx="49">
                  <c:v>83.278000000000006</c:v>
                </c:pt>
                <c:pt idx="50">
                  <c:v>83.209000000000003</c:v>
                </c:pt>
                <c:pt idx="51">
                  <c:v>83.106999999999999</c:v>
                </c:pt>
                <c:pt idx="52">
                  <c:v>82.915000000000006</c:v>
                </c:pt>
                <c:pt idx="53">
                  <c:v>82.503</c:v>
                </c:pt>
                <c:pt idx="54">
                  <c:v>81.872</c:v>
                </c:pt>
                <c:pt idx="55">
                  <c:v>80.992999999999995</c:v>
                </c:pt>
                <c:pt idx="56">
                  <c:v>80.765000000000001</c:v>
                </c:pt>
                <c:pt idx="57">
                  <c:v>80.680000000000007</c:v>
                </c:pt>
                <c:pt idx="58">
                  <c:v>80.667000000000002</c:v>
                </c:pt>
                <c:pt idx="59">
                  <c:v>80.614000000000004</c:v>
                </c:pt>
                <c:pt idx="60">
                  <c:v>80.593999999999994</c:v>
                </c:pt>
                <c:pt idx="61">
                  <c:v>80.507999999999996</c:v>
                </c:pt>
                <c:pt idx="62">
                  <c:v>80.456999999999994</c:v>
                </c:pt>
                <c:pt idx="63">
                  <c:v>80.325999999999993</c:v>
                </c:pt>
                <c:pt idx="64">
                  <c:v>80.113</c:v>
                </c:pt>
                <c:pt idx="65">
                  <c:v>79.774000000000001</c:v>
                </c:pt>
                <c:pt idx="66">
                  <c:v>79.108999999999995</c:v>
                </c:pt>
                <c:pt idx="67">
                  <c:v>78.361000000000004</c:v>
                </c:pt>
                <c:pt idx="68">
                  <c:v>78.138000000000005</c:v>
                </c:pt>
                <c:pt idx="69">
                  <c:v>78.025000000000006</c:v>
                </c:pt>
                <c:pt idx="70">
                  <c:v>78.003</c:v>
                </c:pt>
                <c:pt idx="71">
                  <c:v>77.98</c:v>
                </c:pt>
                <c:pt idx="72">
                  <c:v>77.956000000000003</c:v>
                </c:pt>
                <c:pt idx="73">
                  <c:v>77.94</c:v>
                </c:pt>
                <c:pt idx="74">
                  <c:v>77.838999999999999</c:v>
                </c:pt>
                <c:pt idx="75">
                  <c:v>77.694000000000003</c:v>
                </c:pt>
                <c:pt idx="76">
                  <c:v>77.421999999999997</c:v>
                </c:pt>
                <c:pt idx="77">
                  <c:v>77.070999999999998</c:v>
                </c:pt>
                <c:pt idx="78">
                  <c:v>76.453999999999994</c:v>
                </c:pt>
                <c:pt idx="79">
                  <c:v>75.712999999999994</c:v>
                </c:pt>
                <c:pt idx="80">
                  <c:v>75.471000000000004</c:v>
                </c:pt>
                <c:pt idx="81">
                  <c:v>75.444000000000003</c:v>
                </c:pt>
                <c:pt idx="82">
                  <c:v>75.409000000000006</c:v>
                </c:pt>
                <c:pt idx="83">
                  <c:v>75.391000000000005</c:v>
                </c:pt>
                <c:pt idx="84">
                  <c:v>75.373000000000005</c:v>
                </c:pt>
                <c:pt idx="85">
                  <c:v>75.323999999999998</c:v>
                </c:pt>
                <c:pt idx="86">
                  <c:v>75.215000000000003</c:v>
                </c:pt>
                <c:pt idx="87">
                  <c:v>75.123999999999995</c:v>
                </c:pt>
                <c:pt idx="88">
                  <c:v>74.951999999999998</c:v>
                </c:pt>
                <c:pt idx="89">
                  <c:v>74.585999999999999</c:v>
                </c:pt>
                <c:pt idx="90">
                  <c:v>73.873999999999995</c:v>
                </c:pt>
                <c:pt idx="91">
                  <c:v>73.137</c:v>
                </c:pt>
                <c:pt idx="92">
                  <c:v>72.941999999999993</c:v>
                </c:pt>
                <c:pt idx="93">
                  <c:v>72.837999999999994</c:v>
                </c:pt>
                <c:pt idx="94">
                  <c:v>72.816999999999993</c:v>
                </c:pt>
                <c:pt idx="95">
                  <c:v>72.795000000000002</c:v>
                </c:pt>
                <c:pt idx="96">
                  <c:v>72.784000000000006</c:v>
                </c:pt>
                <c:pt idx="97">
                  <c:v>72.784000000000006</c:v>
                </c:pt>
                <c:pt idx="98">
                  <c:v>72.724999999999994</c:v>
                </c:pt>
                <c:pt idx="99">
                  <c:v>72.605999999999995</c:v>
                </c:pt>
                <c:pt idx="100">
                  <c:v>72.343000000000004</c:v>
                </c:pt>
                <c:pt idx="101">
                  <c:v>71.863</c:v>
                </c:pt>
                <c:pt idx="102">
                  <c:v>71.296999999999997</c:v>
                </c:pt>
                <c:pt idx="103">
                  <c:v>70.608000000000004</c:v>
                </c:pt>
                <c:pt idx="104">
                  <c:v>70.436999999999998</c:v>
                </c:pt>
                <c:pt idx="105">
                  <c:v>70.424999999999997</c:v>
                </c:pt>
                <c:pt idx="106">
                  <c:v>70.388000000000005</c:v>
                </c:pt>
                <c:pt idx="107">
                  <c:v>70.361999999999995</c:v>
                </c:pt>
                <c:pt idx="108">
                  <c:v>70.323999999999998</c:v>
                </c:pt>
                <c:pt idx="109">
                  <c:v>70.254999999999995</c:v>
                </c:pt>
                <c:pt idx="110">
                  <c:v>70.198999999999998</c:v>
                </c:pt>
                <c:pt idx="111">
                  <c:v>70.114000000000004</c:v>
                </c:pt>
                <c:pt idx="112">
                  <c:v>69.843000000000004</c:v>
                </c:pt>
                <c:pt idx="113">
                  <c:v>69.528000000000006</c:v>
                </c:pt>
                <c:pt idx="114">
                  <c:v>68.896000000000001</c:v>
                </c:pt>
                <c:pt idx="115">
                  <c:v>68.260000000000005</c:v>
                </c:pt>
                <c:pt idx="116">
                  <c:v>68.027000000000001</c:v>
                </c:pt>
                <c:pt idx="117">
                  <c:v>67.938999999999993</c:v>
                </c:pt>
                <c:pt idx="118">
                  <c:v>67.894000000000005</c:v>
                </c:pt>
                <c:pt idx="119">
                  <c:v>67.894000000000005</c:v>
                </c:pt>
                <c:pt idx="120">
                  <c:v>67.894000000000005</c:v>
                </c:pt>
                <c:pt idx="121">
                  <c:v>67.894000000000005</c:v>
                </c:pt>
                <c:pt idx="122">
                  <c:v>67.876999999999995</c:v>
                </c:pt>
                <c:pt idx="123">
                  <c:v>67.774000000000001</c:v>
                </c:pt>
                <c:pt idx="124">
                  <c:v>67.551000000000002</c:v>
                </c:pt>
                <c:pt idx="125">
                  <c:v>67.188999999999993</c:v>
                </c:pt>
                <c:pt idx="126">
                  <c:v>66.549000000000007</c:v>
                </c:pt>
                <c:pt idx="127">
                  <c:v>65.992999999999995</c:v>
                </c:pt>
                <c:pt idx="128">
                  <c:v>65.817999999999998</c:v>
                </c:pt>
                <c:pt idx="129">
                  <c:v>65.817999999999998</c:v>
                </c:pt>
                <c:pt idx="130">
                  <c:v>65.8</c:v>
                </c:pt>
                <c:pt idx="131">
                  <c:v>65.763000000000005</c:v>
                </c:pt>
                <c:pt idx="132">
                  <c:v>65.763000000000005</c:v>
                </c:pt>
                <c:pt idx="133">
                  <c:v>65.742000000000004</c:v>
                </c:pt>
                <c:pt idx="134">
                  <c:v>65.7</c:v>
                </c:pt>
                <c:pt idx="135">
                  <c:v>65.531000000000006</c:v>
                </c:pt>
                <c:pt idx="136">
                  <c:v>65.275000000000006</c:v>
                </c:pt>
                <c:pt idx="137">
                  <c:v>65.081999999999994</c:v>
                </c:pt>
                <c:pt idx="138">
                  <c:v>64.33</c:v>
                </c:pt>
                <c:pt idx="139">
                  <c:v>63.661000000000001</c:v>
                </c:pt>
                <c:pt idx="140">
                  <c:v>63.444000000000003</c:v>
                </c:pt>
                <c:pt idx="141">
                  <c:v>63.356000000000002</c:v>
                </c:pt>
                <c:pt idx="142">
                  <c:v>63.356000000000002</c:v>
                </c:pt>
                <c:pt idx="143">
                  <c:v>63.356000000000002</c:v>
                </c:pt>
                <c:pt idx="144">
                  <c:v>63.308999999999997</c:v>
                </c:pt>
                <c:pt idx="145">
                  <c:v>63.183999999999997</c:v>
                </c:pt>
                <c:pt idx="146">
                  <c:v>63.106000000000002</c:v>
                </c:pt>
                <c:pt idx="147">
                  <c:v>62.973999999999997</c:v>
                </c:pt>
                <c:pt idx="148">
                  <c:v>62.734999999999999</c:v>
                </c:pt>
                <c:pt idx="149">
                  <c:v>62.308999999999997</c:v>
                </c:pt>
                <c:pt idx="150">
                  <c:v>61.826000000000001</c:v>
                </c:pt>
                <c:pt idx="151">
                  <c:v>61.152000000000001</c:v>
                </c:pt>
                <c:pt idx="152">
                  <c:v>61.042999999999999</c:v>
                </c:pt>
                <c:pt idx="153">
                  <c:v>61.015000000000001</c:v>
                </c:pt>
                <c:pt idx="154">
                  <c:v>61.015000000000001</c:v>
                </c:pt>
                <c:pt idx="155">
                  <c:v>60.985999999999997</c:v>
                </c:pt>
                <c:pt idx="156">
                  <c:v>60.956000000000003</c:v>
                </c:pt>
                <c:pt idx="157">
                  <c:v>60.923000000000002</c:v>
                </c:pt>
                <c:pt idx="158">
                  <c:v>60.923000000000002</c:v>
                </c:pt>
                <c:pt idx="159">
                  <c:v>60.856000000000002</c:v>
                </c:pt>
                <c:pt idx="160">
                  <c:v>60.381</c:v>
                </c:pt>
                <c:pt idx="161">
                  <c:v>60.107999999999997</c:v>
                </c:pt>
                <c:pt idx="162">
                  <c:v>59.561999999999998</c:v>
                </c:pt>
                <c:pt idx="163">
                  <c:v>59.012</c:v>
                </c:pt>
                <c:pt idx="164">
                  <c:v>58.771000000000001</c:v>
                </c:pt>
                <c:pt idx="165">
                  <c:v>58.595999999999997</c:v>
                </c:pt>
                <c:pt idx="166">
                  <c:v>58.595999999999997</c:v>
                </c:pt>
                <c:pt idx="167">
                  <c:v>58.595999999999997</c:v>
                </c:pt>
                <c:pt idx="168">
                  <c:v>58.558999999999997</c:v>
                </c:pt>
                <c:pt idx="169">
                  <c:v>58.439</c:v>
                </c:pt>
                <c:pt idx="170">
                  <c:v>58.439</c:v>
                </c:pt>
                <c:pt idx="171">
                  <c:v>58.396999999999998</c:v>
                </c:pt>
                <c:pt idx="172">
                  <c:v>58.143999999999998</c:v>
                </c:pt>
                <c:pt idx="173">
                  <c:v>57.847999999999999</c:v>
                </c:pt>
                <c:pt idx="174">
                  <c:v>57.296999999999997</c:v>
                </c:pt>
                <c:pt idx="175">
                  <c:v>56.829000000000001</c:v>
                </c:pt>
                <c:pt idx="176">
                  <c:v>56.57</c:v>
                </c:pt>
                <c:pt idx="177">
                  <c:v>56.526000000000003</c:v>
                </c:pt>
                <c:pt idx="178">
                  <c:v>56.526000000000003</c:v>
                </c:pt>
                <c:pt idx="179">
                  <c:v>56.526000000000003</c:v>
                </c:pt>
                <c:pt idx="180">
                  <c:v>56.526000000000003</c:v>
                </c:pt>
                <c:pt idx="181">
                  <c:v>56.526000000000003</c:v>
                </c:pt>
                <c:pt idx="182">
                  <c:v>56.473999999999997</c:v>
                </c:pt>
                <c:pt idx="183">
                  <c:v>56.420999999999999</c:v>
                </c:pt>
                <c:pt idx="184">
                  <c:v>55.99</c:v>
                </c:pt>
                <c:pt idx="185">
                  <c:v>55.665999999999997</c:v>
                </c:pt>
                <c:pt idx="186">
                  <c:v>54.963999999999999</c:v>
                </c:pt>
                <c:pt idx="187">
                  <c:v>54.634999999999998</c:v>
                </c:pt>
                <c:pt idx="188">
                  <c:v>54.524000000000001</c:v>
                </c:pt>
                <c:pt idx="189">
                  <c:v>54.524000000000001</c:v>
                </c:pt>
                <c:pt idx="190">
                  <c:v>54.524000000000001</c:v>
                </c:pt>
                <c:pt idx="191">
                  <c:v>54.524000000000001</c:v>
                </c:pt>
                <c:pt idx="192">
                  <c:v>54.524000000000001</c:v>
                </c:pt>
                <c:pt idx="193">
                  <c:v>54.396000000000001</c:v>
                </c:pt>
                <c:pt idx="194">
                  <c:v>54.258000000000003</c:v>
                </c:pt>
                <c:pt idx="195">
                  <c:v>54.188000000000002</c:v>
                </c:pt>
                <c:pt idx="196">
                  <c:v>54.188000000000002</c:v>
                </c:pt>
                <c:pt idx="197">
                  <c:v>53.837000000000003</c:v>
                </c:pt>
                <c:pt idx="198">
                  <c:v>53.131</c:v>
                </c:pt>
                <c:pt idx="199">
                  <c:v>52.634</c:v>
                </c:pt>
                <c:pt idx="200">
                  <c:v>52.417999999999999</c:v>
                </c:pt>
                <c:pt idx="201">
                  <c:v>52.417999999999999</c:v>
                </c:pt>
                <c:pt idx="202">
                  <c:v>52.343000000000004</c:v>
                </c:pt>
                <c:pt idx="203">
                  <c:v>52.343000000000004</c:v>
                </c:pt>
                <c:pt idx="204">
                  <c:v>52.343000000000004</c:v>
                </c:pt>
                <c:pt idx="205">
                  <c:v>52.256</c:v>
                </c:pt>
                <c:pt idx="206">
                  <c:v>52.073</c:v>
                </c:pt>
                <c:pt idx="207">
                  <c:v>52.073</c:v>
                </c:pt>
                <c:pt idx="208">
                  <c:v>51.981000000000002</c:v>
                </c:pt>
                <c:pt idx="209">
                  <c:v>51.604999999999997</c:v>
                </c:pt>
                <c:pt idx="210">
                  <c:v>50.847999999999999</c:v>
                </c:pt>
                <c:pt idx="211">
                  <c:v>50.183999999999997</c:v>
                </c:pt>
                <c:pt idx="212">
                  <c:v>49.896999999999998</c:v>
                </c:pt>
                <c:pt idx="213">
                  <c:v>49.896999999999998</c:v>
                </c:pt>
                <c:pt idx="214">
                  <c:v>49.896999999999998</c:v>
                </c:pt>
                <c:pt idx="215">
                  <c:v>49.896999999999998</c:v>
                </c:pt>
                <c:pt idx="216">
                  <c:v>49.896999999999998</c:v>
                </c:pt>
                <c:pt idx="217">
                  <c:v>49.896999999999998</c:v>
                </c:pt>
                <c:pt idx="218">
                  <c:v>49.896999999999998</c:v>
                </c:pt>
                <c:pt idx="219">
                  <c:v>49.77</c:v>
                </c:pt>
                <c:pt idx="220">
                  <c:v>49.640999999999998</c:v>
                </c:pt>
                <c:pt idx="221">
                  <c:v>49.383000000000003</c:v>
                </c:pt>
                <c:pt idx="222">
                  <c:v>49.124000000000002</c:v>
                </c:pt>
                <c:pt idx="223">
                  <c:v>49.124000000000002</c:v>
                </c:pt>
                <c:pt idx="224">
                  <c:v>48.993000000000002</c:v>
                </c:pt>
                <c:pt idx="225">
                  <c:v>48.993000000000002</c:v>
                </c:pt>
                <c:pt idx="226">
                  <c:v>48.993000000000002</c:v>
                </c:pt>
                <c:pt idx="227">
                  <c:v>48.993000000000002</c:v>
                </c:pt>
                <c:pt idx="228">
                  <c:v>48.993000000000002</c:v>
                </c:pt>
                <c:pt idx="229">
                  <c:v>48.993000000000002</c:v>
                </c:pt>
                <c:pt idx="230">
                  <c:v>48.813000000000002</c:v>
                </c:pt>
                <c:pt idx="231">
                  <c:v>48.813000000000002</c:v>
                </c:pt>
                <c:pt idx="232">
                  <c:v>48.442</c:v>
                </c:pt>
                <c:pt idx="233">
                  <c:v>48.256</c:v>
                </c:pt>
                <c:pt idx="234">
                  <c:v>47.697000000000003</c:v>
                </c:pt>
                <c:pt idx="235">
                  <c:v>47.323</c:v>
                </c:pt>
                <c:pt idx="236">
                  <c:v>47.323</c:v>
                </c:pt>
                <c:pt idx="237">
                  <c:v>47.323</c:v>
                </c:pt>
                <c:pt idx="238">
                  <c:v>47.323</c:v>
                </c:pt>
                <c:pt idx="239">
                  <c:v>47.323</c:v>
                </c:pt>
                <c:pt idx="240">
                  <c:v>47.323</c:v>
                </c:pt>
              </c:numCache>
            </c:numRef>
          </c:yVal>
          <c:smooth val="0"/>
          <c:extLst>
            <c:ext xmlns:c16="http://schemas.microsoft.com/office/drawing/2014/chart" uri="{C3380CC4-5D6E-409C-BE32-E72D297353CC}">
              <c16:uniqueId val="{00000001-C6F9-4562-AA93-2DE1D7FC9035}"/>
            </c:ext>
          </c:extLst>
        </c:ser>
        <c:ser>
          <c:idx val="2"/>
          <c:order val="2"/>
          <c:tx>
            <c:strRef>
              <c:f>Sheet1!$D$1</c:f>
              <c:strCache>
                <c:ptCount val="1"/>
                <c:pt idx="0">
                  <c:v>4+ hours (N=6,988)</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Sheet1!$D$2:$D$242</c:f>
              <c:numCache>
                <c:formatCode>General</c:formatCode>
                <c:ptCount val="241"/>
                <c:pt idx="0">
                  <c:v>100</c:v>
                </c:pt>
                <c:pt idx="1">
                  <c:v>100</c:v>
                </c:pt>
                <c:pt idx="2">
                  <c:v>99.856999999999999</c:v>
                </c:pt>
                <c:pt idx="3">
                  <c:v>99.570999999999998</c:v>
                </c:pt>
                <c:pt idx="4">
                  <c:v>99.241</c:v>
                </c:pt>
                <c:pt idx="5">
                  <c:v>98.707999999999998</c:v>
                </c:pt>
                <c:pt idx="6">
                  <c:v>96.183000000000007</c:v>
                </c:pt>
                <c:pt idx="7">
                  <c:v>92.599000000000004</c:v>
                </c:pt>
                <c:pt idx="8">
                  <c:v>92.251000000000005</c:v>
                </c:pt>
                <c:pt idx="9">
                  <c:v>92.192999999999998</c:v>
                </c:pt>
                <c:pt idx="10">
                  <c:v>92.177999999999997</c:v>
                </c:pt>
                <c:pt idx="11">
                  <c:v>92.149000000000001</c:v>
                </c:pt>
                <c:pt idx="12">
                  <c:v>92.149000000000001</c:v>
                </c:pt>
                <c:pt idx="13">
                  <c:v>92.117000000000004</c:v>
                </c:pt>
                <c:pt idx="14">
                  <c:v>92.117000000000004</c:v>
                </c:pt>
                <c:pt idx="15">
                  <c:v>92.021000000000001</c:v>
                </c:pt>
                <c:pt idx="16">
                  <c:v>91.843999999999994</c:v>
                </c:pt>
                <c:pt idx="17">
                  <c:v>91.570999999999998</c:v>
                </c:pt>
                <c:pt idx="18">
                  <c:v>90.570999999999998</c:v>
                </c:pt>
                <c:pt idx="19">
                  <c:v>89.438999999999993</c:v>
                </c:pt>
                <c:pt idx="20">
                  <c:v>89.212000000000003</c:v>
                </c:pt>
                <c:pt idx="21">
                  <c:v>89.131</c:v>
                </c:pt>
                <c:pt idx="22">
                  <c:v>89.131</c:v>
                </c:pt>
                <c:pt idx="23">
                  <c:v>89.097999999999999</c:v>
                </c:pt>
                <c:pt idx="24">
                  <c:v>89.081000000000003</c:v>
                </c:pt>
                <c:pt idx="25">
                  <c:v>89.063999999999993</c:v>
                </c:pt>
                <c:pt idx="26">
                  <c:v>88.954999999999998</c:v>
                </c:pt>
                <c:pt idx="27">
                  <c:v>88.900999999999996</c:v>
                </c:pt>
                <c:pt idx="28">
                  <c:v>88.811000000000007</c:v>
                </c:pt>
                <c:pt idx="29">
                  <c:v>88.611000000000004</c:v>
                </c:pt>
                <c:pt idx="30">
                  <c:v>87.974000000000004</c:v>
                </c:pt>
                <c:pt idx="31">
                  <c:v>86.951999999999998</c:v>
                </c:pt>
                <c:pt idx="32">
                  <c:v>86.712999999999994</c:v>
                </c:pt>
                <c:pt idx="33">
                  <c:v>86.658000000000001</c:v>
                </c:pt>
                <c:pt idx="34">
                  <c:v>86.620999999999995</c:v>
                </c:pt>
                <c:pt idx="35">
                  <c:v>86.584000000000003</c:v>
                </c:pt>
                <c:pt idx="36">
                  <c:v>86.564999999999998</c:v>
                </c:pt>
                <c:pt idx="37">
                  <c:v>86.465000000000003</c:v>
                </c:pt>
                <c:pt idx="38">
                  <c:v>86.444999999999993</c:v>
                </c:pt>
                <c:pt idx="39">
                  <c:v>86.382000000000005</c:v>
                </c:pt>
                <c:pt idx="40">
                  <c:v>86.236999999999995</c:v>
                </c:pt>
                <c:pt idx="41">
                  <c:v>85.944999999999993</c:v>
                </c:pt>
                <c:pt idx="42">
                  <c:v>85.132000000000005</c:v>
                </c:pt>
                <c:pt idx="43">
                  <c:v>84.19</c:v>
                </c:pt>
                <c:pt idx="44">
                  <c:v>83.959000000000003</c:v>
                </c:pt>
                <c:pt idx="45">
                  <c:v>83.917000000000002</c:v>
                </c:pt>
                <c:pt idx="46">
                  <c:v>83.873999999999995</c:v>
                </c:pt>
                <c:pt idx="47">
                  <c:v>83.873999999999995</c:v>
                </c:pt>
                <c:pt idx="48">
                  <c:v>83.852000000000004</c:v>
                </c:pt>
                <c:pt idx="49">
                  <c:v>83.828999999999994</c:v>
                </c:pt>
                <c:pt idx="50">
                  <c:v>83.781999999999996</c:v>
                </c:pt>
                <c:pt idx="51">
                  <c:v>83.71</c:v>
                </c:pt>
                <c:pt idx="52">
                  <c:v>83.471000000000004</c:v>
                </c:pt>
                <c:pt idx="53">
                  <c:v>83.231999999999999</c:v>
                </c:pt>
                <c:pt idx="54">
                  <c:v>82.775000000000006</c:v>
                </c:pt>
                <c:pt idx="55">
                  <c:v>81.713999999999999</c:v>
                </c:pt>
                <c:pt idx="56">
                  <c:v>81.543999999999997</c:v>
                </c:pt>
                <c:pt idx="57">
                  <c:v>81.445999999999998</c:v>
                </c:pt>
                <c:pt idx="58">
                  <c:v>81.445999999999998</c:v>
                </c:pt>
                <c:pt idx="59">
                  <c:v>81.396000000000001</c:v>
                </c:pt>
                <c:pt idx="60">
                  <c:v>81.370999999999995</c:v>
                </c:pt>
                <c:pt idx="61">
                  <c:v>81.260999999999996</c:v>
                </c:pt>
                <c:pt idx="62">
                  <c:v>81.177000000000007</c:v>
                </c:pt>
                <c:pt idx="63">
                  <c:v>81.120999999999995</c:v>
                </c:pt>
                <c:pt idx="64">
                  <c:v>80.894000000000005</c:v>
                </c:pt>
                <c:pt idx="65">
                  <c:v>80.497</c:v>
                </c:pt>
                <c:pt idx="66">
                  <c:v>79.641999999999996</c:v>
                </c:pt>
                <c:pt idx="67">
                  <c:v>78.870999999999995</c:v>
                </c:pt>
                <c:pt idx="68">
                  <c:v>78.527000000000001</c:v>
                </c:pt>
                <c:pt idx="69">
                  <c:v>78.498000000000005</c:v>
                </c:pt>
                <c:pt idx="70">
                  <c:v>78.438999999999993</c:v>
                </c:pt>
                <c:pt idx="71">
                  <c:v>78.438999999999993</c:v>
                </c:pt>
                <c:pt idx="72">
                  <c:v>78.409000000000006</c:v>
                </c:pt>
                <c:pt idx="73">
                  <c:v>78.376000000000005</c:v>
                </c:pt>
                <c:pt idx="74">
                  <c:v>78.31</c:v>
                </c:pt>
                <c:pt idx="75">
                  <c:v>78.076999999999998</c:v>
                </c:pt>
                <c:pt idx="76">
                  <c:v>77.777000000000001</c:v>
                </c:pt>
                <c:pt idx="77">
                  <c:v>77.409000000000006</c:v>
                </c:pt>
                <c:pt idx="78">
                  <c:v>76.503</c:v>
                </c:pt>
                <c:pt idx="79">
                  <c:v>75.727000000000004</c:v>
                </c:pt>
                <c:pt idx="80">
                  <c:v>75.626000000000005</c:v>
                </c:pt>
                <c:pt idx="81">
                  <c:v>75.626000000000005</c:v>
                </c:pt>
                <c:pt idx="82">
                  <c:v>75.555999999999997</c:v>
                </c:pt>
                <c:pt idx="83">
                  <c:v>75.486000000000004</c:v>
                </c:pt>
                <c:pt idx="84">
                  <c:v>75.486000000000004</c:v>
                </c:pt>
                <c:pt idx="85">
                  <c:v>75.41</c:v>
                </c:pt>
                <c:pt idx="86">
                  <c:v>75.41</c:v>
                </c:pt>
                <c:pt idx="87">
                  <c:v>75.37</c:v>
                </c:pt>
                <c:pt idx="88">
                  <c:v>75.174000000000007</c:v>
                </c:pt>
                <c:pt idx="89">
                  <c:v>74.975999999999999</c:v>
                </c:pt>
                <c:pt idx="90">
                  <c:v>74.302999999999997</c:v>
                </c:pt>
                <c:pt idx="91">
                  <c:v>73.549000000000007</c:v>
                </c:pt>
                <c:pt idx="92">
                  <c:v>73.308999999999997</c:v>
                </c:pt>
                <c:pt idx="93">
                  <c:v>73.268000000000001</c:v>
                </c:pt>
                <c:pt idx="94">
                  <c:v>73.227999999999994</c:v>
                </c:pt>
                <c:pt idx="95">
                  <c:v>73.186000000000007</c:v>
                </c:pt>
                <c:pt idx="96">
                  <c:v>73.144000000000005</c:v>
                </c:pt>
                <c:pt idx="97">
                  <c:v>73.052999999999997</c:v>
                </c:pt>
                <c:pt idx="98">
                  <c:v>73.006</c:v>
                </c:pt>
                <c:pt idx="99">
                  <c:v>72.959999999999994</c:v>
                </c:pt>
                <c:pt idx="100">
                  <c:v>72.677999999999997</c:v>
                </c:pt>
                <c:pt idx="101">
                  <c:v>72.347999999999999</c:v>
                </c:pt>
                <c:pt idx="102">
                  <c:v>71.783000000000001</c:v>
                </c:pt>
                <c:pt idx="103">
                  <c:v>71.262</c:v>
                </c:pt>
                <c:pt idx="104">
                  <c:v>71.070999999999998</c:v>
                </c:pt>
                <c:pt idx="105">
                  <c:v>70.974999999999994</c:v>
                </c:pt>
                <c:pt idx="106">
                  <c:v>70.974999999999994</c:v>
                </c:pt>
                <c:pt idx="107">
                  <c:v>70.974999999999994</c:v>
                </c:pt>
                <c:pt idx="108">
                  <c:v>70.974999999999994</c:v>
                </c:pt>
                <c:pt idx="109">
                  <c:v>70.974999999999994</c:v>
                </c:pt>
                <c:pt idx="110">
                  <c:v>70.805000000000007</c:v>
                </c:pt>
                <c:pt idx="111">
                  <c:v>70.632999999999996</c:v>
                </c:pt>
                <c:pt idx="112">
                  <c:v>70.518000000000001</c:v>
                </c:pt>
                <c:pt idx="113">
                  <c:v>70.114999999999995</c:v>
                </c:pt>
                <c:pt idx="114">
                  <c:v>69.480999999999995</c:v>
                </c:pt>
                <c:pt idx="115">
                  <c:v>69.075000000000003</c:v>
                </c:pt>
                <c:pt idx="116">
                  <c:v>68.84</c:v>
                </c:pt>
                <c:pt idx="117">
                  <c:v>68.781000000000006</c:v>
                </c:pt>
                <c:pt idx="118">
                  <c:v>68.781000000000006</c:v>
                </c:pt>
                <c:pt idx="119">
                  <c:v>68.781000000000006</c:v>
                </c:pt>
                <c:pt idx="120">
                  <c:v>68.781000000000006</c:v>
                </c:pt>
                <c:pt idx="121">
                  <c:v>68.781000000000006</c:v>
                </c:pt>
                <c:pt idx="122">
                  <c:v>68.707999999999998</c:v>
                </c:pt>
                <c:pt idx="123">
                  <c:v>68.561000000000007</c:v>
                </c:pt>
                <c:pt idx="124">
                  <c:v>68.488</c:v>
                </c:pt>
                <c:pt idx="125">
                  <c:v>68.117999999999995</c:v>
                </c:pt>
                <c:pt idx="126">
                  <c:v>67.599999999999994</c:v>
                </c:pt>
                <c:pt idx="127">
                  <c:v>66.783000000000001</c:v>
                </c:pt>
                <c:pt idx="128">
                  <c:v>66.783000000000001</c:v>
                </c:pt>
                <c:pt idx="129">
                  <c:v>66.631</c:v>
                </c:pt>
                <c:pt idx="130">
                  <c:v>66.631</c:v>
                </c:pt>
                <c:pt idx="131">
                  <c:v>66.631</c:v>
                </c:pt>
                <c:pt idx="132">
                  <c:v>66.631</c:v>
                </c:pt>
                <c:pt idx="133">
                  <c:v>66.631</c:v>
                </c:pt>
                <c:pt idx="134">
                  <c:v>66.539000000000001</c:v>
                </c:pt>
                <c:pt idx="135">
                  <c:v>66.539000000000001</c:v>
                </c:pt>
                <c:pt idx="136">
                  <c:v>66.260000000000005</c:v>
                </c:pt>
                <c:pt idx="137">
                  <c:v>66.167000000000002</c:v>
                </c:pt>
                <c:pt idx="138">
                  <c:v>65.793000000000006</c:v>
                </c:pt>
                <c:pt idx="139">
                  <c:v>65.228999999999999</c:v>
                </c:pt>
                <c:pt idx="140">
                  <c:v>65.040000000000006</c:v>
                </c:pt>
                <c:pt idx="141">
                  <c:v>65.040000000000006</c:v>
                </c:pt>
                <c:pt idx="142">
                  <c:v>65.040000000000006</c:v>
                </c:pt>
                <c:pt idx="143">
                  <c:v>64.938000000000002</c:v>
                </c:pt>
                <c:pt idx="144">
                  <c:v>64.938000000000002</c:v>
                </c:pt>
                <c:pt idx="145">
                  <c:v>64.822000000000003</c:v>
                </c:pt>
                <c:pt idx="146">
                  <c:v>64.822000000000003</c:v>
                </c:pt>
                <c:pt idx="147">
                  <c:v>64.703999999999994</c:v>
                </c:pt>
                <c:pt idx="148">
                  <c:v>64.463999999999999</c:v>
                </c:pt>
                <c:pt idx="149">
                  <c:v>64.103999999999999</c:v>
                </c:pt>
                <c:pt idx="150">
                  <c:v>63.503999999999998</c:v>
                </c:pt>
                <c:pt idx="151">
                  <c:v>62.66</c:v>
                </c:pt>
                <c:pt idx="152">
                  <c:v>62.539000000000001</c:v>
                </c:pt>
                <c:pt idx="153">
                  <c:v>62.414000000000001</c:v>
                </c:pt>
                <c:pt idx="154">
                  <c:v>62.414000000000001</c:v>
                </c:pt>
                <c:pt idx="155">
                  <c:v>62.414000000000001</c:v>
                </c:pt>
                <c:pt idx="156">
                  <c:v>62.414000000000001</c:v>
                </c:pt>
                <c:pt idx="157">
                  <c:v>62.414000000000001</c:v>
                </c:pt>
                <c:pt idx="158">
                  <c:v>62.262</c:v>
                </c:pt>
                <c:pt idx="159">
                  <c:v>62.11</c:v>
                </c:pt>
                <c:pt idx="160">
                  <c:v>61.651000000000003</c:v>
                </c:pt>
                <c:pt idx="161">
                  <c:v>61.651000000000003</c:v>
                </c:pt>
                <c:pt idx="162">
                  <c:v>61.19</c:v>
                </c:pt>
                <c:pt idx="163">
                  <c:v>60.881</c:v>
                </c:pt>
                <c:pt idx="164">
                  <c:v>60.881</c:v>
                </c:pt>
                <c:pt idx="165">
                  <c:v>60.881</c:v>
                </c:pt>
                <c:pt idx="166">
                  <c:v>60.881</c:v>
                </c:pt>
                <c:pt idx="167">
                  <c:v>60.881</c:v>
                </c:pt>
                <c:pt idx="168">
                  <c:v>60.881</c:v>
                </c:pt>
                <c:pt idx="169">
                  <c:v>60.695</c:v>
                </c:pt>
                <c:pt idx="170">
                  <c:v>60.695</c:v>
                </c:pt>
                <c:pt idx="171">
                  <c:v>60.496000000000002</c:v>
                </c:pt>
                <c:pt idx="172">
                  <c:v>60.496000000000002</c:v>
                </c:pt>
                <c:pt idx="173">
                  <c:v>59.896999999999998</c:v>
                </c:pt>
                <c:pt idx="174">
                  <c:v>58.494999999999997</c:v>
                </c:pt>
                <c:pt idx="175">
                  <c:v>57.892000000000003</c:v>
                </c:pt>
                <c:pt idx="176">
                  <c:v>57.686</c:v>
                </c:pt>
                <c:pt idx="177">
                  <c:v>57.686</c:v>
                </c:pt>
                <c:pt idx="178">
                  <c:v>57.686</c:v>
                </c:pt>
                <c:pt idx="179">
                  <c:v>57.686</c:v>
                </c:pt>
                <c:pt idx="180">
                  <c:v>57.686</c:v>
                </c:pt>
                <c:pt idx="181">
                  <c:v>57.686</c:v>
                </c:pt>
                <c:pt idx="182">
                  <c:v>57.686</c:v>
                </c:pt>
                <c:pt idx="183">
                  <c:v>57.686</c:v>
                </c:pt>
                <c:pt idx="184">
                  <c:v>57.686</c:v>
                </c:pt>
                <c:pt idx="185">
                  <c:v>57.424999999999997</c:v>
                </c:pt>
                <c:pt idx="186">
                  <c:v>57.424999999999997</c:v>
                </c:pt>
                <c:pt idx="187">
                  <c:v>57.162999999999997</c:v>
                </c:pt>
                <c:pt idx="188">
                  <c:v>56.895000000000003</c:v>
                </c:pt>
                <c:pt idx="189">
                  <c:v>56.895000000000003</c:v>
                </c:pt>
                <c:pt idx="190">
                  <c:v>56.895000000000003</c:v>
                </c:pt>
                <c:pt idx="191">
                  <c:v>56.895000000000003</c:v>
                </c:pt>
                <c:pt idx="192">
                  <c:v>56.895000000000003</c:v>
                </c:pt>
                <c:pt idx="193">
                  <c:v>56.895000000000003</c:v>
                </c:pt>
                <c:pt idx="194">
                  <c:v>56.895000000000003</c:v>
                </c:pt>
                <c:pt idx="195">
                  <c:v>56.895000000000003</c:v>
                </c:pt>
                <c:pt idx="196">
                  <c:v>56.179000000000002</c:v>
                </c:pt>
                <c:pt idx="197">
                  <c:v>55.463000000000001</c:v>
                </c:pt>
                <c:pt idx="198">
                  <c:v>54.747999999999998</c:v>
                </c:pt>
                <c:pt idx="199">
                  <c:v>54.027000000000001</c:v>
                </c:pt>
                <c:pt idx="200">
                  <c:v>54.027000000000001</c:v>
                </c:pt>
                <c:pt idx="201">
                  <c:v>54.027000000000001</c:v>
                </c:pt>
                <c:pt idx="202">
                  <c:v>54.027000000000001</c:v>
                </c:pt>
                <c:pt idx="203">
                  <c:v>54.027000000000001</c:v>
                </c:pt>
                <c:pt idx="204">
                  <c:v>54.027000000000001</c:v>
                </c:pt>
                <c:pt idx="205">
                  <c:v>54.027000000000001</c:v>
                </c:pt>
                <c:pt idx="206">
                  <c:v>54.027000000000001</c:v>
                </c:pt>
                <c:pt idx="207">
                  <c:v>53.588000000000001</c:v>
                </c:pt>
                <c:pt idx="208">
                  <c:v>53.145000000000003</c:v>
                </c:pt>
                <c:pt idx="209">
                  <c:v>52.701999999999998</c:v>
                </c:pt>
                <c:pt idx="210">
                  <c:v>52.259</c:v>
                </c:pt>
                <c:pt idx="211">
                  <c:v>50.468000000000004</c:v>
                </c:pt>
                <c:pt idx="212">
                  <c:v>50.468000000000004</c:v>
                </c:pt>
                <c:pt idx="213">
                  <c:v>50.468000000000004</c:v>
                </c:pt>
                <c:pt idx="214">
                  <c:v>50.468000000000004</c:v>
                </c:pt>
                <c:pt idx="215">
                  <c:v>50.468000000000004</c:v>
                </c:pt>
                <c:pt idx="216">
                  <c:v>50.468000000000004</c:v>
                </c:pt>
                <c:pt idx="217">
                  <c:v>50.468000000000004</c:v>
                </c:pt>
                <c:pt idx="218">
                  <c:v>50.468000000000004</c:v>
                </c:pt>
                <c:pt idx="219">
                  <c:v>49.844999999999999</c:v>
                </c:pt>
                <c:pt idx="220">
                  <c:v>49.222000000000001</c:v>
                </c:pt>
                <c:pt idx="221">
                  <c:v>49.222000000000001</c:v>
                </c:pt>
                <c:pt idx="222">
                  <c:v>49.222000000000001</c:v>
                </c:pt>
                <c:pt idx="223">
                  <c:v>47.96</c:v>
                </c:pt>
                <c:pt idx="224">
                  <c:v>47.96</c:v>
                </c:pt>
                <c:pt idx="225">
                  <c:v>47.96</c:v>
                </c:pt>
                <c:pt idx="226">
                  <c:v>47.96</c:v>
                </c:pt>
                <c:pt idx="227">
                  <c:v>47.96</c:v>
                </c:pt>
                <c:pt idx="228">
                  <c:v>47.96</c:v>
                </c:pt>
                <c:pt idx="229">
                  <c:v>47.96</c:v>
                </c:pt>
                <c:pt idx="230">
                  <c:v>47.96</c:v>
                </c:pt>
                <c:pt idx="231">
                  <c:v>47.96</c:v>
                </c:pt>
                <c:pt idx="232">
                  <c:v>47.96</c:v>
                </c:pt>
                <c:pt idx="233">
                  <c:v>46.116</c:v>
                </c:pt>
                <c:pt idx="234">
                  <c:v>46.116</c:v>
                </c:pt>
                <c:pt idx="235">
                  <c:v>43.31</c:v>
                </c:pt>
                <c:pt idx="236">
                  <c:v>42.347999999999999</c:v>
                </c:pt>
                <c:pt idx="237">
                  <c:v>42.347999999999999</c:v>
                </c:pt>
                <c:pt idx="238">
                  <c:v>42.347999999999999</c:v>
                </c:pt>
                <c:pt idx="239">
                  <c:v>42.347999999999999</c:v>
                </c:pt>
                <c:pt idx="240">
                  <c:v>42.347999999999999</c:v>
                </c:pt>
              </c:numCache>
            </c:numRef>
          </c:yVal>
          <c:smooth val="0"/>
          <c:extLst>
            <c:ext xmlns:c16="http://schemas.microsoft.com/office/drawing/2014/chart" uri="{C3380CC4-5D6E-409C-BE32-E72D297353CC}">
              <c16:uniqueId val="{00000002-C6F9-4562-AA93-2DE1D7FC9035}"/>
            </c:ext>
          </c:extLst>
        </c:ser>
        <c:dLbls>
          <c:showLegendKey val="0"/>
          <c:showVal val="0"/>
          <c:showCatName val="0"/>
          <c:showSerName val="0"/>
          <c:showPercent val="0"/>
          <c:showBubbleSize val="0"/>
        </c:dLbls>
        <c:axId val="699646496"/>
        <c:axId val="699646888"/>
      </c:scatterChart>
      <c:valAx>
        <c:axId val="699646496"/>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46888"/>
        <c:crosses val="autoZero"/>
        <c:crossBetween val="midCat"/>
        <c:majorUnit val="1"/>
      </c:valAx>
      <c:valAx>
        <c:axId val="69964688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Severe Renal Dysfunction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9646496"/>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2303091538336469"/>
          <c:y val="0.59691198882397767"/>
          <c:w val="0.30128318584070801"/>
          <c:h val="0.22970662941325884"/>
        </c:manualLayout>
      </c:layout>
      <c:overlay val="0"/>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4091E-2"/>
          <c:y val="3.3590551181102365E-2"/>
          <c:w val="0.89827073606950258"/>
          <c:h val="0.81518700787401566"/>
        </c:manualLayout>
      </c:layout>
      <c:scatterChart>
        <c:scatterStyle val="smoothMarker"/>
        <c:varyColors val="0"/>
        <c:ser>
          <c:idx val="0"/>
          <c:order val="0"/>
          <c:tx>
            <c:strRef>
              <c:f>Sheet1!$B$1</c:f>
              <c:strCache>
                <c:ptCount val="1"/>
                <c:pt idx="0">
                  <c:v>No Severe Renal Dysfunction (N=32,904)</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99.747</c:v>
                </c:pt>
                <c:pt idx="14">
                  <c:v>99.513000000000005</c:v>
                </c:pt>
                <c:pt idx="15">
                  <c:v>99.248000000000005</c:v>
                </c:pt>
                <c:pt idx="16">
                  <c:v>99.058999999999997</c:v>
                </c:pt>
                <c:pt idx="17">
                  <c:v>98.79</c:v>
                </c:pt>
                <c:pt idx="18">
                  <c:v>98.558000000000007</c:v>
                </c:pt>
                <c:pt idx="19">
                  <c:v>98.248999999999995</c:v>
                </c:pt>
                <c:pt idx="20">
                  <c:v>97.974000000000004</c:v>
                </c:pt>
                <c:pt idx="21">
                  <c:v>97.69</c:v>
                </c:pt>
                <c:pt idx="22">
                  <c:v>97.441000000000003</c:v>
                </c:pt>
                <c:pt idx="23">
                  <c:v>97.201999999999998</c:v>
                </c:pt>
                <c:pt idx="24">
                  <c:v>96.972999999999999</c:v>
                </c:pt>
                <c:pt idx="25">
                  <c:v>96.7</c:v>
                </c:pt>
                <c:pt idx="26">
                  <c:v>96.43</c:v>
                </c:pt>
                <c:pt idx="27">
                  <c:v>96.125</c:v>
                </c:pt>
                <c:pt idx="28">
                  <c:v>95.787999999999997</c:v>
                </c:pt>
                <c:pt idx="29">
                  <c:v>95.524000000000001</c:v>
                </c:pt>
                <c:pt idx="30">
                  <c:v>95.215000000000003</c:v>
                </c:pt>
                <c:pt idx="31">
                  <c:v>94.927000000000007</c:v>
                </c:pt>
                <c:pt idx="32">
                  <c:v>94.736000000000004</c:v>
                </c:pt>
                <c:pt idx="33">
                  <c:v>94.507999999999996</c:v>
                </c:pt>
                <c:pt idx="34">
                  <c:v>94.228999999999999</c:v>
                </c:pt>
                <c:pt idx="35">
                  <c:v>94.019000000000005</c:v>
                </c:pt>
                <c:pt idx="36">
                  <c:v>93.835999999999999</c:v>
                </c:pt>
                <c:pt idx="37">
                  <c:v>93.567999999999998</c:v>
                </c:pt>
                <c:pt idx="38">
                  <c:v>93.356999999999999</c:v>
                </c:pt>
                <c:pt idx="39">
                  <c:v>93.081000000000003</c:v>
                </c:pt>
                <c:pt idx="40">
                  <c:v>92.849000000000004</c:v>
                </c:pt>
                <c:pt idx="41">
                  <c:v>92.567999999999998</c:v>
                </c:pt>
                <c:pt idx="42">
                  <c:v>92.242999999999995</c:v>
                </c:pt>
                <c:pt idx="43">
                  <c:v>91.927999999999997</c:v>
                </c:pt>
                <c:pt idx="44">
                  <c:v>91.680999999999997</c:v>
                </c:pt>
                <c:pt idx="45">
                  <c:v>91.418999999999997</c:v>
                </c:pt>
                <c:pt idx="46">
                  <c:v>91.126000000000005</c:v>
                </c:pt>
                <c:pt idx="47">
                  <c:v>90.82</c:v>
                </c:pt>
                <c:pt idx="48">
                  <c:v>90.533000000000001</c:v>
                </c:pt>
                <c:pt idx="49">
                  <c:v>90.28</c:v>
                </c:pt>
                <c:pt idx="50">
                  <c:v>89.950999999999993</c:v>
                </c:pt>
                <c:pt idx="51">
                  <c:v>89.61</c:v>
                </c:pt>
                <c:pt idx="52">
                  <c:v>89.296999999999997</c:v>
                </c:pt>
                <c:pt idx="53">
                  <c:v>89.003</c:v>
                </c:pt>
                <c:pt idx="54">
                  <c:v>88.715999999999994</c:v>
                </c:pt>
                <c:pt idx="55">
                  <c:v>88.409000000000006</c:v>
                </c:pt>
                <c:pt idx="56">
                  <c:v>88.161000000000001</c:v>
                </c:pt>
                <c:pt idx="57">
                  <c:v>87.879000000000005</c:v>
                </c:pt>
                <c:pt idx="58">
                  <c:v>87.525000000000006</c:v>
                </c:pt>
                <c:pt idx="59">
                  <c:v>87.266000000000005</c:v>
                </c:pt>
                <c:pt idx="60">
                  <c:v>86.956000000000003</c:v>
                </c:pt>
                <c:pt idx="61">
                  <c:v>86.606999999999999</c:v>
                </c:pt>
                <c:pt idx="62">
                  <c:v>86.231999999999999</c:v>
                </c:pt>
                <c:pt idx="63">
                  <c:v>85.876999999999995</c:v>
                </c:pt>
                <c:pt idx="64">
                  <c:v>85.606999999999999</c:v>
                </c:pt>
                <c:pt idx="65">
                  <c:v>85.302000000000007</c:v>
                </c:pt>
                <c:pt idx="66">
                  <c:v>84.988</c:v>
                </c:pt>
                <c:pt idx="67">
                  <c:v>84.697000000000003</c:v>
                </c:pt>
                <c:pt idx="68">
                  <c:v>84.385999999999996</c:v>
                </c:pt>
                <c:pt idx="69">
                  <c:v>84.058000000000007</c:v>
                </c:pt>
                <c:pt idx="70">
                  <c:v>83.76</c:v>
                </c:pt>
                <c:pt idx="71">
                  <c:v>83.424000000000007</c:v>
                </c:pt>
                <c:pt idx="72">
                  <c:v>83.108999999999995</c:v>
                </c:pt>
                <c:pt idx="73">
                  <c:v>82.710999999999999</c:v>
                </c:pt>
                <c:pt idx="74">
                  <c:v>82.378</c:v>
                </c:pt>
                <c:pt idx="75">
                  <c:v>82.024000000000001</c:v>
                </c:pt>
                <c:pt idx="76">
                  <c:v>81.724000000000004</c:v>
                </c:pt>
                <c:pt idx="77">
                  <c:v>81.427999999999997</c:v>
                </c:pt>
                <c:pt idx="78">
                  <c:v>81.093000000000004</c:v>
                </c:pt>
                <c:pt idx="79">
                  <c:v>80.804000000000002</c:v>
                </c:pt>
                <c:pt idx="80">
                  <c:v>80.454999999999998</c:v>
                </c:pt>
                <c:pt idx="81">
                  <c:v>80.012</c:v>
                </c:pt>
                <c:pt idx="82">
                  <c:v>79.668000000000006</c:v>
                </c:pt>
                <c:pt idx="83">
                  <c:v>79.313000000000002</c:v>
                </c:pt>
                <c:pt idx="84">
                  <c:v>78.974999999999994</c:v>
                </c:pt>
                <c:pt idx="85">
                  <c:v>78.632999999999996</c:v>
                </c:pt>
                <c:pt idx="86">
                  <c:v>78.316999999999993</c:v>
                </c:pt>
                <c:pt idx="87">
                  <c:v>77.906999999999996</c:v>
                </c:pt>
                <c:pt idx="88">
                  <c:v>77.525000000000006</c:v>
                </c:pt>
                <c:pt idx="89">
                  <c:v>77.192999999999998</c:v>
                </c:pt>
                <c:pt idx="90">
                  <c:v>76.822999999999993</c:v>
                </c:pt>
                <c:pt idx="91">
                  <c:v>76.442999999999998</c:v>
                </c:pt>
                <c:pt idx="92">
                  <c:v>76.085999999999999</c:v>
                </c:pt>
                <c:pt idx="93">
                  <c:v>75.683999999999997</c:v>
                </c:pt>
                <c:pt idx="94">
                  <c:v>75.298000000000002</c:v>
                </c:pt>
                <c:pt idx="95">
                  <c:v>74.92</c:v>
                </c:pt>
                <c:pt idx="96">
                  <c:v>74.590999999999994</c:v>
                </c:pt>
                <c:pt idx="97">
                  <c:v>74.233000000000004</c:v>
                </c:pt>
                <c:pt idx="98">
                  <c:v>73.858000000000004</c:v>
                </c:pt>
                <c:pt idx="99">
                  <c:v>73.456999999999994</c:v>
                </c:pt>
                <c:pt idx="100">
                  <c:v>73.075000000000003</c:v>
                </c:pt>
                <c:pt idx="101">
                  <c:v>72.759</c:v>
                </c:pt>
                <c:pt idx="102">
                  <c:v>72.385999999999996</c:v>
                </c:pt>
                <c:pt idx="103">
                  <c:v>72.007000000000005</c:v>
                </c:pt>
                <c:pt idx="104">
                  <c:v>71.626999999999995</c:v>
                </c:pt>
                <c:pt idx="105">
                  <c:v>71.302000000000007</c:v>
                </c:pt>
                <c:pt idx="106">
                  <c:v>70.953999999999994</c:v>
                </c:pt>
                <c:pt idx="107">
                  <c:v>70.608999999999995</c:v>
                </c:pt>
                <c:pt idx="108">
                  <c:v>70.265000000000001</c:v>
                </c:pt>
                <c:pt idx="109">
                  <c:v>69.915999999999997</c:v>
                </c:pt>
                <c:pt idx="110">
                  <c:v>69.578000000000003</c:v>
                </c:pt>
                <c:pt idx="111">
                  <c:v>69.242999999999995</c:v>
                </c:pt>
                <c:pt idx="112">
                  <c:v>68.875</c:v>
                </c:pt>
                <c:pt idx="113">
                  <c:v>68.438000000000002</c:v>
                </c:pt>
                <c:pt idx="114">
                  <c:v>68.102000000000004</c:v>
                </c:pt>
                <c:pt idx="115">
                  <c:v>67.606999999999999</c:v>
                </c:pt>
                <c:pt idx="116">
                  <c:v>67.212999999999994</c:v>
                </c:pt>
                <c:pt idx="117">
                  <c:v>66.89</c:v>
                </c:pt>
                <c:pt idx="118">
                  <c:v>66.542000000000002</c:v>
                </c:pt>
                <c:pt idx="119">
                  <c:v>66.191999999999993</c:v>
                </c:pt>
                <c:pt idx="120">
                  <c:v>65.867000000000004</c:v>
                </c:pt>
                <c:pt idx="121">
                  <c:v>65.486999999999995</c:v>
                </c:pt>
                <c:pt idx="122">
                  <c:v>65.144000000000005</c:v>
                </c:pt>
                <c:pt idx="123">
                  <c:v>64.754999999999995</c:v>
                </c:pt>
                <c:pt idx="124">
                  <c:v>64.346999999999994</c:v>
                </c:pt>
                <c:pt idx="125">
                  <c:v>63.951000000000001</c:v>
                </c:pt>
                <c:pt idx="126">
                  <c:v>63.448999999999998</c:v>
                </c:pt>
                <c:pt idx="127">
                  <c:v>63.100999999999999</c:v>
                </c:pt>
                <c:pt idx="128">
                  <c:v>62.701000000000001</c:v>
                </c:pt>
                <c:pt idx="129">
                  <c:v>62.237000000000002</c:v>
                </c:pt>
                <c:pt idx="130">
                  <c:v>61.863999999999997</c:v>
                </c:pt>
                <c:pt idx="131">
                  <c:v>61.552999999999997</c:v>
                </c:pt>
                <c:pt idx="132">
                  <c:v>61.198</c:v>
                </c:pt>
                <c:pt idx="133">
                  <c:v>60.843000000000004</c:v>
                </c:pt>
                <c:pt idx="134">
                  <c:v>60.515000000000001</c:v>
                </c:pt>
                <c:pt idx="135">
                  <c:v>60.165999999999997</c:v>
                </c:pt>
                <c:pt idx="136">
                  <c:v>59.808</c:v>
                </c:pt>
                <c:pt idx="137">
                  <c:v>59.421999999999997</c:v>
                </c:pt>
                <c:pt idx="138">
                  <c:v>59.097999999999999</c:v>
                </c:pt>
                <c:pt idx="139">
                  <c:v>58.731000000000002</c:v>
                </c:pt>
                <c:pt idx="140">
                  <c:v>58.404000000000003</c:v>
                </c:pt>
                <c:pt idx="141">
                  <c:v>58.055</c:v>
                </c:pt>
                <c:pt idx="142">
                  <c:v>57.710999999999999</c:v>
                </c:pt>
                <c:pt idx="143">
                  <c:v>57.326999999999998</c:v>
                </c:pt>
                <c:pt idx="144">
                  <c:v>56.872999999999998</c:v>
                </c:pt>
                <c:pt idx="145">
                  <c:v>56.497999999999998</c:v>
                </c:pt>
                <c:pt idx="146">
                  <c:v>56.140999999999998</c:v>
                </c:pt>
                <c:pt idx="147">
                  <c:v>55.765999999999998</c:v>
                </c:pt>
                <c:pt idx="148">
                  <c:v>55.436</c:v>
                </c:pt>
                <c:pt idx="149">
                  <c:v>55.121000000000002</c:v>
                </c:pt>
                <c:pt idx="150">
                  <c:v>54.79</c:v>
                </c:pt>
                <c:pt idx="151">
                  <c:v>54.45</c:v>
                </c:pt>
                <c:pt idx="152">
                  <c:v>53.975999999999999</c:v>
                </c:pt>
                <c:pt idx="153">
                  <c:v>53.578000000000003</c:v>
                </c:pt>
                <c:pt idx="154">
                  <c:v>53.143999999999998</c:v>
                </c:pt>
                <c:pt idx="155">
                  <c:v>52.793999999999997</c:v>
                </c:pt>
                <c:pt idx="156">
                  <c:v>52.326000000000001</c:v>
                </c:pt>
                <c:pt idx="157">
                  <c:v>51.866</c:v>
                </c:pt>
                <c:pt idx="158">
                  <c:v>51.533999999999999</c:v>
                </c:pt>
                <c:pt idx="159">
                  <c:v>51.191000000000003</c:v>
                </c:pt>
                <c:pt idx="160">
                  <c:v>50.743000000000002</c:v>
                </c:pt>
                <c:pt idx="161">
                  <c:v>50.457999999999998</c:v>
                </c:pt>
                <c:pt idx="162">
                  <c:v>50.121000000000002</c:v>
                </c:pt>
                <c:pt idx="163">
                  <c:v>49.756999999999998</c:v>
                </c:pt>
                <c:pt idx="164">
                  <c:v>49.442999999999998</c:v>
                </c:pt>
                <c:pt idx="165">
                  <c:v>49.145000000000003</c:v>
                </c:pt>
                <c:pt idx="166">
                  <c:v>48.783999999999999</c:v>
                </c:pt>
                <c:pt idx="167">
                  <c:v>48.454999999999998</c:v>
                </c:pt>
                <c:pt idx="168">
                  <c:v>48.101999999999997</c:v>
                </c:pt>
                <c:pt idx="169">
                  <c:v>47.706000000000003</c:v>
                </c:pt>
                <c:pt idx="170">
                  <c:v>47.283000000000001</c:v>
                </c:pt>
                <c:pt idx="171">
                  <c:v>46.847999999999999</c:v>
                </c:pt>
                <c:pt idx="172">
                  <c:v>46.441000000000003</c:v>
                </c:pt>
                <c:pt idx="173">
                  <c:v>46.091999999999999</c:v>
                </c:pt>
                <c:pt idx="174">
                  <c:v>45.8</c:v>
                </c:pt>
                <c:pt idx="175">
                  <c:v>45.320999999999998</c:v>
                </c:pt>
                <c:pt idx="176">
                  <c:v>44.996000000000002</c:v>
                </c:pt>
                <c:pt idx="177">
                  <c:v>44.649000000000001</c:v>
                </c:pt>
                <c:pt idx="178">
                  <c:v>44.3</c:v>
                </c:pt>
                <c:pt idx="179">
                  <c:v>43.985999999999997</c:v>
                </c:pt>
                <c:pt idx="180">
                  <c:v>43.615000000000002</c:v>
                </c:pt>
                <c:pt idx="181">
                  <c:v>43.204000000000001</c:v>
                </c:pt>
                <c:pt idx="182">
                  <c:v>42.793999999999997</c:v>
                </c:pt>
                <c:pt idx="183">
                  <c:v>42.313000000000002</c:v>
                </c:pt>
                <c:pt idx="184">
                  <c:v>41.886000000000003</c:v>
                </c:pt>
                <c:pt idx="185">
                  <c:v>41.503999999999998</c:v>
                </c:pt>
                <c:pt idx="186">
                  <c:v>41.277999999999999</c:v>
                </c:pt>
                <c:pt idx="187">
                  <c:v>40.871000000000002</c:v>
                </c:pt>
                <c:pt idx="188">
                  <c:v>40.356999999999999</c:v>
                </c:pt>
                <c:pt idx="189">
                  <c:v>40.091999999999999</c:v>
                </c:pt>
                <c:pt idx="190">
                  <c:v>39.722000000000001</c:v>
                </c:pt>
                <c:pt idx="191">
                  <c:v>39.427999999999997</c:v>
                </c:pt>
                <c:pt idx="192">
                  <c:v>39.139000000000003</c:v>
                </c:pt>
                <c:pt idx="193">
                  <c:v>38.820999999999998</c:v>
                </c:pt>
                <c:pt idx="194">
                  <c:v>38.468000000000004</c:v>
                </c:pt>
                <c:pt idx="195">
                  <c:v>38.098999999999997</c:v>
                </c:pt>
                <c:pt idx="196">
                  <c:v>37.74</c:v>
                </c:pt>
                <c:pt idx="197">
                  <c:v>37.408000000000001</c:v>
                </c:pt>
                <c:pt idx="198">
                  <c:v>37.128</c:v>
                </c:pt>
                <c:pt idx="199">
                  <c:v>36.805999999999997</c:v>
                </c:pt>
                <c:pt idx="200">
                  <c:v>36.496000000000002</c:v>
                </c:pt>
                <c:pt idx="201">
                  <c:v>36.116</c:v>
                </c:pt>
                <c:pt idx="202">
                  <c:v>35.759</c:v>
                </c:pt>
                <c:pt idx="203">
                  <c:v>35.354999999999997</c:v>
                </c:pt>
                <c:pt idx="204">
                  <c:v>35.040999999999997</c:v>
                </c:pt>
                <c:pt idx="205">
                  <c:v>34.680999999999997</c:v>
                </c:pt>
                <c:pt idx="206">
                  <c:v>34.323999999999998</c:v>
                </c:pt>
                <c:pt idx="207">
                  <c:v>34.057000000000002</c:v>
                </c:pt>
                <c:pt idx="208">
                  <c:v>33.695999999999998</c:v>
                </c:pt>
                <c:pt idx="209">
                  <c:v>33.299999999999997</c:v>
                </c:pt>
                <c:pt idx="210">
                  <c:v>33.03</c:v>
                </c:pt>
                <c:pt idx="211">
                  <c:v>32.728000000000002</c:v>
                </c:pt>
                <c:pt idx="212">
                  <c:v>32.343000000000004</c:v>
                </c:pt>
                <c:pt idx="213">
                  <c:v>31.952999999999999</c:v>
                </c:pt>
                <c:pt idx="214">
                  <c:v>31.675000000000001</c:v>
                </c:pt>
                <c:pt idx="215">
                  <c:v>31.306999999999999</c:v>
                </c:pt>
                <c:pt idx="216">
                  <c:v>30.893999999999998</c:v>
                </c:pt>
                <c:pt idx="217">
                  <c:v>30.509</c:v>
                </c:pt>
                <c:pt idx="218">
                  <c:v>30.224</c:v>
                </c:pt>
                <c:pt idx="219">
                  <c:v>29.917000000000002</c:v>
                </c:pt>
                <c:pt idx="220">
                  <c:v>29.629000000000001</c:v>
                </c:pt>
                <c:pt idx="221">
                  <c:v>29.437000000000001</c:v>
                </c:pt>
                <c:pt idx="222">
                  <c:v>29.128</c:v>
                </c:pt>
                <c:pt idx="223">
                  <c:v>28.798999999999999</c:v>
                </c:pt>
                <c:pt idx="224">
                  <c:v>28.469000000000001</c:v>
                </c:pt>
                <c:pt idx="225">
                  <c:v>28.055</c:v>
                </c:pt>
                <c:pt idx="226">
                  <c:v>27.716999999999999</c:v>
                </c:pt>
                <c:pt idx="227">
                  <c:v>27.388000000000002</c:v>
                </c:pt>
                <c:pt idx="228">
                  <c:v>26.957999999999998</c:v>
                </c:pt>
                <c:pt idx="229">
                  <c:v>26.702999999999999</c:v>
                </c:pt>
                <c:pt idx="230">
                  <c:v>26.244</c:v>
                </c:pt>
                <c:pt idx="231">
                  <c:v>26.023</c:v>
                </c:pt>
                <c:pt idx="232">
                  <c:v>25.751999999999999</c:v>
                </c:pt>
                <c:pt idx="233">
                  <c:v>25.405999999999999</c:v>
                </c:pt>
                <c:pt idx="234">
                  <c:v>25.207000000000001</c:v>
                </c:pt>
                <c:pt idx="235">
                  <c:v>24.957000000000001</c:v>
                </c:pt>
                <c:pt idx="236">
                  <c:v>24.78</c:v>
                </c:pt>
                <c:pt idx="237">
                  <c:v>24.55</c:v>
                </c:pt>
                <c:pt idx="238">
                  <c:v>24.236000000000001</c:v>
                </c:pt>
                <c:pt idx="239">
                  <c:v>23.911999999999999</c:v>
                </c:pt>
                <c:pt idx="240">
                  <c:v>23.605</c:v>
                </c:pt>
              </c:numCache>
            </c:numRef>
          </c:yVal>
          <c:smooth val="0"/>
          <c:extLst>
            <c:ext xmlns:c16="http://schemas.microsoft.com/office/drawing/2014/chart" uri="{C3380CC4-5D6E-409C-BE32-E72D297353CC}">
              <c16:uniqueId val="{00000000-1B02-46DE-9567-F68C30692649}"/>
            </c:ext>
          </c:extLst>
        </c:ser>
        <c:ser>
          <c:idx val="1"/>
          <c:order val="1"/>
          <c:tx>
            <c:strRef>
              <c:f>Sheet1!$C$1</c:f>
              <c:strCache>
                <c:ptCount val="1"/>
                <c:pt idx="0">
                  <c:v>Severe Renal Dysfunction (N=2,453)</c:v>
                </c:pt>
              </c:strCache>
            </c:strRef>
          </c:tx>
          <c:spPr>
            <a:ln w="41275">
              <a:solidFill>
                <a:srgbClr val="00B0F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98.084000000000003</c:v>
                </c:pt>
                <c:pt idx="14">
                  <c:v>96.369</c:v>
                </c:pt>
                <c:pt idx="15">
                  <c:v>95.429000000000002</c:v>
                </c:pt>
                <c:pt idx="16">
                  <c:v>94.447000000000003</c:v>
                </c:pt>
                <c:pt idx="17">
                  <c:v>93.63</c:v>
                </c:pt>
                <c:pt idx="18">
                  <c:v>92.852999999999994</c:v>
                </c:pt>
                <c:pt idx="19">
                  <c:v>92.158000000000001</c:v>
                </c:pt>
                <c:pt idx="20">
                  <c:v>91.503</c:v>
                </c:pt>
                <c:pt idx="21">
                  <c:v>90.808000000000007</c:v>
                </c:pt>
                <c:pt idx="22">
                  <c:v>90.03</c:v>
                </c:pt>
                <c:pt idx="23">
                  <c:v>89.456999999999994</c:v>
                </c:pt>
                <c:pt idx="24">
                  <c:v>88.757000000000005</c:v>
                </c:pt>
                <c:pt idx="25">
                  <c:v>88.257000000000005</c:v>
                </c:pt>
                <c:pt idx="26">
                  <c:v>87.628</c:v>
                </c:pt>
                <c:pt idx="27">
                  <c:v>86.870999999999995</c:v>
                </c:pt>
                <c:pt idx="28">
                  <c:v>86.45</c:v>
                </c:pt>
                <c:pt idx="29">
                  <c:v>85.944999999999993</c:v>
                </c:pt>
                <c:pt idx="30">
                  <c:v>85.355000000000004</c:v>
                </c:pt>
                <c:pt idx="31">
                  <c:v>84.805999999999997</c:v>
                </c:pt>
                <c:pt idx="32">
                  <c:v>84.384</c:v>
                </c:pt>
                <c:pt idx="33">
                  <c:v>83.875</c:v>
                </c:pt>
                <c:pt idx="34">
                  <c:v>83.408000000000001</c:v>
                </c:pt>
                <c:pt idx="35">
                  <c:v>82.981999999999999</c:v>
                </c:pt>
                <c:pt idx="36">
                  <c:v>82.596999999999994</c:v>
                </c:pt>
                <c:pt idx="37">
                  <c:v>82.245999999999995</c:v>
                </c:pt>
                <c:pt idx="38">
                  <c:v>82.067999999999998</c:v>
                </c:pt>
                <c:pt idx="39">
                  <c:v>81.754999999999995</c:v>
                </c:pt>
                <c:pt idx="40">
                  <c:v>81.352999999999994</c:v>
                </c:pt>
                <c:pt idx="41">
                  <c:v>81.129000000000005</c:v>
                </c:pt>
                <c:pt idx="42">
                  <c:v>80.725999999999999</c:v>
                </c:pt>
                <c:pt idx="43">
                  <c:v>80.143000000000001</c:v>
                </c:pt>
                <c:pt idx="44">
                  <c:v>79.739999999999995</c:v>
                </c:pt>
                <c:pt idx="45">
                  <c:v>79.245999999999995</c:v>
                </c:pt>
                <c:pt idx="46">
                  <c:v>78.661000000000001</c:v>
                </c:pt>
                <c:pt idx="47">
                  <c:v>78.435000000000002</c:v>
                </c:pt>
                <c:pt idx="48">
                  <c:v>77.932000000000002</c:v>
                </c:pt>
                <c:pt idx="49">
                  <c:v>77.466999999999999</c:v>
                </c:pt>
                <c:pt idx="50">
                  <c:v>76.808999999999997</c:v>
                </c:pt>
                <c:pt idx="51">
                  <c:v>76.62</c:v>
                </c:pt>
                <c:pt idx="52">
                  <c:v>76.052999999999997</c:v>
                </c:pt>
                <c:pt idx="53">
                  <c:v>75.486000000000004</c:v>
                </c:pt>
                <c:pt idx="54">
                  <c:v>75.156000000000006</c:v>
                </c:pt>
                <c:pt idx="55">
                  <c:v>74.540999999999997</c:v>
                </c:pt>
                <c:pt idx="56">
                  <c:v>73.971999999999994</c:v>
                </c:pt>
                <c:pt idx="57">
                  <c:v>73.686999999999998</c:v>
                </c:pt>
                <c:pt idx="58">
                  <c:v>73.117999999999995</c:v>
                </c:pt>
                <c:pt idx="59">
                  <c:v>72.546999999999997</c:v>
                </c:pt>
                <c:pt idx="60">
                  <c:v>72.305999999999997</c:v>
                </c:pt>
                <c:pt idx="61">
                  <c:v>71.769000000000005</c:v>
                </c:pt>
                <c:pt idx="62">
                  <c:v>71.424000000000007</c:v>
                </c:pt>
                <c:pt idx="63">
                  <c:v>70.831000000000003</c:v>
                </c:pt>
                <c:pt idx="64">
                  <c:v>70.286000000000001</c:v>
                </c:pt>
                <c:pt idx="65">
                  <c:v>69.838999999999999</c:v>
                </c:pt>
                <c:pt idx="66">
                  <c:v>69.293000000000006</c:v>
                </c:pt>
                <c:pt idx="67">
                  <c:v>68.944999999999993</c:v>
                </c:pt>
                <c:pt idx="68">
                  <c:v>68.596000000000004</c:v>
                </c:pt>
                <c:pt idx="69">
                  <c:v>67.796999999999997</c:v>
                </c:pt>
                <c:pt idx="70">
                  <c:v>67.096000000000004</c:v>
                </c:pt>
                <c:pt idx="71">
                  <c:v>66.44</c:v>
                </c:pt>
                <c:pt idx="72">
                  <c:v>66.084000000000003</c:v>
                </c:pt>
                <c:pt idx="73">
                  <c:v>65.671999999999997</c:v>
                </c:pt>
                <c:pt idx="74">
                  <c:v>65.200999999999993</c:v>
                </c:pt>
                <c:pt idx="75">
                  <c:v>64.832999999999998</c:v>
                </c:pt>
                <c:pt idx="76">
                  <c:v>64.203000000000003</c:v>
                </c:pt>
                <c:pt idx="77">
                  <c:v>63.57</c:v>
                </c:pt>
                <c:pt idx="78">
                  <c:v>63.094999999999999</c:v>
                </c:pt>
                <c:pt idx="79">
                  <c:v>62.62</c:v>
                </c:pt>
                <c:pt idx="80">
                  <c:v>62.091999999999999</c:v>
                </c:pt>
                <c:pt idx="81">
                  <c:v>61.509</c:v>
                </c:pt>
                <c:pt idx="82">
                  <c:v>61.137999999999998</c:v>
                </c:pt>
                <c:pt idx="83">
                  <c:v>60.765000000000001</c:v>
                </c:pt>
                <c:pt idx="84">
                  <c:v>60.176000000000002</c:v>
                </c:pt>
                <c:pt idx="85">
                  <c:v>59.683</c:v>
                </c:pt>
                <c:pt idx="86">
                  <c:v>59.298000000000002</c:v>
                </c:pt>
                <c:pt idx="87">
                  <c:v>59.023000000000003</c:v>
                </c:pt>
                <c:pt idx="88">
                  <c:v>58.856999999999999</c:v>
                </c:pt>
                <c:pt idx="89">
                  <c:v>58.526000000000003</c:v>
                </c:pt>
                <c:pt idx="90">
                  <c:v>58.414999999999999</c:v>
                </c:pt>
                <c:pt idx="91">
                  <c:v>58.194000000000003</c:v>
                </c:pt>
                <c:pt idx="92">
                  <c:v>57.749000000000002</c:v>
                </c:pt>
                <c:pt idx="93">
                  <c:v>57.470999999999997</c:v>
                </c:pt>
                <c:pt idx="94">
                  <c:v>56.914999999999999</c:v>
                </c:pt>
                <c:pt idx="95">
                  <c:v>56.243000000000002</c:v>
                </c:pt>
                <c:pt idx="96">
                  <c:v>55.792999999999999</c:v>
                </c:pt>
                <c:pt idx="97">
                  <c:v>55.28</c:v>
                </c:pt>
                <c:pt idx="98">
                  <c:v>54.704000000000001</c:v>
                </c:pt>
                <c:pt idx="99">
                  <c:v>54.298999999999999</c:v>
                </c:pt>
                <c:pt idx="100">
                  <c:v>53.893000000000001</c:v>
                </c:pt>
                <c:pt idx="101">
                  <c:v>53.487000000000002</c:v>
                </c:pt>
                <c:pt idx="102">
                  <c:v>53.139000000000003</c:v>
                </c:pt>
                <c:pt idx="103">
                  <c:v>52.383000000000003</c:v>
                </c:pt>
                <c:pt idx="104">
                  <c:v>51.975999999999999</c:v>
                </c:pt>
                <c:pt idx="105">
                  <c:v>51.393999999999998</c:v>
                </c:pt>
                <c:pt idx="106">
                  <c:v>51.101999999999997</c:v>
                </c:pt>
                <c:pt idx="107">
                  <c:v>50.808</c:v>
                </c:pt>
                <c:pt idx="108">
                  <c:v>50.511000000000003</c:v>
                </c:pt>
                <c:pt idx="109">
                  <c:v>50.03</c:v>
                </c:pt>
                <c:pt idx="110">
                  <c:v>49.606000000000002</c:v>
                </c:pt>
                <c:pt idx="111">
                  <c:v>49.180999999999997</c:v>
                </c:pt>
                <c:pt idx="112">
                  <c:v>48.694000000000003</c:v>
                </c:pt>
                <c:pt idx="113">
                  <c:v>48.146999999999998</c:v>
                </c:pt>
                <c:pt idx="114">
                  <c:v>47.904000000000003</c:v>
                </c:pt>
                <c:pt idx="115">
                  <c:v>47.539000000000001</c:v>
                </c:pt>
                <c:pt idx="116">
                  <c:v>47.356000000000002</c:v>
                </c:pt>
                <c:pt idx="117">
                  <c:v>47.112000000000002</c:v>
                </c:pt>
                <c:pt idx="118">
                  <c:v>46.622</c:v>
                </c:pt>
                <c:pt idx="119">
                  <c:v>46.499000000000002</c:v>
                </c:pt>
                <c:pt idx="120">
                  <c:v>46.003999999999998</c:v>
                </c:pt>
                <c:pt idx="121">
                  <c:v>45.69</c:v>
                </c:pt>
                <c:pt idx="122">
                  <c:v>45.438000000000002</c:v>
                </c:pt>
                <c:pt idx="123">
                  <c:v>44.87</c:v>
                </c:pt>
                <c:pt idx="124">
                  <c:v>44.49</c:v>
                </c:pt>
                <c:pt idx="125">
                  <c:v>43.984000000000002</c:v>
                </c:pt>
                <c:pt idx="126">
                  <c:v>43.731000000000002</c:v>
                </c:pt>
                <c:pt idx="127">
                  <c:v>43.35</c:v>
                </c:pt>
                <c:pt idx="128">
                  <c:v>42.716000000000001</c:v>
                </c:pt>
                <c:pt idx="129">
                  <c:v>42.207999999999998</c:v>
                </c:pt>
                <c:pt idx="130">
                  <c:v>41.89</c:v>
                </c:pt>
                <c:pt idx="131">
                  <c:v>41.634</c:v>
                </c:pt>
                <c:pt idx="132">
                  <c:v>41.375999999999998</c:v>
                </c:pt>
                <c:pt idx="133">
                  <c:v>40.984000000000002</c:v>
                </c:pt>
                <c:pt idx="134">
                  <c:v>40.917000000000002</c:v>
                </c:pt>
                <c:pt idx="135">
                  <c:v>40.451999999999998</c:v>
                </c:pt>
                <c:pt idx="136">
                  <c:v>40.451999999999998</c:v>
                </c:pt>
                <c:pt idx="137">
                  <c:v>40.252000000000002</c:v>
                </c:pt>
                <c:pt idx="138">
                  <c:v>40.119</c:v>
                </c:pt>
                <c:pt idx="139">
                  <c:v>39.786000000000001</c:v>
                </c:pt>
                <c:pt idx="140">
                  <c:v>39.451999999999998</c:v>
                </c:pt>
                <c:pt idx="141">
                  <c:v>38.981000000000002</c:v>
                </c:pt>
                <c:pt idx="142">
                  <c:v>38.912999999999997</c:v>
                </c:pt>
                <c:pt idx="143">
                  <c:v>38.299999999999997</c:v>
                </c:pt>
                <c:pt idx="144">
                  <c:v>38.231000000000002</c:v>
                </c:pt>
                <c:pt idx="145">
                  <c:v>37.808999999999997</c:v>
                </c:pt>
                <c:pt idx="146">
                  <c:v>37.097999999999999</c:v>
                </c:pt>
                <c:pt idx="147">
                  <c:v>36.956000000000003</c:v>
                </c:pt>
                <c:pt idx="148">
                  <c:v>36.741</c:v>
                </c:pt>
                <c:pt idx="149">
                  <c:v>36.383000000000003</c:v>
                </c:pt>
                <c:pt idx="150">
                  <c:v>36.021999999999998</c:v>
                </c:pt>
                <c:pt idx="151">
                  <c:v>35.588000000000001</c:v>
                </c:pt>
                <c:pt idx="152">
                  <c:v>35.296999999999997</c:v>
                </c:pt>
                <c:pt idx="153">
                  <c:v>34.930999999999997</c:v>
                </c:pt>
                <c:pt idx="154">
                  <c:v>34.415999999999997</c:v>
                </c:pt>
                <c:pt idx="155">
                  <c:v>34.194000000000003</c:v>
                </c:pt>
                <c:pt idx="156">
                  <c:v>33.668999999999997</c:v>
                </c:pt>
                <c:pt idx="157">
                  <c:v>33.28</c:v>
                </c:pt>
                <c:pt idx="158">
                  <c:v>32.968000000000004</c:v>
                </c:pt>
                <c:pt idx="159">
                  <c:v>32.655000000000001</c:v>
                </c:pt>
                <c:pt idx="160">
                  <c:v>32.341999999999999</c:v>
                </c:pt>
                <c:pt idx="161">
                  <c:v>32.185000000000002</c:v>
                </c:pt>
                <c:pt idx="162">
                  <c:v>32.106999999999999</c:v>
                </c:pt>
                <c:pt idx="163">
                  <c:v>31.556999999999999</c:v>
                </c:pt>
                <c:pt idx="164">
                  <c:v>31.399000000000001</c:v>
                </c:pt>
                <c:pt idx="165">
                  <c:v>30.925999999999998</c:v>
                </c:pt>
                <c:pt idx="166">
                  <c:v>30.69</c:v>
                </c:pt>
                <c:pt idx="167">
                  <c:v>30.373999999999999</c:v>
                </c:pt>
                <c:pt idx="168">
                  <c:v>30.135000000000002</c:v>
                </c:pt>
                <c:pt idx="169">
                  <c:v>29.888000000000002</c:v>
                </c:pt>
                <c:pt idx="170">
                  <c:v>29.385000000000002</c:v>
                </c:pt>
                <c:pt idx="171">
                  <c:v>29.047999999999998</c:v>
                </c:pt>
                <c:pt idx="172">
                  <c:v>28.539000000000001</c:v>
                </c:pt>
                <c:pt idx="173">
                  <c:v>27.943999999999999</c:v>
                </c:pt>
                <c:pt idx="174">
                  <c:v>27.516999999999999</c:v>
                </c:pt>
                <c:pt idx="175">
                  <c:v>27.175000000000001</c:v>
                </c:pt>
                <c:pt idx="176">
                  <c:v>26.832999999999998</c:v>
                </c:pt>
                <c:pt idx="177">
                  <c:v>26.49</c:v>
                </c:pt>
                <c:pt idx="178">
                  <c:v>26.402999999999999</c:v>
                </c:pt>
                <c:pt idx="179">
                  <c:v>26.315999999999999</c:v>
                </c:pt>
                <c:pt idx="180">
                  <c:v>26.14</c:v>
                </c:pt>
                <c:pt idx="181">
                  <c:v>26.048999999999999</c:v>
                </c:pt>
                <c:pt idx="182">
                  <c:v>25.68</c:v>
                </c:pt>
                <c:pt idx="183">
                  <c:v>25.216999999999999</c:v>
                </c:pt>
                <c:pt idx="184">
                  <c:v>24.937999999999999</c:v>
                </c:pt>
                <c:pt idx="185">
                  <c:v>24.471</c:v>
                </c:pt>
                <c:pt idx="186">
                  <c:v>24.378</c:v>
                </c:pt>
                <c:pt idx="187">
                  <c:v>23.533999999999999</c:v>
                </c:pt>
                <c:pt idx="188">
                  <c:v>23.346</c:v>
                </c:pt>
                <c:pt idx="189">
                  <c:v>23.06</c:v>
                </c:pt>
                <c:pt idx="190">
                  <c:v>22.867999999999999</c:v>
                </c:pt>
                <c:pt idx="191">
                  <c:v>22.675000000000001</c:v>
                </c:pt>
                <c:pt idx="192">
                  <c:v>22.279</c:v>
                </c:pt>
                <c:pt idx="193">
                  <c:v>21.765000000000001</c:v>
                </c:pt>
                <c:pt idx="194">
                  <c:v>21.765000000000001</c:v>
                </c:pt>
                <c:pt idx="195">
                  <c:v>21.552</c:v>
                </c:pt>
                <c:pt idx="196">
                  <c:v>21.34</c:v>
                </c:pt>
                <c:pt idx="197">
                  <c:v>21.233000000000001</c:v>
                </c:pt>
                <c:pt idx="198">
                  <c:v>21.126999999999999</c:v>
                </c:pt>
                <c:pt idx="199">
                  <c:v>20.7</c:v>
                </c:pt>
                <c:pt idx="200">
                  <c:v>20.593</c:v>
                </c:pt>
                <c:pt idx="201">
                  <c:v>20.378</c:v>
                </c:pt>
                <c:pt idx="202">
                  <c:v>20.047999999999998</c:v>
                </c:pt>
                <c:pt idx="203">
                  <c:v>19.937999999999999</c:v>
                </c:pt>
                <c:pt idx="204">
                  <c:v>19.937999999999999</c:v>
                </c:pt>
                <c:pt idx="205">
                  <c:v>19.562999999999999</c:v>
                </c:pt>
                <c:pt idx="206">
                  <c:v>19.434000000000001</c:v>
                </c:pt>
                <c:pt idx="207">
                  <c:v>19.177</c:v>
                </c:pt>
                <c:pt idx="208">
                  <c:v>19.047000000000001</c:v>
                </c:pt>
                <c:pt idx="209">
                  <c:v>18.529</c:v>
                </c:pt>
                <c:pt idx="210">
                  <c:v>18.396000000000001</c:v>
                </c:pt>
                <c:pt idx="211">
                  <c:v>17.998000000000001</c:v>
                </c:pt>
                <c:pt idx="212">
                  <c:v>17.597999999999999</c:v>
                </c:pt>
                <c:pt idx="213">
                  <c:v>17.597999999999999</c:v>
                </c:pt>
                <c:pt idx="214">
                  <c:v>16.925999999999998</c:v>
                </c:pt>
                <c:pt idx="215">
                  <c:v>16.789000000000001</c:v>
                </c:pt>
                <c:pt idx="216">
                  <c:v>16.789000000000001</c:v>
                </c:pt>
                <c:pt idx="217">
                  <c:v>16.338000000000001</c:v>
                </c:pt>
                <c:pt idx="218">
                  <c:v>16.027000000000001</c:v>
                </c:pt>
                <c:pt idx="219">
                  <c:v>16.027000000000001</c:v>
                </c:pt>
                <c:pt idx="220">
                  <c:v>15.868</c:v>
                </c:pt>
                <c:pt idx="221">
                  <c:v>15.868</c:v>
                </c:pt>
                <c:pt idx="222">
                  <c:v>15.551</c:v>
                </c:pt>
                <c:pt idx="223">
                  <c:v>15.551</c:v>
                </c:pt>
                <c:pt idx="224">
                  <c:v>15.551</c:v>
                </c:pt>
                <c:pt idx="225">
                  <c:v>15.214</c:v>
                </c:pt>
                <c:pt idx="226">
                  <c:v>15.214</c:v>
                </c:pt>
                <c:pt idx="227">
                  <c:v>15.214</c:v>
                </c:pt>
                <c:pt idx="228">
                  <c:v>15.214</c:v>
                </c:pt>
                <c:pt idx="229">
                  <c:v>15.214</c:v>
                </c:pt>
                <c:pt idx="230">
                  <c:v>15.013999999999999</c:v>
                </c:pt>
                <c:pt idx="231">
                  <c:v>15.013999999999999</c:v>
                </c:pt>
                <c:pt idx="232">
                  <c:v>15.013999999999999</c:v>
                </c:pt>
                <c:pt idx="233">
                  <c:v>14.811</c:v>
                </c:pt>
                <c:pt idx="234">
                  <c:v>14.4</c:v>
                </c:pt>
                <c:pt idx="235">
                  <c:v>14.191000000000001</c:v>
                </c:pt>
                <c:pt idx="236">
                  <c:v>13.981999999999999</c:v>
                </c:pt>
                <c:pt idx="237">
                  <c:v>13.773999999999999</c:v>
                </c:pt>
                <c:pt idx="238">
                  <c:v>13.558</c:v>
                </c:pt>
                <c:pt idx="239">
                  <c:v>13.099</c:v>
                </c:pt>
                <c:pt idx="240">
                  <c:v>13.099</c:v>
                </c:pt>
              </c:numCache>
            </c:numRef>
          </c:yVal>
          <c:smooth val="0"/>
          <c:extLst>
            <c:ext xmlns:c16="http://schemas.microsoft.com/office/drawing/2014/chart" uri="{C3380CC4-5D6E-409C-BE32-E72D297353CC}">
              <c16:uniqueId val="{00000001-1B02-46DE-9567-F68C30692649}"/>
            </c:ext>
          </c:extLst>
        </c:ser>
        <c:dLbls>
          <c:showLegendKey val="0"/>
          <c:showVal val="0"/>
          <c:showCatName val="0"/>
          <c:showSerName val="0"/>
          <c:showPercent val="0"/>
          <c:showBubbleSize val="0"/>
        </c:dLbls>
        <c:axId val="699647672"/>
        <c:axId val="699648064"/>
      </c:scatterChart>
      <c:valAx>
        <c:axId val="699647672"/>
        <c:scaling>
          <c:orientation val="minMax"/>
          <c:max val="19"/>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48064"/>
        <c:crosses val="autoZero"/>
        <c:crossBetween val="midCat"/>
        <c:majorUnit val="1"/>
      </c:valAx>
      <c:valAx>
        <c:axId val="6996480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manualLayout>
              <c:xMode val="edge"/>
              <c:yMode val="edge"/>
              <c:x val="5.8997050147492824E-3"/>
              <c:y val="0.26066865633731268"/>
            </c:manualLayout>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9647672"/>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8.7632685294869117E-2"/>
          <c:y val="0.68217738407699036"/>
          <c:w val="0.49261805216825771"/>
          <c:h val="0.14713735783027118"/>
        </c:manualLayout>
      </c:layout>
      <c:overlay val="0"/>
      <c:spPr>
        <a:solidFill>
          <a:schemeClr val="tx1"/>
        </a:solid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6434743223469956"/>
          <c:h val="0.83794682922699193"/>
        </c:manualLayout>
      </c:layout>
      <c:scatterChart>
        <c:scatterStyle val="lineMarker"/>
        <c:varyColors val="0"/>
        <c:ser>
          <c:idx val="0"/>
          <c:order val="0"/>
          <c:tx>
            <c:strRef>
              <c:f>Sheet1!$B$1</c:f>
              <c:strCache>
                <c:ptCount val="1"/>
                <c:pt idx="0">
                  <c:v>Any Malignancy</c:v>
                </c:pt>
              </c:strCache>
            </c:strRef>
          </c:tx>
          <c:spPr>
            <a:ln w="41275">
              <a:solidFill>
                <a:srgbClr val="FFC000"/>
              </a:solidFill>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Sheet1!$B$2:$B$187</c:f>
              <c:numCache>
                <c:formatCode>General</c:formatCode>
                <c:ptCount val="186"/>
                <c:pt idx="0">
                  <c:v>100</c:v>
                </c:pt>
                <c:pt idx="1">
                  <c:v>99.983000000000004</c:v>
                </c:pt>
                <c:pt idx="2">
                  <c:v>99.900999999999996</c:v>
                </c:pt>
                <c:pt idx="3">
                  <c:v>99.817999999999998</c:v>
                </c:pt>
                <c:pt idx="4">
                  <c:v>99.626000000000005</c:v>
                </c:pt>
                <c:pt idx="5">
                  <c:v>99.393000000000001</c:v>
                </c:pt>
                <c:pt idx="6">
                  <c:v>97.888000000000005</c:v>
                </c:pt>
                <c:pt idx="7">
                  <c:v>96.09</c:v>
                </c:pt>
                <c:pt idx="8">
                  <c:v>95.712000000000003</c:v>
                </c:pt>
                <c:pt idx="9">
                  <c:v>95.411000000000001</c:v>
                </c:pt>
                <c:pt idx="10">
                  <c:v>95.155000000000001</c:v>
                </c:pt>
                <c:pt idx="11">
                  <c:v>94.948999999999998</c:v>
                </c:pt>
                <c:pt idx="12">
                  <c:v>94.712999999999994</c:v>
                </c:pt>
                <c:pt idx="13">
                  <c:v>94.448999999999998</c:v>
                </c:pt>
                <c:pt idx="14">
                  <c:v>94.259</c:v>
                </c:pt>
                <c:pt idx="15">
                  <c:v>94.022000000000006</c:v>
                </c:pt>
                <c:pt idx="16">
                  <c:v>93.823999999999998</c:v>
                </c:pt>
                <c:pt idx="17">
                  <c:v>93.573999999999998</c:v>
                </c:pt>
                <c:pt idx="18">
                  <c:v>93.254000000000005</c:v>
                </c:pt>
                <c:pt idx="19">
                  <c:v>92.825999999999993</c:v>
                </c:pt>
                <c:pt idx="20">
                  <c:v>92.614999999999995</c:v>
                </c:pt>
                <c:pt idx="21">
                  <c:v>92.322000000000003</c:v>
                </c:pt>
                <c:pt idx="22">
                  <c:v>92.013000000000005</c:v>
                </c:pt>
                <c:pt idx="23">
                  <c:v>91.765000000000001</c:v>
                </c:pt>
                <c:pt idx="24">
                  <c:v>91.46</c:v>
                </c:pt>
                <c:pt idx="25">
                  <c:v>91.188999999999993</c:v>
                </c:pt>
                <c:pt idx="26">
                  <c:v>90.986000000000004</c:v>
                </c:pt>
                <c:pt idx="27">
                  <c:v>90.792000000000002</c:v>
                </c:pt>
                <c:pt idx="28">
                  <c:v>90.555000000000007</c:v>
                </c:pt>
                <c:pt idx="29">
                  <c:v>90.335999999999999</c:v>
                </c:pt>
                <c:pt idx="30">
                  <c:v>89.932000000000002</c:v>
                </c:pt>
                <c:pt idx="31">
                  <c:v>89.563000000000002</c:v>
                </c:pt>
                <c:pt idx="32">
                  <c:v>89.353999999999999</c:v>
                </c:pt>
                <c:pt idx="33">
                  <c:v>89.147999999999996</c:v>
                </c:pt>
                <c:pt idx="34">
                  <c:v>88.903000000000006</c:v>
                </c:pt>
                <c:pt idx="35">
                  <c:v>88.716999999999999</c:v>
                </c:pt>
                <c:pt idx="36">
                  <c:v>88.462000000000003</c:v>
                </c:pt>
                <c:pt idx="37">
                  <c:v>88.182000000000002</c:v>
                </c:pt>
                <c:pt idx="38">
                  <c:v>87.912999999999997</c:v>
                </c:pt>
                <c:pt idx="39">
                  <c:v>87.697999999999993</c:v>
                </c:pt>
                <c:pt idx="40">
                  <c:v>87.515000000000001</c:v>
                </c:pt>
                <c:pt idx="41">
                  <c:v>87.286000000000001</c:v>
                </c:pt>
                <c:pt idx="42">
                  <c:v>87.004000000000005</c:v>
                </c:pt>
                <c:pt idx="43">
                  <c:v>86.697999999999993</c:v>
                </c:pt>
                <c:pt idx="44">
                  <c:v>86.442999999999998</c:v>
                </c:pt>
                <c:pt idx="45">
                  <c:v>86.209000000000003</c:v>
                </c:pt>
                <c:pt idx="46">
                  <c:v>85.950999999999993</c:v>
                </c:pt>
                <c:pt idx="47">
                  <c:v>85.700999999999993</c:v>
                </c:pt>
                <c:pt idx="48">
                  <c:v>85.399000000000001</c:v>
                </c:pt>
                <c:pt idx="49">
                  <c:v>85.126000000000005</c:v>
                </c:pt>
                <c:pt idx="50">
                  <c:v>84.914000000000001</c:v>
                </c:pt>
                <c:pt idx="51">
                  <c:v>84.656999999999996</c:v>
                </c:pt>
                <c:pt idx="52">
                  <c:v>84.448999999999998</c:v>
                </c:pt>
                <c:pt idx="53">
                  <c:v>84.224000000000004</c:v>
                </c:pt>
                <c:pt idx="54">
                  <c:v>84.04</c:v>
                </c:pt>
                <c:pt idx="55">
                  <c:v>83.777000000000001</c:v>
                </c:pt>
                <c:pt idx="56">
                  <c:v>83.573999999999998</c:v>
                </c:pt>
                <c:pt idx="57">
                  <c:v>83.387</c:v>
                </c:pt>
                <c:pt idx="58">
                  <c:v>83.171000000000006</c:v>
                </c:pt>
                <c:pt idx="59">
                  <c:v>82.885000000000005</c:v>
                </c:pt>
                <c:pt idx="60">
                  <c:v>82.575000000000003</c:v>
                </c:pt>
                <c:pt idx="61">
                  <c:v>82.323999999999998</c:v>
                </c:pt>
                <c:pt idx="62">
                  <c:v>82.096000000000004</c:v>
                </c:pt>
                <c:pt idx="63">
                  <c:v>81.905000000000001</c:v>
                </c:pt>
                <c:pt idx="64">
                  <c:v>81.679000000000002</c:v>
                </c:pt>
                <c:pt idx="65">
                  <c:v>81.460999999999999</c:v>
                </c:pt>
                <c:pt idx="66">
                  <c:v>81.268000000000001</c:v>
                </c:pt>
                <c:pt idx="67">
                  <c:v>81.022000000000006</c:v>
                </c:pt>
                <c:pt idx="68">
                  <c:v>80.805999999999997</c:v>
                </c:pt>
                <c:pt idx="69">
                  <c:v>80.536000000000001</c:v>
                </c:pt>
                <c:pt idx="70">
                  <c:v>80.278999999999996</c:v>
                </c:pt>
                <c:pt idx="71">
                  <c:v>80.019000000000005</c:v>
                </c:pt>
                <c:pt idx="72">
                  <c:v>79.727999999999994</c:v>
                </c:pt>
                <c:pt idx="73">
                  <c:v>79.468000000000004</c:v>
                </c:pt>
                <c:pt idx="74">
                  <c:v>79.207999999999998</c:v>
                </c:pt>
                <c:pt idx="75">
                  <c:v>78.974000000000004</c:v>
                </c:pt>
                <c:pt idx="76">
                  <c:v>78.709000000000003</c:v>
                </c:pt>
                <c:pt idx="77">
                  <c:v>78.52</c:v>
                </c:pt>
                <c:pt idx="78">
                  <c:v>78.293999999999997</c:v>
                </c:pt>
                <c:pt idx="79">
                  <c:v>78.066000000000003</c:v>
                </c:pt>
                <c:pt idx="80">
                  <c:v>77.855000000000004</c:v>
                </c:pt>
                <c:pt idx="81">
                  <c:v>77.623000000000005</c:v>
                </c:pt>
                <c:pt idx="82">
                  <c:v>77.364000000000004</c:v>
                </c:pt>
                <c:pt idx="83">
                  <c:v>77.171000000000006</c:v>
                </c:pt>
                <c:pt idx="84">
                  <c:v>76.838999999999999</c:v>
                </c:pt>
                <c:pt idx="85">
                  <c:v>76.492000000000004</c:v>
                </c:pt>
                <c:pt idx="86">
                  <c:v>76.238</c:v>
                </c:pt>
                <c:pt idx="87">
                  <c:v>76.001999999999995</c:v>
                </c:pt>
                <c:pt idx="88">
                  <c:v>75.855000000000004</c:v>
                </c:pt>
                <c:pt idx="89">
                  <c:v>75.616</c:v>
                </c:pt>
                <c:pt idx="90">
                  <c:v>75.418000000000006</c:v>
                </c:pt>
                <c:pt idx="91">
                  <c:v>75.17</c:v>
                </c:pt>
                <c:pt idx="92">
                  <c:v>74.933000000000007</c:v>
                </c:pt>
                <c:pt idx="93">
                  <c:v>74.73</c:v>
                </c:pt>
                <c:pt idx="94">
                  <c:v>74.546999999999997</c:v>
                </c:pt>
                <c:pt idx="95">
                  <c:v>74.316999999999993</c:v>
                </c:pt>
                <c:pt idx="96">
                  <c:v>74.096999999999994</c:v>
                </c:pt>
                <c:pt idx="97">
                  <c:v>73.826999999999998</c:v>
                </c:pt>
                <c:pt idx="98">
                  <c:v>73.614999999999995</c:v>
                </c:pt>
                <c:pt idx="99">
                  <c:v>73.409000000000006</c:v>
                </c:pt>
                <c:pt idx="100">
                  <c:v>73.209999999999994</c:v>
                </c:pt>
                <c:pt idx="101">
                  <c:v>72.950999999999993</c:v>
                </c:pt>
                <c:pt idx="102">
                  <c:v>72.698999999999998</c:v>
                </c:pt>
                <c:pt idx="103">
                  <c:v>72.367999999999995</c:v>
                </c:pt>
                <c:pt idx="104">
                  <c:v>72.137</c:v>
                </c:pt>
                <c:pt idx="105">
                  <c:v>71.947000000000003</c:v>
                </c:pt>
                <c:pt idx="106">
                  <c:v>71.736999999999995</c:v>
                </c:pt>
                <c:pt idx="107">
                  <c:v>71.513999999999996</c:v>
                </c:pt>
                <c:pt idx="108">
                  <c:v>71.168000000000006</c:v>
                </c:pt>
                <c:pt idx="109">
                  <c:v>70.805999999999997</c:v>
                </c:pt>
                <c:pt idx="110">
                  <c:v>70.501999999999995</c:v>
                </c:pt>
                <c:pt idx="111">
                  <c:v>70.224000000000004</c:v>
                </c:pt>
                <c:pt idx="112">
                  <c:v>69.963999999999999</c:v>
                </c:pt>
                <c:pt idx="113">
                  <c:v>69.753</c:v>
                </c:pt>
                <c:pt idx="114">
                  <c:v>69.540000000000006</c:v>
                </c:pt>
                <c:pt idx="115">
                  <c:v>69.275000000000006</c:v>
                </c:pt>
                <c:pt idx="116">
                  <c:v>69.037000000000006</c:v>
                </c:pt>
                <c:pt idx="117">
                  <c:v>68.745000000000005</c:v>
                </c:pt>
                <c:pt idx="118">
                  <c:v>68.492000000000004</c:v>
                </c:pt>
                <c:pt idx="119">
                  <c:v>68.256</c:v>
                </c:pt>
                <c:pt idx="120">
                  <c:v>67.915999999999997</c:v>
                </c:pt>
                <c:pt idx="121">
                  <c:v>67.64</c:v>
                </c:pt>
                <c:pt idx="122">
                  <c:v>67.308000000000007</c:v>
                </c:pt>
                <c:pt idx="123">
                  <c:v>67.091999999999999</c:v>
                </c:pt>
                <c:pt idx="124">
                  <c:v>66.921999999999997</c:v>
                </c:pt>
                <c:pt idx="125">
                  <c:v>66.775999999999996</c:v>
                </c:pt>
                <c:pt idx="126">
                  <c:v>66.481999999999999</c:v>
                </c:pt>
                <c:pt idx="127">
                  <c:v>66.161000000000001</c:v>
                </c:pt>
                <c:pt idx="128">
                  <c:v>65.899000000000001</c:v>
                </c:pt>
                <c:pt idx="129">
                  <c:v>65.721999999999994</c:v>
                </c:pt>
                <c:pt idx="130">
                  <c:v>65.504000000000005</c:v>
                </c:pt>
                <c:pt idx="131">
                  <c:v>65.36</c:v>
                </c:pt>
                <c:pt idx="132">
                  <c:v>64.971999999999994</c:v>
                </c:pt>
                <c:pt idx="133">
                  <c:v>64.760000000000005</c:v>
                </c:pt>
                <c:pt idx="134">
                  <c:v>64.438000000000002</c:v>
                </c:pt>
                <c:pt idx="135">
                  <c:v>64.319999999999993</c:v>
                </c:pt>
                <c:pt idx="136">
                  <c:v>64.2</c:v>
                </c:pt>
                <c:pt idx="137">
                  <c:v>64.004999999999995</c:v>
                </c:pt>
                <c:pt idx="138">
                  <c:v>63.792999999999999</c:v>
                </c:pt>
                <c:pt idx="139">
                  <c:v>63.640999999999998</c:v>
                </c:pt>
                <c:pt idx="140">
                  <c:v>63.319000000000003</c:v>
                </c:pt>
                <c:pt idx="141">
                  <c:v>63.085000000000001</c:v>
                </c:pt>
                <c:pt idx="142">
                  <c:v>62.784999999999997</c:v>
                </c:pt>
                <c:pt idx="143">
                  <c:v>62.463000000000001</c:v>
                </c:pt>
                <c:pt idx="144">
                  <c:v>62.081000000000003</c:v>
                </c:pt>
                <c:pt idx="145">
                  <c:v>61.817999999999998</c:v>
                </c:pt>
                <c:pt idx="146">
                  <c:v>61.637999999999998</c:v>
                </c:pt>
                <c:pt idx="147">
                  <c:v>61.472999999999999</c:v>
                </c:pt>
                <c:pt idx="148">
                  <c:v>61.363</c:v>
                </c:pt>
                <c:pt idx="149">
                  <c:v>61.232999999999997</c:v>
                </c:pt>
                <c:pt idx="150">
                  <c:v>60.99</c:v>
                </c:pt>
                <c:pt idx="151">
                  <c:v>60.783000000000001</c:v>
                </c:pt>
                <c:pt idx="152">
                  <c:v>60.573</c:v>
                </c:pt>
                <c:pt idx="153">
                  <c:v>60.283999999999999</c:v>
                </c:pt>
                <c:pt idx="154">
                  <c:v>60.067999999999998</c:v>
                </c:pt>
                <c:pt idx="155">
                  <c:v>59.887999999999998</c:v>
                </c:pt>
                <c:pt idx="156">
                  <c:v>59.807000000000002</c:v>
                </c:pt>
                <c:pt idx="157">
                  <c:v>59.610999999999997</c:v>
                </c:pt>
                <c:pt idx="158">
                  <c:v>59.543999999999997</c:v>
                </c:pt>
                <c:pt idx="159">
                  <c:v>59.222000000000001</c:v>
                </c:pt>
                <c:pt idx="160">
                  <c:v>58.945999999999998</c:v>
                </c:pt>
                <c:pt idx="161">
                  <c:v>58.781999999999996</c:v>
                </c:pt>
                <c:pt idx="162">
                  <c:v>58.524999999999999</c:v>
                </c:pt>
                <c:pt idx="163">
                  <c:v>58.454000000000001</c:v>
                </c:pt>
                <c:pt idx="164">
                  <c:v>58.097999999999999</c:v>
                </c:pt>
                <c:pt idx="165">
                  <c:v>57.808</c:v>
                </c:pt>
                <c:pt idx="166">
                  <c:v>57.537999999999997</c:v>
                </c:pt>
                <c:pt idx="167">
                  <c:v>57.261000000000003</c:v>
                </c:pt>
                <c:pt idx="168">
                  <c:v>56.795999999999999</c:v>
                </c:pt>
                <c:pt idx="169">
                  <c:v>56.518000000000001</c:v>
                </c:pt>
                <c:pt idx="170">
                  <c:v>56.374000000000002</c:v>
                </c:pt>
                <c:pt idx="171">
                  <c:v>56.168999999999997</c:v>
                </c:pt>
                <c:pt idx="172">
                  <c:v>56.08</c:v>
                </c:pt>
                <c:pt idx="173">
                  <c:v>55.927999999999997</c:v>
                </c:pt>
                <c:pt idx="174">
                  <c:v>55.743000000000002</c:v>
                </c:pt>
                <c:pt idx="175">
                  <c:v>55.460999999999999</c:v>
                </c:pt>
                <c:pt idx="176">
                  <c:v>55.262</c:v>
                </c:pt>
                <c:pt idx="177">
                  <c:v>55.017000000000003</c:v>
                </c:pt>
                <c:pt idx="178">
                  <c:v>54.79</c:v>
                </c:pt>
                <c:pt idx="179">
                  <c:v>54.534999999999997</c:v>
                </c:pt>
                <c:pt idx="180">
                  <c:v>54.264000000000003</c:v>
                </c:pt>
                <c:pt idx="181">
                  <c:v>53.99</c:v>
                </c:pt>
                <c:pt idx="182">
                  <c:v>53.63</c:v>
                </c:pt>
                <c:pt idx="183">
                  <c:v>53.63</c:v>
                </c:pt>
                <c:pt idx="184">
                  <c:v>53.63</c:v>
                </c:pt>
                <c:pt idx="185">
                  <c:v>53.63</c:v>
                </c:pt>
              </c:numCache>
            </c:numRef>
          </c:yVal>
          <c:smooth val="0"/>
          <c:extLst>
            <c:ext xmlns:c16="http://schemas.microsoft.com/office/drawing/2014/chart" uri="{C3380CC4-5D6E-409C-BE32-E72D297353CC}">
              <c16:uniqueId val="{00000000-16A9-47D7-97D1-8FDD9420F7BC}"/>
            </c:ext>
          </c:extLst>
        </c:ser>
        <c:ser>
          <c:idx val="1"/>
          <c:order val="1"/>
          <c:tx>
            <c:strRef>
              <c:f>Sheet1!$C$1</c:f>
              <c:strCache>
                <c:ptCount val="1"/>
                <c:pt idx="0">
                  <c:v>Lymphoma</c:v>
                </c:pt>
              </c:strCache>
            </c:strRef>
          </c:tx>
          <c:spPr>
            <a:ln w="41275">
              <a:solidFill>
                <a:srgbClr val="FF00FF"/>
              </a:solidFill>
              <a:prstDash val="solid"/>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Sheet1!$C$2:$C$187</c:f>
              <c:numCache>
                <c:formatCode>General</c:formatCode>
                <c:ptCount val="186"/>
                <c:pt idx="0">
                  <c:v>100</c:v>
                </c:pt>
                <c:pt idx="1">
                  <c:v>99.997</c:v>
                </c:pt>
                <c:pt idx="2">
                  <c:v>99.986999999999995</c:v>
                </c:pt>
                <c:pt idx="3">
                  <c:v>99.966999999999999</c:v>
                </c:pt>
                <c:pt idx="4">
                  <c:v>99.918000000000006</c:v>
                </c:pt>
                <c:pt idx="5">
                  <c:v>99.89</c:v>
                </c:pt>
                <c:pt idx="6">
                  <c:v>99.754999999999995</c:v>
                </c:pt>
                <c:pt idx="7">
                  <c:v>99.605000000000004</c:v>
                </c:pt>
                <c:pt idx="8">
                  <c:v>99.542000000000002</c:v>
                </c:pt>
                <c:pt idx="9">
                  <c:v>99.49</c:v>
                </c:pt>
                <c:pt idx="10">
                  <c:v>99.436999999999998</c:v>
                </c:pt>
                <c:pt idx="11">
                  <c:v>99.405000000000001</c:v>
                </c:pt>
                <c:pt idx="12">
                  <c:v>99.391999999999996</c:v>
                </c:pt>
                <c:pt idx="13">
                  <c:v>99.361000000000004</c:v>
                </c:pt>
                <c:pt idx="14">
                  <c:v>99.352000000000004</c:v>
                </c:pt>
                <c:pt idx="15">
                  <c:v>99.325999999999993</c:v>
                </c:pt>
                <c:pt idx="16">
                  <c:v>99.290999999999997</c:v>
                </c:pt>
                <c:pt idx="17">
                  <c:v>99.268000000000001</c:v>
                </c:pt>
                <c:pt idx="18">
                  <c:v>99.241</c:v>
                </c:pt>
                <c:pt idx="19">
                  <c:v>99.197000000000003</c:v>
                </c:pt>
                <c:pt idx="20">
                  <c:v>99.17</c:v>
                </c:pt>
                <c:pt idx="21">
                  <c:v>99.146000000000001</c:v>
                </c:pt>
                <c:pt idx="22">
                  <c:v>99.134</c:v>
                </c:pt>
                <c:pt idx="23">
                  <c:v>99.113</c:v>
                </c:pt>
                <c:pt idx="24">
                  <c:v>99.105999999999995</c:v>
                </c:pt>
                <c:pt idx="25">
                  <c:v>99.09</c:v>
                </c:pt>
                <c:pt idx="26">
                  <c:v>99.087000000000003</c:v>
                </c:pt>
                <c:pt idx="27">
                  <c:v>99.07</c:v>
                </c:pt>
                <c:pt idx="28">
                  <c:v>99.063000000000002</c:v>
                </c:pt>
                <c:pt idx="29">
                  <c:v>99.043000000000006</c:v>
                </c:pt>
                <c:pt idx="30">
                  <c:v>99.022999999999996</c:v>
                </c:pt>
                <c:pt idx="31">
                  <c:v>98.992000000000004</c:v>
                </c:pt>
                <c:pt idx="32">
                  <c:v>98.971000000000004</c:v>
                </c:pt>
                <c:pt idx="33">
                  <c:v>98.950999999999993</c:v>
                </c:pt>
                <c:pt idx="34">
                  <c:v>98.912000000000006</c:v>
                </c:pt>
                <c:pt idx="35">
                  <c:v>98.905000000000001</c:v>
                </c:pt>
                <c:pt idx="36">
                  <c:v>98.884</c:v>
                </c:pt>
                <c:pt idx="37">
                  <c:v>98.864999999999995</c:v>
                </c:pt>
                <c:pt idx="38">
                  <c:v>98.834999999999994</c:v>
                </c:pt>
                <c:pt idx="39">
                  <c:v>98.814999999999998</c:v>
                </c:pt>
                <c:pt idx="40">
                  <c:v>98.804000000000002</c:v>
                </c:pt>
                <c:pt idx="41">
                  <c:v>98.777000000000001</c:v>
                </c:pt>
                <c:pt idx="42">
                  <c:v>98.753</c:v>
                </c:pt>
                <c:pt idx="43">
                  <c:v>98.721999999999994</c:v>
                </c:pt>
                <c:pt idx="44">
                  <c:v>98.706000000000003</c:v>
                </c:pt>
                <c:pt idx="45">
                  <c:v>98.686000000000007</c:v>
                </c:pt>
                <c:pt idx="46">
                  <c:v>98.662000000000006</c:v>
                </c:pt>
                <c:pt idx="47">
                  <c:v>98.653999999999996</c:v>
                </c:pt>
                <c:pt idx="48">
                  <c:v>98.65</c:v>
                </c:pt>
                <c:pt idx="49">
                  <c:v>98.632999999999996</c:v>
                </c:pt>
                <c:pt idx="50">
                  <c:v>98.614999999999995</c:v>
                </c:pt>
                <c:pt idx="51">
                  <c:v>98.602000000000004</c:v>
                </c:pt>
                <c:pt idx="52">
                  <c:v>98.593000000000004</c:v>
                </c:pt>
                <c:pt idx="53">
                  <c:v>98.573999999999998</c:v>
                </c:pt>
                <c:pt idx="54">
                  <c:v>98.57</c:v>
                </c:pt>
                <c:pt idx="55">
                  <c:v>98.543000000000006</c:v>
                </c:pt>
                <c:pt idx="56">
                  <c:v>98.519000000000005</c:v>
                </c:pt>
                <c:pt idx="57">
                  <c:v>98.501000000000005</c:v>
                </c:pt>
                <c:pt idx="58">
                  <c:v>98.462999999999994</c:v>
                </c:pt>
                <c:pt idx="59">
                  <c:v>98.421000000000006</c:v>
                </c:pt>
                <c:pt idx="60">
                  <c:v>98.376999999999995</c:v>
                </c:pt>
                <c:pt idx="61">
                  <c:v>98.352000000000004</c:v>
                </c:pt>
                <c:pt idx="62">
                  <c:v>98.346999999999994</c:v>
                </c:pt>
                <c:pt idx="63">
                  <c:v>98.32</c:v>
                </c:pt>
                <c:pt idx="64">
                  <c:v>98.284000000000006</c:v>
                </c:pt>
                <c:pt idx="65">
                  <c:v>98.251999999999995</c:v>
                </c:pt>
                <c:pt idx="66">
                  <c:v>98.236000000000004</c:v>
                </c:pt>
                <c:pt idx="67">
                  <c:v>98.224999999999994</c:v>
                </c:pt>
                <c:pt idx="68">
                  <c:v>98.182000000000002</c:v>
                </c:pt>
                <c:pt idx="69">
                  <c:v>98.165999999999997</c:v>
                </c:pt>
                <c:pt idx="70">
                  <c:v>98.144000000000005</c:v>
                </c:pt>
                <c:pt idx="71">
                  <c:v>98.111000000000004</c:v>
                </c:pt>
                <c:pt idx="72">
                  <c:v>98.082999999999998</c:v>
                </c:pt>
                <c:pt idx="73">
                  <c:v>98.070999999999998</c:v>
                </c:pt>
                <c:pt idx="74">
                  <c:v>98.058999999999997</c:v>
                </c:pt>
                <c:pt idx="75">
                  <c:v>98.058999999999997</c:v>
                </c:pt>
                <c:pt idx="76">
                  <c:v>98.046000000000006</c:v>
                </c:pt>
                <c:pt idx="77">
                  <c:v>98.021000000000001</c:v>
                </c:pt>
                <c:pt idx="78">
                  <c:v>97.995999999999995</c:v>
                </c:pt>
                <c:pt idx="79">
                  <c:v>97.983999999999995</c:v>
                </c:pt>
                <c:pt idx="80">
                  <c:v>97.965000000000003</c:v>
                </c:pt>
                <c:pt idx="81">
                  <c:v>97.944999999999993</c:v>
                </c:pt>
                <c:pt idx="82">
                  <c:v>97.912999999999997</c:v>
                </c:pt>
                <c:pt idx="83">
                  <c:v>97.88</c:v>
                </c:pt>
                <c:pt idx="84">
                  <c:v>97.86</c:v>
                </c:pt>
                <c:pt idx="85">
                  <c:v>97.817999999999998</c:v>
                </c:pt>
                <c:pt idx="86">
                  <c:v>97.76</c:v>
                </c:pt>
                <c:pt idx="87">
                  <c:v>97.715999999999994</c:v>
                </c:pt>
                <c:pt idx="88">
                  <c:v>97.700999999999993</c:v>
                </c:pt>
                <c:pt idx="89">
                  <c:v>97.686000000000007</c:v>
                </c:pt>
                <c:pt idx="90">
                  <c:v>97.656000000000006</c:v>
                </c:pt>
                <c:pt idx="91">
                  <c:v>97.641000000000005</c:v>
                </c:pt>
                <c:pt idx="92">
                  <c:v>97.617999999999995</c:v>
                </c:pt>
                <c:pt idx="93">
                  <c:v>97.602999999999994</c:v>
                </c:pt>
                <c:pt idx="94">
                  <c:v>97.563999999999993</c:v>
                </c:pt>
                <c:pt idx="95">
                  <c:v>97.516999999999996</c:v>
                </c:pt>
                <c:pt idx="96">
                  <c:v>97.475999999999999</c:v>
                </c:pt>
                <c:pt idx="97">
                  <c:v>97.426000000000002</c:v>
                </c:pt>
                <c:pt idx="98">
                  <c:v>97.364999999999995</c:v>
                </c:pt>
                <c:pt idx="99">
                  <c:v>97.355999999999995</c:v>
                </c:pt>
                <c:pt idx="100">
                  <c:v>97.337999999999994</c:v>
                </c:pt>
                <c:pt idx="101">
                  <c:v>97.302999999999997</c:v>
                </c:pt>
                <c:pt idx="102">
                  <c:v>97.293999999999997</c:v>
                </c:pt>
                <c:pt idx="103">
                  <c:v>97.266000000000005</c:v>
                </c:pt>
                <c:pt idx="104">
                  <c:v>97.239000000000004</c:v>
                </c:pt>
                <c:pt idx="105">
                  <c:v>97.23</c:v>
                </c:pt>
                <c:pt idx="106">
                  <c:v>97.192999999999998</c:v>
                </c:pt>
                <c:pt idx="107">
                  <c:v>97.164000000000001</c:v>
                </c:pt>
                <c:pt idx="108">
                  <c:v>97.135000000000005</c:v>
                </c:pt>
                <c:pt idx="109">
                  <c:v>97.114000000000004</c:v>
                </c:pt>
                <c:pt idx="110">
                  <c:v>97.082999999999998</c:v>
                </c:pt>
                <c:pt idx="111">
                  <c:v>97.061999999999998</c:v>
                </c:pt>
                <c:pt idx="112">
                  <c:v>97.04</c:v>
                </c:pt>
                <c:pt idx="113">
                  <c:v>97.04</c:v>
                </c:pt>
                <c:pt idx="114">
                  <c:v>96.997</c:v>
                </c:pt>
                <c:pt idx="115">
                  <c:v>96.953000000000003</c:v>
                </c:pt>
                <c:pt idx="116">
                  <c:v>96.941999999999993</c:v>
                </c:pt>
                <c:pt idx="117">
                  <c:v>96.897000000000006</c:v>
                </c:pt>
                <c:pt idx="118">
                  <c:v>96.875</c:v>
                </c:pt>
                <c:pt idx="119">
                  <c:v>96.828999999999994</c:v>
                </c:pt>
                <c:pt idx="120">
                  <c:v>96.816999999999993</c:v>
                </c:pt>
                <c:pt idx="121">
                  <c:v>96.78</c:v>
                </c:pt>
                <c:pt idx="122">
                  <c:v>96.715999999999994</c:v>
                </c:pt>
                <c:pt idx="123">
                  <c:v>96.677000000000007</c:v>
                </c:pt>
                <c:pt idx="124">
                  <c:v>96.650999999999996</c:v>
                </c:pt>
                <c:pt idx="125">
                  <c:v>96.625</c:v>
                </c:pt>
                <c:pt idx="126">
                  <c:v>96.597999999999999</c:v>
                </c:pt>
                <c:pt idx="127">
                  <c:v>96.545000000000002</c:v>
                </c:pt>
                <c:pt idx="128">
                  <c:v>96.504000000000005</c:v>
                </c:pt>
                <c:pt idx="129">
                  <c:v>96.49</c:v>
                </c:pt>
                <c:pt idx="130">
                  <c:v>96.462999999999994</c:v>
                </c:pt>
                <c:pt idx="131">
                  <c:v>96.447999999999993</c:v>
                </c:pt>
                <c:pt idx="132">
                  <c:v>96.39</c:v>
                </c:pt>
                <c:pt idx="133">
                  <c:v>96.36</c:v>
                </c:pt>
                <c:pt idx="134">
                  <c:v>96.328000000000003</c:v>
                </c:pt>
                <c:pt idx="135">
                  <c:v>96.328000000000003</c:v>
                </c:pt>
                <c:pt idx="136">
                  <c:v>96.295000000000002</c:v>
                </c:pt>
                <c:pt idx="137">
                  <c:v>96.263000000000005</c:v>
                </c:pt>
                <c:pt idx="138">
                  <c:v>96.245999999999995</c:v>
                </c:pt>
                <c:pt idx="139">
                  <c:v>96.245999999999995</c:v>
                </c:pt>
                <c:pt idx="140">
                  <c:v>96.212999999999994</c:v>
                </c:pt>
                <c:pt idx="141">
                  <c:v>96.162000000000006</c:v>
                </c:pt>
                <c:pt idx="142">
                  <c:v>96.162000000000006</c:v>
                </c:pt>
                <c:pt idx="143">
                  <c:v>96.144000000000005</c:v>
                </c:pt>
                <c:pt idx="144">
                  <c:v>96.108000000000004</c:v>
                </c:pt>
                <c:pt idx="145">
                  <c:v>96.070999999999998</c:v>
                </c:pt>
                <c:pt idx="146">
                  <c:v>96.010999999999996</c:v>
                </c:pt>
                <c:pt idx="147">
                  <c:v>95.991</c:v>
                </c:pt>
                <c:pt idx="148">
                  <c:v>95.991</c:v>
                </c:pt>
                <c:pt idx="149">
                  <c:v>95.991</c:v>
                </c:pt>
                <c:pt idx="150">
                  <c:v>95.95</c:v>
                </c:pt>
                <c:pt idx="151">
                  <c:v>95.95</c:v>
                </c:pt>
                <c:pt idx="152">
                  <c:v>95.93</c:v>
                </c:pt>
                <c:pt idx="153">
                  <c:v>95.93</c:v>
                </c:pt>
                <c:pt idx="154">
                  <c:v>95.887</c:v>
                </c:pt>
                <c:pt idx="155">
                  <c:v>95.864000000000004</c:v>
                </c:pt>
                <c:pt idx="156">
                  <c:v>95.864000000000004</c:v>
                </c:pt>
                <c:pt idx="157">
                  <c:v>95.840999999999994</c:v>
                </c:pt>
                <c:pt idx="158">
                  <c:v>95.816000000000003</c:v>
                </c:pt>
                <c:pt idx="159">
                  <c:v>95.741</c:v>
                </c:pt>
                <c:pt idx="160">
                  <c:v>95.69</c:v>
                </c:pt>
                <c:pt idx="161">
                  <c:v>95.664000000000001</c:v>
                </c:pt>
                <c:pt idx="162">
                  <c:v>95.664000000000001</c:v>
                </c:pt>
                <c:pt idx="163">
                  <c:v>95.664000000000001</c:v>
                </c:pt>
                <c:pt idx="164">
                  <c:v>95.638000000000005</c:v>
                </c:pt>
                <c:pt idx="165">
                  <c:v>95.558999999999997</c:v>
                </c:pt>
                <c:pt idx="166">
                  <c:v>95.504999999999995</c:v>
                </c:pt>
                <c:pt idx="167">
                  <c:v>95.504999999999995</c:v>
                </c:pt>
                <c:pt idx="168">
                  <c:v>95.475999999999999</c:v>
                </c:pt>
                <c:pt idx="169">
                  <c:v>95.444999999999993</c:v>
                </c:pt>
                <c:pt idx="170">
                  <c:v>95.444999999999993</c:v>
                </c:pt>
                <c:pt idx="171">
                  <c:v>95.412000000000006</c:v>
                </c:pt>
                <c:pt idx="172">
                  <c:v>95.346000000000004</c:v>
                </c:pt>
                <c:pt idx="173">
                  <c:v>95.346000000000004</c:v>
                </c:pt>
                <c:pt idx="174">
                  <c:v>95.311999999999998</c:v>
                </c:pt>
                <c:pt idx="175">
                  <c:v>95.278000000000006</c:v>
                </c:pt>
                <c:pt idx="176">
                  <c:v>95.278000000000006</c:v>
                </c:pt>
                <c:pt idx="177">
                  <c:v>95.2</c:v>
                </c:pt>
                <c:pt idx="178">
                  <c:v>95.119</c:v>
                </c:pt>
                <c:pt idx="179">
                  <c:v>95.070999999999998</c:v>
                </c:pt>
                <c:pt idx="180">
                  <c:v>95.070999999999998</c:v>
                </c:pt>
                <c:pt idx="181">
                  <c:v>94.891999999999996</c:v>
                </c:pt>
                <c:pt idx="182">
                  <c:v>94.891999999999996</c:v>
                </c:pt>
                <c:pt idx="183">
                  <c:v>94.891999999999996</c:v>
                </c:pt>
                <c:pt idx="184">
                  <c:v>94.891999999999996</c:v>
                </c:pt>
                <c:pt idx="185">
                  <c:v>94.891999999999996</c:v>
                </c:pt>
              </c:numCache>
            </c:numRef>
          </c:yVal>
          <c:smooth val="0"/>
          <c:extLst>
            <c:ext xmlns:c16="http://schemas.microsoft.com/office/drawing/2014/chart" uri="{C3380CC4-5D6E-409C-BE32-E72D297353CC}">
              <c16:uniqueId val="{00000001-16A9-47D7-97D1-8FDD9420F7BC}"/>
            </c:ext>
          </c:extLst>
        </c:ser>
        <c:ser>
          <c:idx val="2"/>
          <c:order val="2"/>
          <c:tx>
            <c:strRef>
              <c:f>Sheet1!$D$1</c:f>
              <c:strCache>
                <c:ptCount val="1"/>
                <c:pt idx="0">
                  <c:v>Skin</c:v>
                </c:pt>
              </c:strCache>
            </c:strRef>
          </c:tx>
          <c:spPr>
            <a:ln w="41275">
              <a:solidFill>
                <a:srgbClr val="009900"/>
              </a:solidFill>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Sheet1!$D$2:$D$187</c:f>
              <c:numCache>
                <c:formatCode>General</c:formatCode>
                <c:ptCount val="186"/>
                <c:pt idx="0">
                  <c:v>100</c:v>
                </c:pt>
                <c:pt idx="1">
                  <c:v>99.986999999999995</c:v>
                </c:pt>
                <c:pt idx="2">
                  <c:v>99.944000000000003</c:v>
                </c:pt>
                <c:pt idx="3">
                  <c:v>99.908000000000001</c:v>
                </c:pt>
                <c:pt idx="4">
                  <c:v>99.825999999999993</c:v>
                </c:pt>
                <c:pt idx="5">
                  <c:v>99.727999999999994</c:v>
                </c:pt>
                <c:pt idx="6">
                  <c:v>99.367999999999995</c:v>
                </c:pt>
                <c:pt idx="7">
                  <c:v>98.956999999999994</c:v>
                </c:pt>
                <c:pt idx="8">
                  <c:v>98.819000000000003</c:v>
                </c:pt>
                <c:pt idx="9">
                  <c:v>98.664000000000001</c:v>
                </c:pt>
                <c:pt idx="10">
                  <c:v>98.537999999999997</c:v>
                </c:pt>
                <c:pt idx="11">
                  <c:v>98.415000000000006</c:v>
                </c:pt>
                <c:pt idx="12">
                  <c:v>98.231999999999999</c:v>
                </c:pt>
                <c:pt idx="13">
                  <c:v>98.063000000000002</c:v>
                </c:pt>
                <c:pt idx="14">
                  <c:v>97.95</c:v>
                </c:pt>
                <c:pt idx="15">
                  <c:v>97.808000000000007</c:v>
                </c:pt>
                <c:pt idx="16">
                  <c:v>97.710999999999999</c:v>
                </c:pt>
                <c:pt idx="17">
                  <c:v>97.561000000000007</c:v>
                </c:pt>
                <c:pt idx="18">
                  <c:v>97.349000000000004</c:v>
                </c:pt>
                <c:pt idx="19">
                  <c:v>97.066999999999993</c:v>
                </c:pt>
                <c:pt idx="20">
                  <c:v>96.911000000000001</c:v>
                </c:pt>
                <c:pt idx="21">
                  <c:v>96.686000000000007</c:v>
                </c:pt>
                <c:pt idx="22">
                  <c:v>96.471999999999994</c:v>
                </c:pt>
                <c:pt idx="23">
                  <c:v>96.28</c:v>
                </c:pt>
                <c:pt idx="24">
                  <c:v>96.043999999999997</c:v>
                </c:pt>
                <c:pt idx="25">
                  <c:v>95.873000000000005</c:v>
                </c:pt>
                <c:pt idx="26">
                  <c:v>95.75</c:v>
                </c:pt>
                <c:pt idx="27">
                  <c:v>95.635000000000005</c:v>
                </c:pt>
                <c:pt idx="28">
                  <c:v>95.462999999999994</c:v>
                </c:pt>
                <c:pt idx="29">
                  <c:v>95.317999999999998</c:v>
                </c:pt>
                <c:pt idx="30">
                  <c:v>95.025000000000006</c:v>
                </c:pt>
                <c:pt idx="31">
                  <c:v>94.751000000000005</c:v>
                </c:pt>
                <c:pt idx="32">
                  <c:v>94.6</c:v>
                </c:pt>
                <c:pt idx="33">
                  <c:v>94.468000000000004</c:v>
                </c:pt>
                <c:pt idx="34">
                  <c:v>94.29</c:v>
                </c:pt>
                <c:pt idx="35">
                  <c:v>94.143000000000001</c:v>
                </c:pt>
                <c:pt idx="36">
                  <c:v>93.96</c:v>
                </c:pt>
                <c:pt idx="37">
                  <c:v>93.724999999999994</c:v>
                </c:pt>
                <c:pt idx="38">
                  <c:v>93.557000000000002</c:v>
                </c:pt>
                <c:pt idx="39">
                  <c:v>93.379000000000005</c:v>
                </c:pt>
                <c:pt idx="40">
                  <c:v>93.251000000000005</c:v>
                </c:pt>
                <c:pt idx="41">
                  <c:v>93.126000000000005</c:v>
                </c:pt>
                <c:pt idx="42">
                  <c:v>92.938000000000002</c:v>
                </c:pt>
                <c:pt idx="43">
                  <c:v>92.745000000000005</c:v>
                </c:pt>
                <c:pt idx="44">
                  <c:v>92.546999999999997</c:v>
                </c:pt>
                <c:pt idx="45">
                  <c:v>92.399000000000001</c:v>
                </c:pt>
                <c:pt idx="46">
                  <c:v>92.197999999999993</c:v>
                </c:pt>
                <c:pt idx="47">
                  <c:v>91.998999999999995</c:v>
                </c:pt>
                <c:pt idx="48">
                  <c:v>91.783000000000001</c:v>
                </c:pt>
                <c:pt idx="49">
                  <c:v>91.596999999999994</c:v>
                </c:pt>
                <c:pt idx="50">
                  <c:v>91.495000000000005</c:v>
                </c:pt>
                <c:pt idx="51">
                  <c:v>91.361000000000004</c:v>
                </c:pt>
                <c:pt idx="52">
                  <c:v>91.234999999999999</c:v>
                </c:pt>
                <c:pt idx="53">
                  <c:v>91.09</c:v>
                </c:pt>
                <c:pt idx="54">
                  <c:v>90.975999999999999</c:v>
                </c:pt>
                <c:pt idx="55">
                  <c:v>90.793000000000006</c:v>
                </c:pt>
                <c:pt idx="56">
                  <c:v>90.673000000000002</c:v>
                </c:pt>
                <c:pt idx="57">
                  <c:v>90.546999999999997</c:v>
                </c:pt>
                <c:pt idx="58">
                  <c:v>90.415000000000006</c:v>
                </c:pt>
                <c:pt idx="59">
                  <c:v>90.234999999999999</c:v>
                </c:pt>
                <c:pt idx="60">
                  <c:v>89.988</c:v>
                </c:pt>
                <c:pt idx="61">
                  <c:v>89.78</c:v>
                </c:pt>
                <c:pt idx="62">
                  <c:v>89.623999999999995</c:v>
                </c:pt>
                <c:pt idx="63">
                  <c:v>89.488</c:v>
                </c:pt>
                <c:pt idx="64">
                  <c:v>89.387</c:v>
                </c:pt>
                <c:pt idx="65">
                  <c:v>89.222999999999999</c:v>
                </c:pt>
                <c:pt idx="66">
                  <c:v>89.094999999999999</c:v>
                </c:pt>
                <c:pt idx="67">
                  <c:v>88.900999999999996</c:v>
                </c:pt>
                <c:pt idx="68">
                  <c:v>88.772000000000006</c:v>
                </c:pt>
                <c:pt idx="69">
                  <c:v>88.602999999999994</c:v>
                </c:pt>
                <c:pt idx="70">
                  <c:v>88.41</c:v>
                </c:pt>
                <c:pt idx="71">
                  <c:v>88.242999999999995</c:v>
                </c:pt>
                <c:pt idx="72">
                  <c:v>88.01</c:v>
                </c:pt>
                <c:pt idx="73">
                  <c:v>87.825999999999993</c:v>
                </c:pt>
                <c:pt idx="74">
                  <c:v>87.667000000000002</c:v>
                </c:pt>
                <c:pt idx="75">
                  <c:v>87.513000000000005</c:v>
                </c:pt>
                <c:pt idx="76">
                  <c:v>87.313999999999993</c:v>
                </c:pt>
                <c:pt idx="77">
                  <c:v>87.195999999999998</c:v>
                </c:pt>
                <c:pt idx="78">
                  <c:v>87.025999999999996</c:v>
                </c:pt>
                <c:pt idx="79">
                  <c:v>86.855999999999995</c:v>
                </c:pt>
                <c:pt idx="80">
                  <c:v>86.734999999999999</c:v>
                </c:pt>
                <c:pt idx="81">
                  <c:v>86.542000000000002</c:v>
                </c:pt>
                <c:pt idx="82">
                  <c:v>86.372</c:v>
                </c:pt>
                <c:pt idx="83">
                  <c:v>86.26</c:v>
                </c:pt>
                <c:pt idx="84">
                  <c:v>85.977000000000004</c:v>
                </c:pt>
                <c:pt idx="85">
                  <c:v>85.73</c:v>
                </c:pt>
                <c:pt idx="86">
                  <c:v>85.606999999999999</c:v>
                </c:pt>
                <c:pt idx="87">
                  <c:v>85.46</c:v>
                </c:pt>
                <c:pt idx="88">
                  <c:v>85.363</c:v>
                </c:pt>
                <c:pt idx="89">
                  <c:v>85.168999999999997</c:v>
                </c:pt>
                <c:pt idx="90">
                  <c:v>85.072000000000003</c:v>
                </c:pt>
                <c:pt idx="91">
                  <c:v>84.959000000000003</c:v>
                </c:pt>
                <c:pt idx="92">
                  <c:v>84.807000000000002</c:v>
                </c:pt>
                <c:pt idx="93">
                  <c:v>84.668999999999997</c:v>
                </c:pt>
                <c:pt idx="94">
                  <c:v>84.521000000000001</c:v>
                </c:pt>
                <c:pt idx="95">
                  <c:v>84.426000000000002</c:v>
                </c:pt>
                <c:pt idx="96">
                  <c:v>84.263999999999996</c:v>
                </c:pt>
                <c:pt idx="97">
                  <c:v>84.061999999999998</c:v>
                </c:pt>
                <c:pt idx="98">
                  <c:v>83.921999999999997</c:v>
                </c:pt>
                <c:pt idx="99">
                  <c:v>83.781000000000006</c:v>
                </c:pt>
                <c:pt idx="100">
                  <c:v>83.701999999999998</c:v>
                </c:pt>
                <c:pt idx="101">
                  <c:v>83.540999999999997</c:v>
                </c:pt>
                <c:pt idx="102">
                  <c:v>83.343999999999994</c:v>
                </c:pt>
                <c:pt idx="103">
                  <c:v>83.072999999999993</c:v>
                </c:pt>
                <c:pt idx="104">
                  <c:v>82.926000000000002</c:v>
                </c:pt>
                <c:pt idx="105">
                  <c:v>82.787999999999997</c:v>
                </c:pt>
                <c:pt idx="106">
                  <c:v>82.638000000000005</c:v>
                </c:pt>
                <c:pt idx="107">
                  <c:v>82.456999999999994</c:v>
                </c:pt>
                <c:pt idx="108">
                  <c:v>82.233000000000004</c:v>
                </c:pt>
                <c:pt idx="109">
                  <c:v>81.988</c:v>
                </c:pt>
                <c:pt idx="110">
                  <c:v>81.789000000000001</c:v>
                </c:pt>
                <c:pt idx="111">
                  <c:v>81.606999999999999</c:v>
                </c:pt>
                <c:pt idx="112">
                  <c:v>81.468000000000004</c:v>
                </c:pt>
                <c:pt idx="113">
                  <c:v>81.272999999999996</c:v>
                </c:pt>
                <c:pt idx="114">
                  <c:v>81.131</c:v>
                </c:pt>
                <c:pt idx="115">
                  <c:v>80.954999999999998</c:v>
                </c:pt>
                <c:pt idx="116">
                  <c:v>80.8</c:v>
                </c:pt>
                <c:pt idx="117">
                  <c:v>80.665000000000006</c:v>
                </c:pt>
                <c:pt idx="118">
                  <c:v>80.448999999999998</c:v>
                </c:pt>
                <c:pt idx="119">
                  <c:v>80.286000000000001</c:v>
                </c:pt>
                <c:pt idx="120">
                  <c:v>80.096999999999994</c:v>
                </c:pt>
                <c:pt idx="121">
                  <c:v>79.897999999999996</c:v>
                </c:pt>
                <c:pt idx="122">
                  <c:v>79.718000000000004</c:v>
                </c:pt>
                <c:pt idx="123">
                  <c:v>79.549000000000007</c:v>
                </c:pt>
                <c:pt idx="124">
                  <c:v>79.483999999999995</c:v>
                </c:pt>
                <c:pt idx="125">
                  <c:v>79.403999999999996</c:v>
                </c:pt>
                <c:pt idx="126">
                  <c:v>79.257999999999996</c:v>
                </c:pt>
                <c:pt idx="127">
                  <c:v>79.003</c:v>
                </c:pt>
                <c:pt idx="128">
                  <c:v>78.813000000000002</c:v>
                </c:pt>
                <c:pt idx="129">
                  <c:v>78.69</c:v>
                </c:pt>
                <c:pt idx="130">
                  <c:v>78.494</c:v>
                </c:pt>
                <c:pt idx="131">
                  <c:v>78.350999999999999</c:v>
                </c:pt>
                <c:pt idx="132">
                  <c:v>78.015000000000001</c:v>
                </c:pt>
                <c:pt idx="133">
                  <c:v>77.83</c:v>
                </c:pt>
                <c:pt idx="134">
                  <c:v>77.558999999999997</c:v>
                </c:pt>
                <c:pt idx="135">
                  <c:v>77.477999999999994</c:v>
                </c:pt>
                <c:pt idx="136">
                  <c:v>77.412000000000006</c:v>
                </c:pt>
                <c:pt idx="137">
                  <c:v>77.265000000000001</c:v>
                </c:pt>
                <c:pt idx="138">
                  <c:v>77.116</c:v>
                </c:pt>
                <c:pt idx="139">
                  <c:v>76.998999999999995</c:v>
                </c:pt>
                <c:pt idx="140">
                  <c:v>76.713999999999999</c:v>
                </c:pt>
                <c:pt idx="141">
                  <c:v>76.561000000000007</c:v>
                </c:pt>
                <c:pt idx="142">
                  <c:v>76.301000000000002</c:v>
                </c:pt>
                <c:pt idx="143">
                  <c:v>76.054000000000002</c:v>
                </c:pt>
                <c:pt idx="144">
                  <c:v>75.724999999999994</c:v>
                </c:pt>
                <c:pt idx="145">
                  <c:v>75.495000000000005</c:v>
                </c:pt>
                <c:pt idx="146">
                  <c:v>75.335999999999999</c:v>
                </c:pt>
                <c:pt idx="147">
                  <c:v>75.194999999999993</c:v>
                </c:pt>
                <c:pt idx="148">
                  <c:v>75.052999999999997</c:v>
                </c:pt>
                <c:pt idx="149">
                  <c:v>74.950999999999993</c:v>
                </c:pt>
                <c:pt idx="150">
                  <c:v>74.828000000000003</c:v>
                </c:pt>
                <c:pt idx="151">
                  <c:v>74.662000000000006</c:v>
                </c:pt>
                <c:pt idx="152">
                  <c:v>74.578000000000003</c:v>
                </c:pt>
                <c:pt idx="153">
                  <c:v>74.408000000000001</c:v>
                </c:pt>
                <c:pt idx="154">
                  <c:v>74.233999999999995</c:v>
                </c:pt>
                <c:pt idx="155">
                  <c:v>74.058000000000007</c:v>
                </c:pt>
                <c:pt idx="156">
                  <c:v>73.989999999999995</c:v>
                </c:pt>
                <c:pt idx="157">
                  <c:v>73.822000000000003</c:v>
                </c:pt>
                <c:pt idx="158">
                  <c:v>73.796999999999997</c:v>
                </c:pt>
                <c:pt idx="159">
                  <c:v>73.646000000000001</c:v>
                </c:pt>
                <c:pt idx="160">
                  <c:v>73.441999999999993</c:v>
                </c:pt>
                <c:pt idx="161">
                  <c:v>73.313000000000002</c:v>
                </c:pt>
                <c:pt idx="162">
                  <c:v>73.132000000000005</c:v>
                </c:pt>
                <c:pt idx="163">
                  <c:v>73.105999999999995</c:v>
                </c:pt>
                <c:pt idx="164">
                  <c:v>72.869</c:v>
                </c:pt>
                <c:pt idx="165">
                  <c:v>72.682000000000002</c:v>
                </c:pt>
                <c:pt idx="166">
                  <c:v>72.545000000000002</c:v>
                </c:pt>
                <c:pt idx="167">
                  <c:v>72.295000000000002</c:v>
                </c:pt>
                <c:pt idx="168">
                  <c:v>71.950999999999993</c:v>
                </c:pt>
                <c:pt idx="169">
                  <c:v>71.734999999999999</c:v>
                </c:pt>
                <c:pt idx="170">
                  <c:v>71.671000000000006</c:v>
                </c:pt>
                <c:pt idx="171">
                  <c:v>71.507000000000005</c:v>
                </c:pt>
                <c:pt idx="172">
                  <c:v>71.406999999999996</c:v>
                </c:pt>
                <c:pt idx="173">
                  <c:v>71.271000000000001</c:v>
                </c:pt>
                <c:pt idx="174">
                  <c:v>71.132999999999996</c:v>
                </c:pt>
                <c:pt idx="175">
                  <c:v>71.027000000000001</c:v>
                </c:pt>
                <c:pt idx="176">
                  <c:v>70.802999999999997</c:v>
                </c:pt>
                <c:pt idx="177">
                  <c:v>70.646000000000001</c:v>
                </c:pt>
                <c:pt idx="178">
                  <c:v>70.391000000000005</c:v>
                </c:pt>
                <c:pt idx="179">
                  <c:v>70.195999999999998</c:v>
                </c:pt>
                <c:pt idx="180">
                  <c:v>69.941000000000003</c:v>
                </c:pt>
                <c:pt idx="181">
                  <c:v>69.941000000000003</c:v>
                </c:pt>
                <c:pt idx="182">
                  <c:v>69.941000000000003</c:v>
                </c:pt>
                <c:pt idx="183">
                  <c:v>69.941000000000003</c:v>
                </c:pt>
                <c:pt idx="184">
                  <c:v>69.941000000000003</c:v>
                </c:pt>
                <c:pt idx="185">
                  <c:v>69.941000000000003</c:v>
                </c:pt>
              </c:numCache>
            </c:numRef>
          </c:yVal>
          <c:smooth val="0"/>
          <c:extLst>
            <c:ext xmlns:c16="http://schemas.microsoft.com/office/drawing/2014/chart" uri="{C3380CC4-5D6E-409C-BE32-E72D297353CC}">
              <c16:uniqueId val="{00000002-16A9-47D7-97D1-8FDD9420F7BC}"/>
            </c:ext>
          </c:extLst>
        </c:ser>
        <c:ser>
          <c:idx val="3"/>
          <c:order val="3"/>
          <c:tx>
            <c:strRef>
              <c:f>Sheet1!$E$1</c:f>
              <c:strCache>
                <c:ptCount val="1"/>
                <c:pt idx="0">
                  <c:v>Other</c:v>
                </c:pt>
              </c:strCache>
            </c:strRef>
          </c:tx>
          <c:spPr>
            <a:ln w="41275">
              <a:solidFill>
                <a:srgbClr val="00B0F0"/>
              </a:solidFill>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Sheet1!$E$2:$E$187</c:f>
              <c:numCache>
                <c:formatCode>General</c:formatCode>
                <c:ptCount val="186"/>
                <c:pt idx="0">
                  <c:v>100</c:v>
                </c:pt>
                <c:pt idx="1">
                  <c:v>99.99</c:v>
                </c:pt>
                <c:pt idx="2">
                  <c:v>99.965000000000003</c:v>
                </c:pt>
                <c:pt idx="3">
                  <c:v>99.935000000000002</c:v>
                </c:pt>
                <c:pt idx="4">
                  <c:v>99.876999999999995</c:v>
                </c:pt>
                <c:pt idx="5">
                  <c:v>99.778999999999996</c:v>
                </c:pt>
                <c:pt idx="6">
                  <c:v>98.781999999999996</c:v>
                </c:pt>
                <c:pt idx="7">
                  <c:v>97.572000000000003</c:v>
                </c:pt>
                <c:pt idx="8">
                  <c:v>97.400999999999996</c:v>
                </c:pt>
                <c:pt idx="9">
                  <c:v>97.301000000000002</c:v>
                </c:pt>
                <c:pt idx="10">
                  <c:v>97.221000000000004</c:v>
                </c:pt>
                <c:pt idx="11">
                  <c:v>97.153000000000006</c:v>
                </c:pt>
                <c:pt idx="12">
                  <c:v>97.091999999999999</c:v>
                </c:pt>
                <c:pt idx="13">
                  <c:v>97.01</c:v>
                </c:pt>
                <c:pt idx="14">
                  <c:v>96.924999999999997</c:v>
                </c:pt>
                <c:pt idx="15">
                  <c:v>96.853999999999999</c:v>
                </c:pt>
                <c:pt idx="16">
                  <c:v>96.772999999999996</c:v>
                </c:pt>
                <c:pt idx="17">
                  <c:v>96.703999999999994</c:v>
                </c:pt>
                <c:pt idx="18">
                  <c:v>96.629000000000005</c:v>
                </c:pt>
                <c:pt idx="19">
                  <c:v>96.554000000000002</c:v>
                </c:pt>
                <c:pt idx="20">
                  <c:v>96.51</c:v>
                </c:pt>
                <c:pt idx="21">
                  <c:v>96.46</c:v>
                </c:pt>
                <c:pt idx="22">
                  <c:v>96.358999999999995</c:v>
                </c:pt>
                <c:pt idx="23">
                  <c:v>96.3</c:v>
                </c:pt>
                <c:pt idx="24">
                  <c:v>96.224000000000004</c:v>
                </c:pt>
                <c:pt idx="25">
                  <c:v>96.119</c:v>
                </c:pt>
                <c:pt idx="26">
                  <c:v>96.021000000000001</c:v>
                </c:pt>
                <c:pt idx="27">
                  <c:v>95.945999999999998</c:v>
                </c:pt>
                <c:pt idx="28">
                  <c:v>95.882999999999996</c:v>
                </c:pt>
                <c:pt idx="29">
                  <c:v>95.822999999999993</c:v>
                </c:pt>
                <c:pt idx="30">
                  <c:v>95.748999999999995</c:v>
                </c:pt>
                <c:pt idx="31">
                  <c:v>95.703000000000003</c:v>
                </c:pt>
                <c:pt idx="32">
                  <c:v>95.649000000000001</c:v>
                </c:pt>
                <c:pt idx="33">
                  <c:v>95.584000000000003</c:v>
                </c:pt>
                <c:pt idx="34">
                  <c:v>95.516000000000005</c:v>
                </c:pt>
                <c:pt idx="35">
                  <c:v>95.468000000000004</c:v>
                </c:pt>
                <c:pt idx="36">
                  <c:v>95.391000000000005</c:v>
                </c:pt>
                <c:pt idx="37">
                  <c:v>95.320999999999998</c:v>
                </c:pt>
                <c:pt idx="38">
                  <c:v>95.238</c:v>
                </c:pt>
                <c:pt idx="39">
                  <c:v>95.182000000000002</c:v>
                </c:pt>
                <c:pt idx="40">
                  <c:v>95.128</c:v>
                </c:pt>
                <c:pt idx="41">
                  <c:v>95.021000000000001</c:v>
                </c:pt>
                <c:pt idx="42">
                  <c:v>94.933000000000007</c:v>
                </c:pt>
                <c:pt idx="43">
                  <c:v>94.843999999999994</c:v>
                </c:pt>
                <c:pt idx="44">
                  <c:v>94.79</c:v>
                </c:pt>
                <c:pt idx="45">
                  <c:v>94.712000000000003</c:v>
                </c:pt>
                <c:pt idx="46">
                  <c:v>94.656000000000006</c:v>
                </c:pt>
                <c:pt idx="47">
                  <c:v>94.605000000000004</c:v>
                </c:pt>
                <c:pt idx="48">
                  <c:v>94.486999999999995</c:v>
                </c:pt>
                <c:pt idx="49">
                  <c:v>94.381</c:v>
                </c:pt>
                <c:pt idx="50">
                  <c:v>94.263999999999996</c:v>
                </c:pt>
                <c:pt idx="51">
                  <c:v>94.137</c:v>
                </c:pt>
                <c:pt idx="52">
                  <c:v>94.04</c:v>
                </c:pt>
                <c:pt idx="53">
                  <c:v>93.945999999999998</c:v>
                </c:pt>
                <c:pt idx="54">
                  <c:v>93.897000000000006</c:v>
                </c:pt>
                <c:pt idx="55">
                  <c:v>93.802999999999997</c:v>
                </c:pt>
                <c:pt idx="56">
                  <c:v>93.716999999999999</c:v>
                </c:pt>
                <c:pt idx="57">
                  <c:v>93.653999999999996</c:v>
                </c:pt>
                <c:pt idx="58">
                  <c:v>93.557000000000002</c:v>
                </c:pt>
                <c:pt idx="59">
                  <c:v>93.472999999999999</c:v>
                </c:pt>
                <c:pt idx="60">
                  <c:v>93.382999999999996</c:v>
                </c:pt>
                <c:pt idx="61">
                  <c:v>93.313999999999993</c:v>
                </c:pt>
                <c:pt idx="62">
                  <c:v>93.201999999999998</c:v>
                </c:pt>
                <c:pt idx="63">
                  <c:v>93.125</c:v>
                </c:pt>
                <c:pt idx="64">
                  <c:v>93.007000000000005</c:v>
                </c:pt>
                <c:pt idx="65">
                  <c:v>92.95</c:v>
                </c:pt>
                <c:pt idx="66">
                  <c:v>92.876000000000005</c:v>
                </c:pt>
                <c:pt idx="67">
                  <c:v>92.777000000000001</c:v>
                </c:pt>
                <c:pt idx="68">
                  <c:v>92.697999999999993</c:v>
                </c:pt>
                <c:pt idx="69">
                  <c:v>92.590999999999994</c:v>
                </c:pt>
                <c:pt idx="70">
                  <c:v>92.516000000000005</c:v>
                </c:pt>
                <c:pt idx="71">
                  <c:v>92.406999999999996</c:v>
                </c:pt>
                <c:pt idx="72">
                  <c:v>92.334999999999994</c:v>
                </c:pt>
                <c:pt idx="73">
                  <c:v>92.230999999999995</c:v>
                </c:pt>
                <c:pt idx="74">
                  <c:v>92.117999999999995</c:v>
                </c:pt>
                <c:pt idx="75">
                  <c:v>92.021000000000001</c:v>
                </c:pt>
                <c:pt idx="76">
                  <c:v>91.936999999999998</c:v>
                </c:pt>
                <c:pt idx="77">
                  <c:v>91.852000000000004</c:v>
                </c:pt>
                <c:pt idx="78">
                  <c:v>91.772000000000006</c:v>
                </c:pt>
                <c:pt idx="79">
                  <c:v>91.703999999999994</c:v>
                </c:pt>
                <c:pt idx="80">
                  <c:v>91.593000000000004</c:v>
                </c:pt>
                <c:pt idx="81">
                  <c:v>91.492000000000004</c:v>
                </c:pt>
                <c:pt idx="82">
                  <c:v>91.391000000000005</c:v>
                </c:pt>
                <c:pt idx="83">
                  <c:v>91.301000000000002</c:v>
                </c:pt>
                <c:pt idx="84">
                  <c:v>91.215000000000003</c:v>
                </c:pt>
                <c:pt idx="85">
                  <c:v>91.055999999999997</c:v>
                </c:pt>
                <c:pt idx="86">
                  <c:v>90.935000000000002</c:v>
                </c:pt>
                <c:pt idx="87">
                  <c:v>90.849000000000004</c:v>
                </c:pt>
                <c:pt idx="88">
                  <c:v>90.777000000000001</c:v>
                </c:pt>
                <c:pt idx="89">
                  <c:v>90.697000000000003</c:v>
                </c:pt>
                <c:pt idx="90">
                  <c:v>90.608999999999995</c:v>
                </c:pt>
                <c:pt idx="91">
                  <c:v>90.492000000000004</c:v>
                </c:pt>
                <c:pt idx="92">
                  <c:v>90.373000000000005</c:v>
                </c:pt>
                <c:pt idx="93">
                  <c:v>90.283000000000001</c:v>
                </c:pt>
                <c:pt idx="94">
                  <c:v>90.215000000000003</c:v>
                </c:pt>
                <c:pt idx="95">
                  <c:v>90.106999999999999</c:v>
                </c:pt>
                <c:pt idx="96">
                  <c:v>90.013000000000005</c:v>
                </c:pt>
                <c:pt idx="97">
                  <c:v>89.962999999999994</c:v>
                </c:pt>
                <c:pt idx="98">
                  <c:v>89.896000000000001</c:v>
                </c:pt>
                <c:pt idx="99">
                  <c:v>89.784000000000006</c:v>
                </c:pt>
                <c:pt idx="100">
                  <c:v>89.646000000000001</c:v>
                </c:pt>
                <c:pt idx="101">
                  <c:v>89.516000000000005</c:v>
                </c:pt>
                <c:pt idx="102">
                  <c:v>89.436999999999998</c:v>
                </c:pt>
                <c:pt idx="103">
                  <c:v>89.349000000000004</c:v>
                </c:pt>
                <c:pt idx="104">
                  <c:v>89.224000000000004</c:v>
                </c:pt>
                <c:pt idx="105">
                  <c:v>89.143000000000001</c:v>
                </c:pt>
                <c:pt idx="106">
                  <c:v>89.043999999999997</c:v>
                </c:pt>
                <c:pt idx="107">
                  <c:v>88.950999999999993</c:v>
                </c:pt>
                <c:pt idx="108">
                  <c:v>88.799000000000007</c:v>
                </c:pt>
                <c:pt idx="109">
                  <c:v>88.67</c:v>
                </c:pt>
                <c:pt idx="110">
                  <c:v>88.486000000000004</c:v>
                </c:pt>
                <c:pt idx="111">
                  <c:v>88.320999999999998</c:v>
                </c:pt>
                <c:pt idx="112">
                  <c:v>88.186000000000007</c:v>
                </c:pt>
                <c:pt idx="113">
                  <c:v>88.102000000000004</c:v>
                </c:pt>
                <c:pt idx="114">
                  <c:v>87.965000000000003</c:v>
                </c:pt>
                <c:pt idx="115">
                  <c:v>87.805000000000007</c:v>
                </c:pt>
                <c:pt idx="116">
                  <c:v>87.677000000000007</c:v>
                </c:pt>
                <c:pt idx="117">
                  <c:v>87.525000000000006</c:v>
                </c:pt>
                <c:pt idx="118">
                  <c:v>87.436999999999998</c:v>
                </c:pt>
                <c:pt idx="119">
                  <c:v>87.37</c:v>
                </c:pt>
                <c:pt idx="120">
                  <c:v>87.221999999999994</c:v>
                </c:pt>
                <c:pt idx="121">
                  <c:v>87.126000000000005</c:v>
                </c:pt>
                <c:pt idx="122">
                  <c:v>86.965000000000003</c:v>
                </c:pt>
                <c:pt idx="123">
                  <c:v>86.838999999999999</c:v>
                </c:pt>
                <c:pt idx="124">
                  <c:v>86.724999999999994</c:v>
                </c:pt>
                <c:pt idx="125">
                  <c:v>86.611000000000004</c:v>
                </c:pt>
                <c:pt idx="126">
                  <c:v>86.418999999999997</c:v>
                </c:pt>
                <c:pt idx="127">
                  <c:v>86.304000000000002</c:v>
                </c:pt>
                <c:pt idx="128">
                  <c:v>86.16</c:v>
                </c:pt>
                <c:pt idx="129">
                  <c:v>86.067999999999998</c:v>
                </c:pt>
                <c:pt idx="130">
                  <c:v>85.988</c:v>
                </c:pt>
                <c:pt idx="131">
                  <c:v>85.878</c:v>
                </c:pt>
                <c:pt idx="132">
                  <c:v>85.793999999999997</c:v>
                </c:pt>
                <c:pt idx="133">
                  <c:v>85.75</c:v>
                </c:pt>
                <c:pt idx="134">
                  <c:v>85.688999999999993</c:v>
                </c:pt>
                <c:pt idx="135">
                  <c:v>85.611000000000004</c:v>
                </c:pt>
                <c:pt idx="136">
                  <c:v>85.563999999999993</c:v>
                </c:pt>
                <c:pt idx="137">
                  <c:v>85.47</c:v>
                </c:pt>
                <c:pt idx="138">
                  <c:v>85.391000000000005</c:v>
                </c:pt>
                <c:pt idx="139">
                  <c:v>85.295000000000002</c:v>
                </c:pt>
                <c:pt idx="140">
                  <c:v>85.198999999999998</c:v>
                </c:pt>
                <c:pt idx="141">
                  <c:v>85.084999999999994</c:v>
                </c:pt>
                <c:pt idx="142">
                  <c:v>85.001999999999995</c:v>
                </c:pt>
                <c:pt idx="143">
                  <c:v>84.8</c:v>
                </c:pt>
                <c:pt idx="144">
                  <c:v>84.626999999999995</c:v>
                </c:pt>
                <c:pt idx="145">
                  <c:v>84.48</c:v>
                </c:pt>
                <c:pt idx="146">
                  <c:v>84.441999999999993</c:v>
                </c:pt>
                <c:pt idx="147">
                  <c:v>84.326999999999998</c:v>
                </c:pt>
                <c:pt idx="148">
                  <c:v>84.287999999999997</c:v>
                </c:pt>
                <c:pt idx="149">
                  <c:v>84.21</c:v>
                </c:pt>
                <c:pt idx="150">
                  <c:v>84.013999999999996</c:v>
                </c:pt>
                <c:pt idx="151">
                  <c:v>83.896000000000001</c:v>
                </c:pt>
                <c:pt idx="152">
                  <c:v>83.736000000000004</c:v>
                </c:pt>
                <c:pt idx="153">
                  <c:v>83.534000000000006</c:v>
                </c:pt>
                <c:pt idx="154">
                  <c:v>83.451999999999998</c:v>
                </c:pt>
                <c:pt idx="155">
                  <c:v>83.41</c:v>
                </c:pt>
                <c:pt idx="156">
                  <c:v>83.323999999999998</c:v>
                </c:pt>
                <c:pt idx="157">
                  <c:v>83.254999999999995</c:v>
                </c:pt>
                <c:pt idx="158">
                  <c:v>83.183999999999997</c:v>
                </c:pt>
                <c:pt idx="159">
                  <c:v>83.063999999999993</c:v>
                </c:pt>
                <c:pt idx="160">
                  <c:v>82.942999999999998</c:v>
                </c:pt>
                <c:pt idx="161">
                  <c:v>82.844999999999999</c:v>
                </c:pt>
                <c:pt idx="162">
                  <c:v>82.722999999999999</c:v>
                </c:pt>
                <c:pt idx="163">
                  <c:v>82.6</c:v>
                </c:pt>
                <c:pt idx="164">
                  <c:v>82.350999999999999</c:v>
                </c:pt>
                <c:pt idx="165">
                  <c:v>82.251000000000005</c:v>
                </c:pt>
                <c:pt idx="166">
                  <c:v>82.046000000000006</c:v>
                </c:pt>
                <c:pt idx="167">
                  <c:v>81.861999999999995</c:v>
                </c:pt>
                <c:pt idx="168">
                  <c:v>81.7</c:v>
                </c:pt>
                <c:pt idx="169">
                  <c:v>81.498000000000005</c:v>
                </c:pt>
                <c:pt idx="170">
                  <c:v>81.438000000000002</c:v>
                </c:pt>
                <c:pt idx="171">
                  <c:v>81.376999999999995</c:v>
                </c:pt>
                <c:pt idx="172">
                  <c:v>81.284000000000006</c:v>
                </c:pt>
                <c:pt idx="173">
                  <c:v>81.158000000000001</c:v>
                </c:pt>
                <c:pt idx="174">
                  <c:v>81.031000000000006</c:v>
                </c:pt>
                <c:pt idx="175">
                  <c:v>80.834999999999994</c:v>
                </c:pt>
                <c:pt idx="176">
                  <c:v>80.768000000000001</c:v>
                </c:pt>
                <c:pt idx="177">
                  <c:v>80.62</c:v>
                </c:pt>
                <c:pt idx="178">
                  <c:v>80.542000000000002</c:v>
                </c:pt>
                <c:pt idx="179">
                  <c:v>80.198999999999998</c:v>
                </c:pt>
                <c:pt idx="180">
                  <c:v>80.087999999999994</c:v>
                </c:pt>
                <c:pt idx="181">
                  <c:v>79.965000000000003</c:v>
                </c:pt>
                <c:pt idx="182">
                  <c:v>78.792000000000002</c:v>
                </c:pt>
                <c:pt idx="183">
                  <c:v>78.792000000000002</c:v>
                </c:pt>
                <c:pt idx="184">
                  <c:v>78.792000000000002</c:v>
                </c:pt>
                <c:pt idx="185">
                  <c:v>75.873999999999995</c:v>
                </c:pt>
              </c:numCache>
            </c:numRef>
          </c:yVal>
          <c:smooth val="0"/>
          <c:extLst>
            <c:ext xmlns:c16="http://schemas.microsoft.com/office/drawing/2014/chart" uri="{C3380CC4-5D6E-409C-BE32-E72D297353CC}">
              <c16:uniqueId val="{00000003-16A9-47D7-97D1-8FDD9420F7BC}"/>
            </c:ext>
          </c:extLst>
        </c:ser>
        <c:dLbls>
          <c:showLegendKey val="0"/>
          <c:showVal val="0"/>
          <c:showCatName val="0"/>
          <c:showSerName val="0"/>
          <c:showPercent val="0"/>
          <c:showBubbleSize val="0"/>
        </c:dLbls>
        <c:axId val="699654336"/>
        <c:axId val="699654728"/>
      </c:scatterChart>
      <c:valAx>
        <c:axId val="699654336"/>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9654728"/>
        <c:crosses val="autoZero"/>
        <c:crossBetween val="midCat"/>
        <c:majorUnit val="1"/>
      </c:valAx>
      <c:valAx>
        <c:axId val="69965472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9654336"/>
        <c:crosses val="autoZero"/>
        <c:crossBetween val="midCat"/>
        <c:majorUnit val="25"/>
      </c:valAx>
      <c:spPr>
        <a:noFill/>
        <a:ln>
          <a:solidFill>
            <a:schemeClr val="bg2"/>
          </a:solidFill>
        </a:ln>
      </c:spPr>
    </c:plotArea>
    <c:legend>
      <c:legendPos val="r"/>
      <c:layout>
        <c:manualLayout>
          <c:xMode val="edge"/>
          <c:yMode val="edge"/>
          <c:x val="0.14879787703528213"/>
          <c:y val="0.46989564812462958"/>
          <c:w val="0.26519174041297933"/>
          <c:h val="0.34659808652950641"/>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9719541105748881E-2"/>
          <c:w val="0.85968051006900881"/>
          <c:h val="0.80568876471086259"/>
        </c:manualLayout>
      </c:layout>
      <c:scatterChart>
        <c:scatterStyle val="lineMarker"/>
        <c:varyColors val="0"/>
        <c:ser>
          <c:idx val="0"/>
          <c:order val="0"/>
          <c:tx>
            <c:strRef>
              <c:f>Sheet1!$B$1</c:f>
              <c:strCache>
                <c:ptCount val="1"/>
                <c:pt idx="0">
                  <c:v>Tacrolimus+MMF/MPA</c:v>
                </c:pt>
              </c:strCache>
            </c:strRef>
          </c:tx>
          <c:spPr>
            <a:ln w="41275">
              <a:solidFill>
                <a:srgbClr val="FFC0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Sheet1!$B$2:$B$146</c:f>
              <c:numCache>
                <c:formatCode>General</c:formatCode>
                <c:ptCount val="145"/>
                <c:pt idx="0">
                  <c:v>100</c:v>
                </c:pt>
                <c:pt idx="1">
                  <c:v>99.983000000000004</c:v>
                </c:pt>
                <c:pt idx="2">
                  <c:v>99.921000000000006</c:v>
                </c:pt>
                <c:pt idx="3">
                  <c:v>99.87</c:v>
                </c:pt>
                <c:pt idx="4">
                  <c:v>99.745000000000005</c:v>
                </c:pt>
                <c:pt idx="5">
                  <c:v>99.516999999999996</c:v>
                </c:pt>
                <c:pt idx="6">
                  <c:v>98.751999999999995</c:v>
                </c:pt>
                <c:pt idx="7">
                  <c:v>97.911000000000001</c:v>
                </c:pt>
                <c:pt idx="8">
                  <c:v>97.665000000000006</c:v>
                </c:pt>
                <c:pt idx="9">
                  <c:v>97.394000000000005</c:v>
                </c:pt>
                <c:pt idx="10">
                  <c:v>97.122</c:v>
                </c:pt>
                <c:pt idx="11">
                  <c:v>96.882000000000005</c:v>
                </c:pt>
                <c:pt idx="12">
                  <c:v>96.620999999999995</c:v>
                </c:pt>
                <c:pt idx="13">
                  <c:v>96.331999999999994</c:v>
                </c:pt>
                <c:pt idx="14">
                  <c:v>96.064999999999998</c:v>
                </c:pt>
                <c:pt idx="15">
                  <c:v>95.808999999999997</c:v>
                </c:pt>
                <c:pt idx="16">
                  <c:v>95.603999999999999</c:v>
                </c:pt>
                <c:pt idx="17">
                  <c:v>95.346000000000004</c:v>
                </c:pt>
                <c:pt idx="18">
                  <c:v>95.12</c:v>
                </c:pt>
                <c:pt idx="19">
                  <c:v>94.786000000000001</c:v>
                </c:pt>
                <c:pt idx="20">
                  <c:v>94.584999999999994</c:v>
                </c:pt>
                <c:pt idx="21">
                  <c:v>94.28</c:v>
                </c:pt>
                <c:pt idx="22">
                  <c:v>93.897999999999996</c:v>
                </c:pt>
                <c:pt idx="23">
                  <c:v>93.573999999999998</c:v>
                </c:pt>
                <c:pt idx="24">
                  <c:v>93.197000000000003</c:v>
                </c:pt>
                <c:pt idx="25">
                  <c:v>92.846999999999994</c:v>
                </c:pt>
                <c:pt idx="26">
                  <c:v>92.623000000000005</c:v>
                </c:pt>
                <c:pt idx="27">
                  <c:v>92.373000000000005</c:v>
                </c:pt>
                <c:pt idx="28">
                  <c:v>92.144999999999996</c:v>
                </c:pt>
                <c:pt idx="29">
                  <c:v>91.95</c:v>
                </c:pt>
                <c:pt idx="30">
                  <c:v>91.629000000000005</c:v>
                </c:pt>
                <c:pt idx="31">
                  <c:v>91.366</c:v>
                </c:pt>
                <c:pt idx="32">
                  <c:v>91.149000000000001</c:v>
                </c:pt>
                <c:pt idx="33">
                  <c:v>90.881</c:v>
                </c:pt>
                <c:pt idx="34">
                  <c:v>90.619</c:v>
                </c:pt>
                <c:pt idx="35">
                  <c:v>90.412999999999997</c:v>
                </c:pt>
                <c:pt idx="36">
                  <c:v>90.103999999999999</c:v>
                </c:pt>
                <c:pt idx="37">
                  <c:v>89.81</c:v>
                </c:pt>
                <c:pt idx="38">
                  <c:v>89.481999999999999</c:v>
                </c:pt>
                <c:pt idx="39">
                  <c:v>89.241</c:v>
                </c:pt>
                <c:pt idx="40">
                  <c:v>89.06</c:v>
                </c:pt>
                <c:pt idx="41">
                  <c:v>88.867000000000004</c:v>
                </c:pt>
                <c:pt idx="42">
                  <c:v>88.591999999999999</c:v>
                </c:pt>
                <c:pt idx="43">
                  <c:v>88.254999999999995</c:v>
                </c:pt>
                <c:pt idx="44">
                  <c:v>87.965999999999994</c:v>
                </c:pt>
                <c:pt idx="45">
                  <c:v>87.674000000000007</c:v>
                </c:pt>
                <c:pt idx="46">
                  <c:v>87.358000000000004</c:v>
                </c:pt>
                <c:pt idx="47">
                  <c:v>87.09</c:v>
                </c:pt>
                <c:pt idx="48">
                  <c:v>86.826999999999998</c:v>
                </c:pt>
                <c:pt idx="49">
                  <c:v>86.575000000000003</c:v>
                </c:pt>
                <c:pt idx="50">
                  <c:v>86.363</c:v>
                </c:pt>
                <c:pt idx="51">
                  <c:v>86.122</c:v>
                </c:pt>
                <c:pt idx="52">
                  <c:v>85.941999999999993</c:v>
                </c:pt>
                <c:pt idx="53">
                  <c:v>85.685000000000002</c:v>
                </c:pt>
                <c:pt idx="54">
                  <c:v>85.49</c:v>
                </c:pt>
                <c:pt idx="55">
                  <c:v>85.215999999999994</c:v>
                </c:pt>
                <c:pt idx="56">
                  <c:v>85.084000000000003</c:v>
                </c:pt>
                <c:pt idx="57">
                  <c:v>84.882999999999996</c:v>
                </c:pt>
                <c:pt idx="58">
                  <c:v>84.572000000000003</c:v>
                </c:pt>
                <c:pt idx="59">
                  <c:v>84.254999999999995</c:v>
                </c:pt>
                <c:pt idx="60">
                  <c:v>83.984999999999999</c:v>
                </c:pt>
                <c:pt idx="61">
                  <c:v>83.739000000000004</c:v>
                </c:pt>
                <c:pt idx="62">
                  <c:v>83.495000000000005</c:v>
                </c:pt>
                <c:pt idx="63">
                  <c:v>83.33</c:v>
                </c:pt>
                <c:pt idx="64">
                  <c:v>83.213999999999999</c:v>
                </c:pt>
                <c:pt idx="65">
                  <c:v>82.962999999999994</c:v>
                </c:pt>
                <c:pt idx="66">
                  <c:v>82.760999999999996</c:v>
                </c:pt>
                <c:pt idx="67">
                  <c:v>82.692999999999998</c:v>
                </c:pt>
                <c:pt idx="68">
                  <c:v>82.506</c:v>
                </c:pt>
                <c:pt idx="69">
                  <c:v>82.212000000000003</c:v>
                </c:pt>
                <c:pt idx="70">
                  <c:v>81.914000000000001</c:v>
                </c:pt>
                <c:pt idx="71">
                  <c:v>81.572999999999993</c:v>
                </c:pt>
                <c:pt idx="72">
                  <c:v>81.257999999999996</c:v>
                </c:pt>
                <c:pt idx="73">
                  <c:v>81.012</c:v>
                </c:pt>
                <c:pt idx="74">
                  <c:v>80.733000000000004</c:v>
                </c:pt>
                <c:pt idx="75">
                  <c:v>80.513999999999996</c:v>
                </c:pt>
                <c:pt idx="76">
                  <c:v>80.25</c:v>
                </c:pt>
                <c:pt idx="77">
                  <c:v>79.984999999999999</c:v>
                </c:pt>
                <c:pt idx="78">
                  <c:v>79.807000000000002</c:v>
                </c:pt>
                <c:pt idx="79">
                  <c:v>79.671999999999997</c:v>
                </c:pt>
                <c:pt idx="80">
                  <c:v>79.491</c:v>
                </c:pt>
                <c:pt idx="81">
                  <c:v>79.283000000000001</c:v>
                </c:pt>
                <c:pt idx="82">
                  <c:v>79.048000000000002</c:v>
                </c:pt>
                <c:pt idx="83">
                  <c:v>78.855000000000004</c:v>
                </c:pt>
                <c:pt idx="84">
                  <c:v>78.578000000000003</c:v>
                </c:pt>
                <c:pt idx="85">
                  <c:v>78.212000000000003</c:v>
                </c:pt>
                <c:pt idx="86">
                  <c:v>77.853999999999999</c:v>
                </c:pt>
                <c:pt idx="87">
                  <c:v>77.671999999999997</c:v>
                </c:pt>
                <c:pt idx="88">
                  <c:v>77.456999999999994</c:v>
                </c:pt>
                <c:pt idx="89">
                  <c:v>77.272000000000006</c:v>
                </c:pt>
                <c:pt idx="90">
                  <c:v>77.024000000000001</c:v>
                </c:pt>
                <c:pt idx="91">
                  <c:v>76.742999999999995</c:v>
                </c:pt>
                <c:pt idx="92">
                  <c:v>76.521000000000001</c:v>
                </c:pt>
                <c:pt idx="93">
                  <c:v>76.361000000000004</c:v>
                </c:pt>
                <c:pt idx="94">
                  <c:v>76.262</c:v>
                </c:pt>
                <c:pt idx="95">
                  <c:v>76.06</c:v>
                </c:pt>
                <c:pt idx="96">
                  <c:v>75.92</c:v>
                </c:pt>
                <c:pt idx="97">
                  <c:v>75.843000000000004</c:v>
                </c:pt>
                <c:pt idx="98">
                  <c:v>75.591999999999999</c:v>
                </c:pt>
                <c:pt idx="99">
                  <c:v>75.334000000000003</c:v>
                </c:pt>
                <c:pt idx="100">
                  <c:v>75.031000000000006</c:v>
                </c:pt>
                <c:pt idx="101">
                  <c:v>74.77</c:v>
                </c:pt>
                <c:pt idx="102">
                  <c:v>74.462999999999994</c:v>
                </c:pt>
                <c:pt idx="103">
                  <c:v>74.241</c:v>
                </c:pt>
                <c:pt idx="104">
                  <c:v>73.924000000000007</c:v>
                </c:pt>
                <c:pt idx="105">
                  <c:v>73.741</c:v>
                </c:pt>
                <c:pt idx="106">
                  <c:v>73.599999999999994</c:v>
                </c:pt>
                <c:pt idx="107">
                  <c:v>73.358000000000004</c:v>
                </c:pt>
                <c:pt idx="108">
                  <c:v>73.004999999999995</c:v>
                </c:pt>
                <c:pt idx="109">
                  <c:v>72.715999999999994</c:v>
                </c:pt>
                <c:pt idx="110">
                  <c:v>72.465999999999994</c:v>
                </c:pt>
                <c:pt idx="111">
                  <c:v>72.210999999999999</c:v>
                </c:pt>
                <c:pt idx="112">
                  <c:v>71.953999999999994</c:v>
                </c:pt>
                <c:pt idx="113">
                  <c:v>71.888999999999996</c:v>
                </c:pt>
                <c:pt idx="114">
                  <c:v>71.626999999999995</c:v>
                </c:pt>
                <c:pt idx="115">
                  <c:v>71.56</c:v>
                </c:pt>
                <c:pt idx="116">
                  <c:v>71.287000000000006</c:v>
                </c:pt>
                <c:pt idx="117">
                  <c:v>70.866</c:v>
                </c:pt>
                <c:pt idx="118">
                  <c:v>70.647999999999996</c:v>
                </c:pt>
                <c:pt idx="119">
                  <c:v>70.498000000000005</c:v>
                </c:pt>
                <c:pt idx="120">
                  <c:v>69.634</c:v>
                </c:pt>
                <c:pt idx="121">
                  <c:v>69.537999999999997</c:v>
                </c:pt>
                <c:pt idx="122">
                  <c:v>69.334000000000003</c:v>
                </c:pt>
                <c:pt idx="123">
                  <c:v>69.122</c:v>
                </c:pt>
                <c:pt idx="124">
                  <c:v>68.801000000000002</c:v>
                </c:pt>
                <c:pt idx="125">
                  <c:v>68.694000000000003</c:v>
                </c:pt>
                <c:pt idx="126">
                  <c:v>68.158000000000001</c:v>
                </c:pt>
                <c:pt idx="127">
                  <c:v>67.722999999999999</c:v>
                </c:pt>
                <c:pt idx="128">
                  <c:v>67.387</c:v>
                </c:pt>
                <c:pt idx="129">
                  <c:v>67.158000000000001</c:v>
                </c:pt>
                <c:pt idx="130">
                  <c:v>66.921000000000006</c:v>
                </c:pt>
                <c:pt idx="131">
                  <c:v>66.798000000000002</c:v>
                </c:pt>
                <c:pt idx="132">
                  <c:v>66.125</c:v>
                </c:pt>
                <c:pt idx="133">
                  <c:v>66.125</c:v>
                </c:pt>
                <c:pt idx="134">
                  <c:v>65.757000000000005</c:v>
                </c:pt>
                <c:pt idx="135">
                  <c:v>65.757000000000005</c:v>
                </c:pt>
                <c:pt idx="136">
                  <c:v>65.757000000000005</c:v>
                </c:pt>
                <c:pt idx="137">
                  <c:v>65.372</c:v>
                </c:pt>
                <c:pt idx="138">
                  <c:v>65.177000000000007</c:v>
                </c:pt>
                <c:pt idx="139">
                  <c:v>65.177000000000007</c:v>
                </c:pt>
                <c:pt idx="140">
                  <c:v>64.975999999999999</c:v>
                </c:pt>
                <c:pt idx="141">
                  <c:v>64.132000000000005</c:v>
                </c:pt>
                <c:pt idx="142">
                  <c:v>63.698999999999998</c:v>
                </c:pt>
                <c:pt idx="143">
                  <c:v>63.698999999999998</c:v>
                </c:pt>
                <c:pt idx="144">
                  <c:v>63.401000000000003</c:v>
                </c:pt>
              </c:numCache>
            </c:numRef>
          </c:yVal>
          <c:smooth val="0"/>
          <c:extLst>
            <c:ext xmlns:c16="http://schemas.microsoft.com/office/drawing/2014/chart" uri="{C3380CC4-5D6E-409C-BE32-E72D297353CC}">
              <c16:uniqueId val="{00000000-B5B3-4E8F-ADB3-EE7043DB6909}"/>
            </c:ext>
          </c:extLst>
        </c:ser>
        <c:ser>
          <c:idx val="1"/>
          <c:order val="1"/>
          <c:tx>
            <c:strRef>
              <c:f>Sheet1!$C$1</c:f>
              <c:strCache>
                <c:ptCount val="1"/>
                <c:pt idx="0">
                  <c:v>Cyclosporine+MMF/MPA</c:v>
                </c:pt>
              </c:strCache>
            </c:strRef>
          </c:tx>
          <c:spPr>
            <a:ln w="41275">
              <a:solidFill>
                <a:srgbClr val="FF00FF"/>
              </a:solidFill>
              <a:prstDash val="solid"/>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Sheet1!$C$2:$C$146</c:f>
              <c:numCache>
                <c:formatCode>General</c:formatCode>
                <c:ptCount val="145"/>
                <c:pt idx="0">
                  <c:v>100</c:v>
                </c:pt>
                <c:pt idx="1">
                  <c:v>99.971999999999994</c:v>
                </c:pt>
                <c:pt idx="2">
                  <c:v>99.861999999999995</c:v>
                </c:pt>
                <c:pt idx="3">
                  <c:v>99.778999999999996</c:v>
                </c:pt>
                <c:pt idx="4">
                  <c:v>99.418000000000006</c:v>
                </c:pt>
                <c:pt idx="5">
                  <c:v>99.224000000000004</c:v>
                </c:pt>
                <c:pt idx="6">
                  <c:v>97.823999999999998</c:v>
                </c:pt>
                <c:pt idx="7">
                  <c:v>96.31</c:v>
                </c:pt>
                <c:pt idx="8">
                  <c:v>95.915000000000006</c:v>
                </c:pt>
                <c:pt idx="9">
                  <c:v>95.546000000000006</c:v>
                </c:pt>
                <c:pt idx="10">
                  <c:v>95.088999999999999</c:v>
                </c:pt>
                <c:pt idx="11">
                  <c:v>94.63</c:v>
                </c:pt>
                <c:pt idx="12">
                  <c:v>94.311999999999998</c:v>
                </c:pt>
                <c:pt idx="13">
                  <c:v>93.835999999999999</c:v>
                </c:pt>
                <c:pt idx="14">
                  <c:v>93.593999999999994</c:v>
                </c:pt>
                <c:pt idx="15">
                  <c:v>93.320999999999998</c:v>
                </c:pt>
                <c:pt idx="16">
                  <c:v>93.108000000000004</c:v>
                </c:pt>
                <c:pt idx="17">
                  <c:v>92.801000000000002</c:v>
                </c:pt>
                <c:pt idx="18">
                  <c:v>92.494</c:v>
                </c:pt>
                <c:pt idx="19">
                  <c:v>92.308999999999997</c:v>
                </c:pt>
                <c:pt idx="20">
                  <c:v>92.061000000000007</c:v>
                </c:pt>
                <c:pt idx="21">
                  <c:v>91.563999999999993</c:v>
                </c:pt>
                <c:pt idx="22">
                  <c:v>91.438999999999993</c:v>
                </c:pt>
                <c:pt idx="23">
                  <c:v>91.313000000000002</c:v>
                </c:pt>
                <c:pt idx="24">
                  <c:v>90.869</c:v>
                </c:pt>
                <c:pt idx="25">
                  <c:v>90.481999999999999</c:v>
                </c:pt>
                <c:pt idx="26">
                  <c:v>90.185000000000002</c:v>
                </c:pt>
                <c:pt idx="27">
                  <c:v>89.853999999999999</c:v>
                </c:pt>
                <c:pt idx="28">
                  <c:v>89.587999999999994</c:v>
                </c:pt>
                <c:pt idx="29">
                  <c:v>89.453999999999994</c:v>
                </c:pt>
                <c:pt idx="30">
                  <c:v>89.22</c:v>
                </c:pt>
                <c:pt idx="31">
                  <c:v>88.816000000000003</c:v>
                </c:pt>
                <c:pt idx="32">
                  <c:v>88.613</c:v>
                </c:pt>
                <c:pt idx="33">
                  <c:v>88.340999999999994</c:v>
                </c:pt>
                <c:pt idx="34">
                  <c:v>88.067999999999998</c:v>
                </c:pt>
                <c:pt idx="35">
                  <c:v>87.861999999999995</c:v>
                </c:pt>
                <c:pt idx="36">
                  <c:v>87.480999999999995</c:v>
                </c:pt>
                <c:pt idx="37">
                  <c:v>87.126000000000005</c:v>
                </c:pt>
                <c:pt idx="38">
                  <c:v>86.73</c:v>
                </c:pt>
                <c:pt idx="39">
                  <c:v>86.584999999999994</c:v>
                </c:pt>
                <c:pt idx="40">
                  <c:v>86.111999999999995</c:v>
                </c:pt>
                <c:pt idx="41">
                  <c:v>85.855999999999995</c:v>
                </c:pt>
                <c:pt idx="42">
                  <c:v>85.488</c:v>
                </c:pt>
                <c:pt idx="43">
                  <c:v>85.266999999999996</c:v>
                </c:pt>
                <c:pt idx="44">
                  <c:v>85.007999999999996</c:v>
                </c:pt>
                <c:pt idx="45">
                  <c:v>84.86</c:v>
                </c:pt>
                <c:pt idx="46">
                  <c:v>84.71</c:v>
                </c:pt>
                <c:pt idx="47">
                  <c:v>84.447000000000003</c:v>
                </c:pt>
                <c:pt idx="48">
                  <c:v>84.066000000000003</c:v>
                </c:pt>
                <c:pt idx="49">
                  <c:v>83.753</c:v>
                </c:pt>
                <c:pt idx="50">
                  <c:v>83.394000000000005</c:v>
                </c:pt>
                <c:pt idx="51">
                  <c:v>83.072999999999993</c:v>
                </c:pt>
                <c:pt idx="52">
                  <c:v>82.71</c:v>
                </c:pt>
                <c:pt idx="53">
                  <c:v>82.507999999999996</c:v>
                </c:pt>
                <c:pt idx="54">
                  <c:v>82.305000000000007</c:v>
                </c:pt>
                <c:pt idx="55">
                  <c:v>82.141999999999996</c:v>
                </c:pt>
                <c:pt idx="56">
                  <c:v>81.936999999999998</c:v>
                </c:pt>
                <c:pt idx="57">
                  <c:v>81.771000000000001</c:v>
                </c:pt>
                <c:pt idx="58">
                  <c:v>81.563000000000002</c:v>
                </c:pt>
                <c:pt idx="59">
                  <c:v>81.099999999999994</c:v>
                </c:pt>
                <c:pt idx="60">
                  <c:v>81.015000000000001</c:v>
                </c:pt>
                <c:pt idx="61">
                  <c:v>80.751000000000005</c:v>
                </c:pt>
                <c:pt idx="62">
                  <c:v>80.570999999999998</c:v>
                </c:pt>
                <c:pt idx="63">
                  <c:v>80.388999999999996</c:v>
                </c:pt>
                <c:pt idx="64">
                  <c:v>80.114999999999995</c:v>
                </c:pt>
                <c:pt idx="65">
                  <c:v>79.701999999999998</c:v>
                </c:pt>
                <c:pt idx="66">
                  <c:v>79.518000000000001</c:v>
                </c:pt>
                <c:pt idx="67">
                  <c:v>79.194999999999993</c:v>
                </c:pt>
                <c:pt idx="68">
                  <c:v>79.010000000000005</c:v>
                </c:pt>
                <c:pt idx="69">
                  <c:v>78.730999999999995</c:v>
                </c:pt>
                <c:pt idx="70">
                  <c:v>78.543000000000006</c:v>
                </c:pt>
                <c:pt idx="71">
                  <c:v>78.119</c:v>
                </c:pt>
                <c:pt idx="72">
                  <c:v>77.975999999999999</c:v>
                </c:pt>
                <c:pt idx="73">
                  <c:v>77.725999999999999</c:v>
                </c:pt>
                <c:pt idx="74">
                  <c:v>77.367000000000004</c:v>
                </c:pt>
                <c:pt idx="75">
                  <c:v>77.263000000000005</c:v>
                </c:pt>
                <c:pt idx="76">
                  <c:v>76.951999999999998</c:v>
                </c:pt>
                <c:pt idx="77">
                  <c:v>76.742999999999995</c:v>
                </c:pt>
                <c:pt idx="78">
                  <c:v>76.480999999999995</c:v>
                </c:pt>
                <c:pt idx="79">
                  <c:v>75.953999999999994</c:v>
                </c:pt>
                <c:pt idx="80">
                  <c:v>75.584000000000003</c:v>
                </c:pt>
                <c:pt idx="81">
                  <c:v>75.209000000000003</c:v>
                </c:pt>
                <c:pt idx="82">
                  <c:v>74.938000000000002</c:v>
                </c:pt>
                <c:pt idx="83">
                  <c:v>74.664000000000001</c:v>
                </c:pt>
                <c:pt idx="84">
                  <c:v>74.384</c:v>
                </c:pt>
                <c:pt idx="85">
                  <c:v>74.094999999999999</c:v>
                </c:pt>
                <c:pt idx="86">
                  <c:v>73.974000000000004</c:v>
                </c:pt>
                <c:pt idx="87">
                  <c:v>73.852000000000004</c:v>
                </c:pt>
                <c:pt idx="88">
                  <c:v>73.728999999999999</c:v>
                </c:pt>
                <c:pt idx="89">
                  <c:v>73.173000000000002</c:v>
                </c:pt>
                <c:pt idx="90">
                  <c:v>73.111000000000004</c:v>
                </c:pt>
                <c:pt idx="91">
                  <c:v>72.924000000000007</c:v>
                </c:pt>
                <c:pt idx="92">
                  <c:v>72.798000000000002</c:v>
                </c:pt>
                <c:pt idx="93">
                  <c:v>72.671000000000006</c:v>
                </c:pt>
                <c:pt idx="94">
                  <c:v>72.606999999999999</c:v>
                </c:pt>
                <c:pt idx="95">
                  <c:v>72.477999999999994</c:v>
                </c:pt>
                <c:pt idx="96">
                  <c:v>71.95</c:v>
                </c:pt>
                <c:pt idx="97">
                  <c:v>71.739999999999995</c:v>
                </c:pt>
                <c:pt idx="98">
                  <c:v>71.739999999999995</c:v>
                </c:pt>
                <c:pt idx="99">
                  <c:v>71.739999999999995</c:v>
                </c:pt>
                <c:pt idx="100">
                  <c:v>71.593000000000004</c:v>
                </c:pt>
                <c:pt idx="101">
                  <c:v>71.444000000000003</c:v>
                </c:pt>
                <c:pt idx="102">
                  <c:v>71.22</c:v>
                </c:pt>
                <c:pt idx="103">
                  <c:v>70.694999999999993</c:v>
                </c:pt>
                <c:pt idx="104">
                  <c:v>70.465999999999994</c:v>
                </c:pt>
                <c:pt idx="105">
                  <c:v>70.311999999999998</c:v>
                </c:pt>
                <c:pt idx="106">
                  <c:v>70.233000000000004</c:v>
                </c:pt>
                <c:pt idx="107">
                  <c:v>70.150999999999996</c:v>
                </c:pt>
                <c:pt idx="108">
                  <c:v>69.649000000000001</c:v>
                </c:pt>
                <c:pt idx="109">
                  <c:v>69.295000000000002</c:v>
                </c:pt>
                <c:pt idx="110">
                  <c:v>68.929000000000002</c:v>
                </c:pt>
                <c:pt idx="111">
                  <c:v>68.557000000000002</c:v>
                </c:pt>
                <c:pt idx="112">
                  <c:v>68.274000000000001</c:v>
                </c:pt>
                <c:pt idx="113">
                  <c:v>68.180000000000007</c:v>
                </c:pt>
                <c:pt idx="114">
                  <c:v>68.180000000000007</c:v>
                </c:pt>
                <c:pt idx="115">
                  <c:v>68.082999999999998</c:v>
                </c:pt>
                <c:pt idx="116">
                  <c:v>67.790000000000006</c:v>
                </c:pt>
                <c:pt idx="117">
                  <c:v>67.593000000000004</c:v>
                </c:pt>
                <c:pt idx="118">
                  <c:v>67.19</c:v>
                </c:pt>
                <c:pt idx="119">
                  <c:v>66.882000000000005</c:v>
                </c:pt>
                <c:pt idx="120">
                  <c:v>66.557000000000002</c:v>
                </c:pt>
                <c:pt idx="121">
                  <c:v>66.323999999999998</c:v>
                </c:pt>
                <c:pt idx="122">
                  <c:v>66.197999999999993</c:v>
                </c:pt>
                <c:pt idx="123">
                  <c:v>66.197999999999993</c:v>
                </c:pt>
                <c:pt idx="124">
                  <c:v>66.069000000000003</c:v>
                </c:pt>
                <c:pt idx="125">
                  <c:v>65.94</c:v>
                </c:pt>
                <c:pt idx="126">
                  <c:v>65.551000000000002</c:v>
                </c:pt>
                <c:pt idx="127">
                  <c:v>65.551000000000002</c:v>
                </c:pt>
                <c:pt idx="128">
                  <c:v>65.155000000000001</c:v>
                </c:pt>
                <c:pt idx="129">
                  <c:v>65.021000000000001</c:v>
                </c:pt>
                <c:pt idx="130">
                  <c:v>64.739999999999995</c:v>
                </c:pt>
                <c:pt idx="131">
                  <c:v>64.739999999999995</c:v>
                </c:pt>
                <c:pt idx="132">
                  <c:v>64.137</c:v>
                </c:pt>
                <c:pt idx="133">
                  <c:v>63.95</c:v>
                </c:pt>
                <c:pt idx="134">
                  <c:v>63.570999999999998</c:v>
                </c:pt>
                <c:pt idx="135">
                  <c:v>63.179000000000002</c:v>
                </c:pt>
                <c:pt idx="136">
                  <c:v>63.179000000000002</c:v>
                </c:pt>
                <c:pt idx="137">
                  <c:v>62.78</c:v>
                </c:pt>
                <c:pt idx="138">
                  <c:v>62.576999999999998</c:v>
                </c:pt>
                <c:pt idx="139">
                  <c:v>62.576999999999998</c:v>
                </c:pt>
                <c:pt idx="140">
                  <c:v>61.954999999999998</c:v>
                </c:pt>
                <c:pt idx="141">
                  <c:v>61.735999999999997</c:v>
                </c:pt>
                <c:pt idx="142">
                  <c:v>61.515000000000001</c:v>
                </c:pt>
                <c:pt idx="143">
                  <c:v>61.273000000000003</c:v>
                </c:pt>
                <c:pt idx="144">
                  <c:v>60.533000000000001</c:v>
                </c:pt>
              </c:numCache>
            </c:numRef>
          </c:yVal>
          <c:smooth val="0"/>
          <c:extLst>
            <c:ext xmlns:c16="http://schemas.microsoft.com/office/drawing/2014/chart" uri="{C3380CC4-5D6E-409C-BE32-E72D297353CC}">
              <c16:uniqueId val="{00000001-B5B3-4E8F-ADB3-EE7043DB6909}"/>
            </c:ext>
          </c:extLst>
        </c:ser>
        <c:ser>
          <c:idx val="2"/>
          <c:order val="2"/>
          <c:tx>
            <c:strRef>
              <c:f>Sheet1!$D$1</c:f>
              <c:strCache>
                <c:ptCount val="1"/>
                <c:pt idx="0">
                  <c:v>Cyclosporine+AZA</c:v>
                </c:pt>
              </c:strCache>
            </c:strRef>
          </c:tx>
          <c:spPr>
            <a:ln w="41275">
              <a:solidFill>
                <a:srgbClr val="009900"/>
              </a:solidFill>
            </a:ln>
          </c:spPr>
          <c:marker>
            <c:symbol val="none"/>
          </c:marker>
          <c:xVal>
            <c:numRef>
              <c:f>Sheet1!$A$2:$A$146</c:f>
              <c:numCache>
                <c:formatCode>General</c:formatCode>
                <c:ptCount val="14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numCache>
            </c:numRef>
          </c:xVal>
          <c:yVal>
            <c:numRef>
              <c:f>Sheet1!$D$2:$D$146</c:f>
              <c:numCache>
                <c:formatCode>General</c:formatCode>
                <c:ptCount val="145"/>
                <c:pt idx="0">
                  <c:v>100</c:v>
                </c:pt>
                <c:pt idx="1">
                  <c:v>100</c:v>
                </c:pt>
                <c:pt idx="2">
                  <c:v>99.486999999999995</c:v>
                </c:pt>
                <c:pt idx="3">
                  <c:v>99.486999999999995</c:v>
                </c:pt>
                <c:pt idx="4">
                  <c:v>99.486999999999995</c:v>
                </c:pt>
                <c:pt idx="5">
                  <c:v>99.486999999999995</c:v>
                </c:pt>
                <c:pt idx="6">
                  <c:v>97.924000000000007</c:v>
                </c:pt>
                <c:pt idx="7">
                  <c:v>95.286000000000001</c:v>
                </c:pt>
                <c:pt idx="8">
                  <c:v>95.286000000000001</c:v>
                </c:pt>
                <c:pt idx="9">
                  <c:v>95.286000000000001</c:v>
                </c:pt>
                <c:pt idx="10">
                  <c:v>95.286000000000001</c:v>
                </c:pt>
                <c:pt idx="11">
                  <c:v>94.203000000000003</c:v>
                </c:pt>
                <c:pt idx="12">
                  <c:v>93.659000000000006</c:v>
                </c:pt>
                <c:pt idx="13">
                  <c:v>92.012</c:v>
                </c:pt>
                <c:pt idx="14">
                  <c:v>91.460999999999999</c:v>
                </c:pt>
                <c:pt idx="15">
                  <c:v>90.355999999999995</c:v>
                </c:pt>
                <c:pt idx="16">
                  <c:v>89.798000000000002</c:v>
                </c:pt>
                <c:pt idx="17">
                  <c:v>89.798000000000002</c:v>
                </c:pt>
                <c:pt idx="18">
                  <c:v>88.662000000000006</c:v>
                </c:pt>
                <c:pt idx="19">
                  <c:v>88.662000000000006</c:v>
                </c:pt>
                <c:pt idx="20">
                  <c:v>88.085999999999999</c:v>
                </c:pt>
                <c:pt idx="21">
                  <c:v>88.085999999999999</c:v>
                </c:pt>
                <c:pt idx="22">
                  <c:v>87.503</c:v>
                </c:pt>
                <c:pt idx="23">
                  <c:v>86.918999999999997</c:v>
                </c:pt>
                <c:pt idx="24">
                  <c:v>86.328000000000003</c:v>
                </c:pt>
                <c:pt idx="25">
                  <c:v>85.733000000000004</c:v>
                </c:pt>
                <c:pt idx="26">
                  <c:v>85.733000000000004</c:v>
                </c:pt>
                <c:pt idx="27">
                  <c:v>85.733000000000004</c:v>
                </c:pt>
                <c:pt idx="28">
                  <c:v>85.733000000000004</c:v>
                </c:pt>
                <c:pt idx="29">
                  <c:v>85.733000000000004</c:v>
                </c:pt>
                <c:pt idx="30">
                  <c:v>85.733000000000004</c:v>
                </c:pt>
                <c:pt idx="31">
                  <c:v>85.087999999999994</c:v>
                </c:pt>
                <c:pt idx="32">
                  <c:v>85.087999999999994</c:v>
                </c:pt>
                <c:pt idx="33">
                  <c:v>85.087999999999994</c:v>
                </c:pt>
                <c:pt idx="34">
                  <c:v>85.087999999999994</c:v>
                </c:pt>
                <c:pt idx="35">
                  <c:v>85.087999999999994</c:v>
                </c:pt>
                <c:pt idx="36">
                  <c:v>85.087999999999994</c:v>
                </c:pt>
                <c:pt idx="37">
                  <c:v>85.087999999999994</c:v>
                </c:pt>
                <c:pt idx="38">
                  <c:v>83.727000000000004</c:v>
                </c:pt>
                <c:pt idx="39">
                  <c:v>83.727000000000004</c:v>
                </c:pt>
                <c:pt idx="40">
                  <c:v>83.727000000000004</c:v>
                </c:pt>
                <c:pt idx="41">
                  <c:v>83.04</c:v>
                </c:pt>
                <c:pt idx="42">
                  <c:v>83.04</c:v>
                </c:pt>
                <c:pt idx="43">
                  <c:v>83.04</c:v>
                </c:pt>
                <c:pt idx="44">
                  <c:v>82.323999999999998</c:v>
                </c:pt>
                <c:pt idx="45">
                  <c:v>82.323999999999998</c:v>
                </c:pt>
                <c:pt idx="46">
                  <c:v>81.602000000000004</c:v>
                </c:pt>
                <c:pt idx="47">
                  <c:v>81.602000000000004</c:v>
                </c:pt>
                <c:pt idx="48">
                  <c:v>81.602000000000004</c:v>
                </c:pt>
                <c:pt idx="49">
                  <c:v>80.81</c:v>
                </c:pt>
                <c:pt idx="50">
                  <c:v>80.81</c:v>
                </c:pt>
                <c:pt idx="51">
                  <c:v>80.81</c:v>
                </c:pt>
                <c:pt idx="52">
                  <c:v>80.81</c:v>
                </c:pt>
                <c:pt idx="53">
                  <c:v>80.81</c:v>
                </c:pt>
                <c:pt idx="54">
                  <c:v>80.81</c:v>
                </c:pt>
                <c:pt idx="55">
                  <c:v>80.81</c:v>
                </c:pt>
                <c:pt idx="56">
                  <c:v>80.81</c:v>
                </c:pt>
                <c:pt idx="57">
                  <c:v>80.81</c:v>
                </c:pt>
                <c:pt idx="58">
                  <c:v>79.95</c:v>
                </c:pt>
                <c:pt idx="59">
                  <c:v>79.95</c:v>
                </c:pt>
                <c:pt idx="60">
                  <c:v>79.95</c:v>
                </c:pt>
                <c:pt idx="61">
                  <c:v>79.021000000000001</c:v>
                </c:pt>
                <c:pt idx="62">
                  <c:v>79.021000000000001</c:v>
                </c:pt>
                <c:pt idx="63">
                  <c:v>79.021000000000001</c:v>
                </c:pt>
                <c:pt idx="64">
                  <c:v>79.021000000000001</c:v>
                </c:pt>
                <c:pt idx="65">
                  <c:v>79.021000000000001</c:v>
                </c:pt>
                <c:pt idx="66">
                  <c:v>79.021000000000001</c:v>
                </c:pt>
                <c:pt idx="67">
                  <c:v>79.021000000000001</c:v>
                </c:pt>
                <c:pt idx="68">
                  <c:v>79.021000000000001</c:v>
                </c:pt>
                <c:pt idx="69">
                  <c:v>79.021000000000001</c:v>
                </c:pt>
                <c:pt idx="70">
                  <c:v>79.021000000000001</c:v>
                </c:pt>
                <c:pt idx="71">
                  <c:v>79.021000000000001</c:v>
                </c:pt>
                <c:pt idx="72">
                  <c:v>77.891999999999996</c:v>
                </c:pt>
                <c:pt idx="73">
                  <c:v>77.891999999999996</c:v>
                </c:pt>
                <c:pt idx="74">
                  <c:v>76.656000000000006</c:v>
                </c:pt>
                <c:pt idx="75">
                  <c:v>76.656000000000006</c:v>
                </c:pt>
                <c:pt idx="76">
                  <c:v>75.418999999999997</c:v>
                </c:pt>
                <c:pt idx="77">
                  <c:v>75.418999999999997</c:v>
                </c:pt>
                <c:pt idx="78">
                  <c:v>74.162000000000006</c:v>
                </c:pt>
                <c:pt idx="79">
                  <c:v>74.162000000000006</c:v>
                </c:pt>
                <c:pt idx="80">
                  <c:v>74.162000000000006</c:v>
                </c:pt>
                <c:pt idx="81">
                  <c:v>74.162000000000006</c:v>
                </c:pt>
                <c:pt idx="82">
                  <c:v>74.162000000000006</c:v>
                </c:pt>
                <c:pt idx="83">
                  <c:v>74.162000000000006</c:v>
                </c:pt>
                <c:pt idx="84">
                  <c:v>72.707999999999998</c:v>
                </c:pt>
                <c:pt idx="85">
                  <c:v>69.614000000000004</c:v>
                </c:pt>
                <c:pt idx="86">
                  <c:v>69.614000000000004</c:v>
                </c:pt>
                <c:pt idx="87">
                  <c:v>69.614000000000004</c:v>
                </c:pt>
                <c:pt idx="88">
                  <c:v>69.614000000000004</c:v>
                </c:pt>
                <c:pt idx="89">
                  <c:v>67.956999999999994</c:v>
                </c:pt>
                <c:pt idx="90">
                  <c:v>67.956999999999994</c:v>
                </c:pt>
                <c:pt idx="91">
                  <c:v>67.956999999999994</c:v>
                </c:pt>
                <c:pt idx="92">
                  <c:v>67.956999999999994</c:v>
                </c:pt>
                <c:pt idx="93">
                  <c:v>67.956999999999994</c:v>
                </c:pt>
                <c:pt idx="94">
                  <c:v>67.956999999999994</c:v>
                </c:pt>
                <c:pt idx="95">
                  <c:v>67.956999999999994</c:v>
                </c:pt>
                <c:pt idx="96">
                  <c:v>67.956999999999994</c:v>
                </c:pt>
                <c:pt idx="97">
                  <c:v>66.168000000000006</c:v>
                </c:pt>
                <c:pt idx="98">
                  <c:v>66.168000000000006</c:v>
                </c:pt>
                <c:pt idx="99">
                  <c:v>66.168000000000006</c:v>
                </c:pt>
                <c:pt idx="100">
                  <c:v>66.168000000000006</c:v>
                </c:pt>
                <c:pt idx="101">
                  <c:v>66.168000000000006</c:v>
                </c:pt>
                <c:pt idx="102">
                  <c:v>66.168000000000006</c:v>
                </c:pt>
                <c:pt idx="103">
                  <c:v>66.168000000000006</c:v>
                </c:pt>
                <c:pt idx="104">
                  <c:v>66.168000000000006</c:v>
                </c:pt>
                <c:pt idx="105">
                  <c:v>66.168000000000006</c:v>
                </c:pt>
                <c:pt idx="106">
                  <c:v>66.168000000000006</c:v>
                </c:pt>
                <c:pt idx="107">
                  <c:v>66.168000000000006</c:v>
                </c:pt>
                <c:pt idx="108">
                  <c:v>62.158000000000001</c:v>
                </c:pt>
                <c:pt idx="109">
                  <c:v>60.152999999999999</c:v>
                </c:pt>
                <c:pt idx="110">
                  <c:v>60.152999999999999</c:v>
                </c:pt>
                <c:pt idx="111">
                  <c:v>60.152999999999999</c:v>
                </c:pt>
                <c:pt idx="112">
                  <c:v>60.152999999999999</c:v>
                </c:pt>
                <c:pt idx="113">
                  <c:v>58.079000000000001</c:v>
                </c:pt>
                <c:pt idx="114">
                  <c:v>58.079000000000001</c:v>
                </c:pt>
                <c:pt idx="115">
                  <c:v>56.003999999999998</c:v>
                </c:pt>
                <c:pt idx="116">
                  <c:v>56.003999999999998</c:v>
                </c:pt>
                <c:pt idx="117">
                  <c:v>56.003999999999998</c:v>
                </c:pt>
                <c:pt idx="118">
                  <c:v>56.003999999999998</c:v>
                </c:pt>
                <c:pt idx="119">
                  <c:v>56.003999999999998</c:v>
                </c:pt>
                <c:pt idx="120">
                  <c:v>56.003999999999998</c:v>
                </c:pt>
                <c:pt idx="121">
                  <c:v>53.670999999999999</c:v>
                </c:pt>
                <c:pt idx="122">
                  <c:v>53.670999999999999</c:v>
                </c:pt>
                <c:pt idx="123">
                  <c:v>53.670999999999999</c:v>
                </c:pt>
                <c:pt idx="124">
                  <c:v>53.670999999999999</c:v>
                </c:pt>
                <c:pt idx="125">
                  <c:v>53.670999999999999</c:v>
                </c:pt>
                <c:pt idx="126">
                  <c:v>53.670999999999999</c:v>
                </c:pt>
                <c:pt idx="127">
                  <c:v>53.670999999999999</c:v>
                </c:pt>
                <c:pt idx="128">
                  <c:v>53.670999999999999</c:v>
                </c:pt>
                <c:pt idx="129">
                  <c:v>53.670999999999999</c:v>
                </c:pt>
                <c:pt idx="130">
                  <c:v>53.670999999999999</c:v>
                </c:pt>
                <c:pt idx="131">
                  <c:v>53.670999999999999</c:v>
                </c:pt>
                <c:pt idx="132">
                  <c:v>50.689</c:v>
                </c:pt>
                <c:pt idx="133">
                  <c:v>50.689</c:v>
                </c:pt>
                <c:pt idx="134">
                  <c:v>47.521000000000001</c:v>
                </c:pt>
                <c:pt idx="135">
                  <c:v>47.521000000000001</c:v>
                </c:pt>
                <c:pt idx="136">
                  <c:v>47.521000000000001</c:v>
                </c:pt>
                <c:pt idx="137">
                  <c:v>47.521000000000001</c:v>
                </c:pt>
                <c:pt idx="138">
                  <c:v>47.521000000000001</c:v>
                </c:pt>
                <c:pt idx="139">
                  <c:v>47.521000000000001</c:v>
                </c:pt>
                <c:pt idx="140">
                  <c:v>44.353000000000002</c:v>
                </c:pt>
                <c:pt idx="141">
                  <c:v>44.353000000000002</c:v>
                </c:pt>
                <c:pt idx="142">
                  <c:v>44.353000000000002</c:v>
                </c:pt>
                <c:pt idx="143">
                  <c:v>44.353000000000002</c:v>
                </c:pt>
                <c:pt idx="144">
                  <c:v>40.941000000000003</c:v>
                </c:pt>
              </c:numCache>
            </c:numRef>
          </c:yVal>
          <c:smooth val="0"/>
          <c:extLst>
            <c:ext xmlns:c16="http://schemas.microsoft.com/office/drawing/2014/chart" uri="{C3380CC4-5D6E-409C-BE32-E72D297353CC}">
              <c16:uniqueId val="{00000002-B5B3-4E8F-ADB3-EE7043DB6909}"/>
            </c:ext>
          </c:extLst>
        </c:ser>
        <c:dLbls>
          <c:showLegendKey val="0"/>
          <c:showVal val="0"/>
          <c:showCatName val="0"/>
          <c:showSerName val="0"/>
          <c:showPercent val="0"/>
          <c:showBubbleSize val="0"/>
        </c:dLbls>
        <c:axId val="693610456"/>
        <c:axId val="693610064"/>
      </c:scatterChart>
      <c:valAx>
        <c:axId val="693610456"/>
        <c:scaling>
          <c:orientation val="minMax"/>
          <c:max val="11"/>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10064"/>
        <c:crosses val="autoZero"/>
        <c:crossBetween val="midCat"/>
        <c:majorUnit val="1"/>
      </c:valAx>
      <c:valAx>
        <c:axId val="693610064"/>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10456"/>
        <c:crosses val="autoZero"/>
        <c:crossBetween val="midCat"/>
        <c:majorUnit val="25"/>
      </c:valAx>
      <c:spPr>
        <a:noFill/>
        <a:ln>
          <a:solidFill>
            <a:schemeClr val="bg2"/>
          </a:solidFill>
        </a:ln>
      </c:spPr>
    </c:plotArea>
    <c:legend>
      <c:legendPos val="r"/>
      <c:layout>
        <c:manualLayout>
          <c:xMode val="edge"/>
          <c:yMode val="edge"/>
          <c:x val="0.13257368824472163"/>
          <c:y val="0.70914295995258658"/>
          <c:w val="0.82271386430678461"/>
          <c:h val="9.7986199305731964E-2"/>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2377766938425"/>
          <c:y val="3.3590508847684365E-2"/>
          <c:w val="0.85968051006900836"/>
          <c:h val="0.7707426011404086"/>
        </c:manualLayout>
      </c:layout>
      <c:scatterChart>
        <c:scatterStyle val="lineMarker"/>
        <c:varyColors val="0"/>
        <c:ser>
          <c:idx val="0"/>
          <c:order val="0"/>
          <c:tx>
            <c:strRef>
              <c:f>Sheet1!$B$1</c:f>
              <c:strCache>
                <c:ptCount val="1"/>
                <c:pt idx="0">
                  <c:v>1994-2003</c:v>
                </c:pt>
              </c:strCache>
            </c:strRef>
          </c:tx>
          <c:spPr>
            <a:ln w="41275">
              <a:solidFill>
                <a:srgbClr val="009900"/>
              </a:solidFill>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Sheet1!$B$2:$B$187</c:f>
              <c:numCache>
                <c:formatCode>General</c:formatCode>
                <c:ptCount val="186"/>
                <c:pt idx="0">
                  <c:v>100</c:v>
                </c:pt>
                <c:pt idx="1">
                  <c:v>99.981999999999999</c:v>
                </c:pt>
                <c:pt idx="2">
                  <c:v>99.893000000000001</c:v>
                </c:pt>
                <c:pt idx="3">
                  <c:v>99.786000000000001</c:v>
                </c:pt>
                <c:pt idx="4">
                  <c:v>99.563999999999993</c:v>
                </c:pt>
                <c:pt idx="5">
                  <c:v>99.305999999999997</c:v>
                </c:pt>
                <c:pt idx="6">
                  <c:v>96.923000000000002</c:v>
                </c:pt>
                <c:pt idx="7">
                  <c:v>93.968999999999994</c:v>
                </c:pt>
                <c:pt idx="8">
                  <c:v>93.432000000000002</c:v>
                </c:pt>
                <c:pt idx="9">
                  <c:v>93.119</c:v>
                </c:pt>
                <c:pt idx="10">
                  <c:v>92.903000000000006</c:v>
                </c:pt>
                <c:pt idx="11">
                  <c:v>92.778999999999996</c:v>
                </c:pt>
                <c:pt idx="12">
                  <c:v>92.602999999999994</c:v>
                </c:pt>
                <c:pt idx="13">
                  <c:v>92.429000000000002</c:v>
                </c:pt>
                <c:pt idx="14">
                  <c:v>92.323999999999998</c:v>
                </c:pt>
                <c:pt idx="15">
                  <c:v>92.119</c:v>
                </c:pt>
                <c:pt idx="16">
                  <c:v>91.938999999999993</c:v>
                </c:pt>
                <c:pt idx="17">
                  <c:v>91.697999999999993</c:v>
                </c:pt>
                <c:pt idx="18">
                  <c:v>91.281000000000006</c:v>
                </c:pt>
                <c:pt idx="19">
                  <c:v>90.679000000000002</c:v>
                </c:pt>
                <c:pt idx="20">
                  <c:v>90.468999999999994</c:v>
                </c:pt>
                <c:pt idx="21">
                  <c:v>90.251000000000005</c:v>
                </c:pt>
                <c:pt idx="22">
                  <c:v>89.997</c:v>
                </c:pt>
                <c:pt idx="23">
                  <c:v>89.796999999999997</c:v>
                </c:pt>
                <c:pt idx="24">
                  <c:v>89.581999999999994</c:v>
                </c:pt>
                <c:pt idx="25">
                  <c:v>89.391000000000005</c:v>
                </c:pt>
                <c:pt idx="26">
                  <c:v>89.227000000000004</c:v>
                </c:pt>
                <c:pt idx="27">
                  <c:v>89.09</c:v>
                </c:pt>
                <c:pt idx="28">
                  <c:v>88.837000000000003</c:v>
                </c:pt>
                <c:pt idx="29">
                  <c:v>88.59</c:v>
                </c:pt>
                <c:pt idx="30">
                  <c:v>88.058999999999997</c:v>
                </c:pt>
                <c:pt idx="31">
                  <c:v>87.613</c:v>
                </c:pt>
                <c:pt idx="32">
                  <c:v>87.408000000000001</c:v>
                </c:pt>
                <c:pt idx="33">
                  <c:v>87.268000000000001</c:v>
                </c:pt>
                <c:pt idx="34">
                  <c:v>87.031999999999996</c:v>
                </c:pt>
                <c:pt idx="35">
                  <c:v>86.867999999999995</c:v>
                </c:pt>
                <c:pt idx="36">
                  <c:v>86.673000000000002</c:v>
                </c:pt>
                <c:pt idx="37">
                  <c:v>86.412999999999997</c:v>
                </c:pt>
                <c:pt idx="38">
                  <c:v>86.227999999999994</c:v>
                </c:pt>
                <c:pt idx="39">
                  <c:v>86.033000000000001</c:v>
                </c:pt>
                <c:pt idx="40">
                  <c:v>85.9</c:v>
                </c:pt>
                <c:pt idx="41">
                  <c:v>85.649000000000001</c:v>
                </c:pt>
                <c:pt idx="42">
                  <c:v>85.349000000000004</c:v>
                </c:pt>
                <c:pt idx="43">
                  <c:v>85.031999999999996</c:v>
                </c:pt>
                <c:pt idx="44">
                  <c:v>84.793000000000006</c:v>
                </c:pt>
                <c:pt idx="45">
                  <c:v>84.584999999999994</c:v>
                </c:pt>
                <c:pt idx="46">
                  <c:v>84.352000000000004</c:v>
                </c:pt>
                <c:pt idx="47">
                  <c:v>84.132999999999996</c:v>
                </c:pt>
                <c:pt idx="48">
                  <c:v>83.838999999999999</c:v>
                </c:pt>
                <c:pt idx="49">
                  <c:v>83.546999999999997</c:v>
                </c:pt>
                <c:pt idx="50">
                  <c:v>83.352999999999994</c:v>
                </c:pt>
                <c:pt idx="51">
                  <c:v>83.097999999999999</c:v>
                </c:pt>
                <c:pt idx="52">
                  <c:v>82.918999999999997</c:v>
                </c:pt>
                <c:pt idx="53">
                  <c:v>82.686999999999998</c:v>
                </c:pt>
                <c:pt idx="54">
                  <c:v>82.498000000000005</c:v>
                </c:pt>
                <c:pt idx="55">
                  <c:v>82.228999999999999</c:v>
                </c:pt>
                <c:pt idx="56">
                  <c:v>81.977000000000004</c:v>
                </c:pt>
                <c:pt idx="57">
                  <c:v>81.784999999999997</c:v>
                </c:pt>
                <c:pt idx="58">
                  <c:v>81.626000000000005</c:v>
                </c:pt>
                <c:pt idx="59">
                  <c:v>81.376999999999995</c:v>
                </c:pt>
                <c:pt idx="60">
                  <c:v>80.983000000000004</c:v>
                </c:pt>
                <c:pt idx="61">
                  <c:v>80.727000000000004</c:v>
                </c:pt>
                <c:pt idx="62">
                  <c:v>80.504999999999995</c:v>
                </c:pt>
                <c:pt idx="63">
                  <c:v>80.308999999999997</c:v>
                </c:pt>
                <c:pt idx="64">
                  <c:v>80.019000000000005</c:v>
                </c:pt>
                <c:pt idx="65">
                  <c:v>79.858999999999995</c:v>
                </c:pt>
                <c:pt idx="66">
                  <c:v>79.688999999999993</c:v>
                </c:pt>
                <c:pt idx="67">
                  <c:v>79.385000000000005</c:v>
                </c:pt>
                <c:pt idx="68">
                  <c:v>79.137</c:v>
                </c:pt>
                <c:pt idx="69">
                  <c:v>78.887</c:v>
                </c:pt>
                <c:pt idx="70">
                  <c:v>78.644999999999996</c:v>
                </c:pt>
                <c:pt idx="71">
                  <c:v>78.459999999999994</c:v>
                </c:pt>
                <c:pt idx="72">
                  <c:v>78.155000000000001</c:v>
                </c:pt>
                <c:pt idx="73">
                  <c:v>77.884</c:v>
                </c:pt>
                <c:pt idx="74">
                  <c:v>77.650999999999996</c:v>
                </c:pt>
                <c:pt idx="75">
                  <c:v>77.396000000000001</c:v>
                </c:pt>
                <c:pt idx="76">
                  <c:v>77.150000000000006</c:v>
                </c:pt>
                <c:pt idx="77">
                  <c:v>77.006</c:v>
                </c:pt>
                <c:pt idx="78">
                  <c:v>76.787999999999997</c:v>
                </c:pt>
                <c:pt idx="79">
                  <c:v>76.588999999999999</c:v>
                </c:pt>
                <c:pt idx="80">
                  <c:v>76.400000000000006</c:v>
                </c:pt>
                <c:pt idx="81">
                  <c:v>76.177999999999997</c:v>
                </c:pt>
                <c:pt idx="82">
                  <c:v>75.911000000000001</c:v>
                </c:pt>
                <c:pt idx="83">
                  <c:v>75.718000000000004</c:v>
                </c:pt>
                <c:pt idx="84">
                  <c:v>75.393000000000001</c:v>
                </c:pt>
                <c:pt idx="85">
                  <c:v>75.061000000000007</c:v>
                </c:pt>
                <c:pt idx="86">
                  <c:v>74.814999999999998</c:v>
                </c:pt>
                <c:pt idx="87">
                  <c:v>74.533000000000001</c:v>
                </c:pt>
                <c:pt idx="88">
                  <c:v>74.418999999999997</c:v>
                </c:pt>
                <c:pt idx="89">
                  <c:v>74.224999999999994</c:v>
                </c:pt>
                <c:pt idx="90">
                  <c:v>74.042000000000002</c:v>
                </c:pt>
                <c:pt idx="91">
                  <c:v>73.8</c:v>
                </c:pt>
                <c:pt idx="92">
                  <c:v>73.521000000000001</c:v>
                </c:pt>
                <c:pt idx="93">
                  <c:v>73.287000000000006</c:v>
                </c:pt>
                <c:pt idx="94">
                  <c:v>73.039000000000001</c:v>
                </c:pt>
                <c:pt idx="95">
                  <c:v>72.777000000000001</c:v>
                </c:pt>
                <c:pt idx="96">
                  <c:v>72.608999999999995</c:v>
                </c:pt>
                <c:pt idx="97">
                  <c:v>72.275999999999996</c:v>
                </c:pt>
                <c:pt idx="98">
                  <c:v>72.039000000000001</c:v>
                </c:pt>
                <c:pt idx="99">
                  <c:v>71.801000000000002</c:v>
                </c:pt>
                <c:pt idx="100">
                  <c:v>71.623999999999995</c:v>
                </c:pt>
                <c:pt idx="101">
                  <c:v>71.331000000000003</c:v>
                </c:pt>
                <c:pt idx="102">
                  <c:v>71.114000000000004</c:v>
                </c:pt>
                <c:pt idx="103">
                  <c:v>70.778999999999996</c:v>
                </c:pt>
                <c:pt idx="104">
                  <c:v>70.584000000000003</c:v>
                </c:pt>
                <c:pt idx="105">
                  <c:v>70.388000000000005</c:v>
                </c:pt>
                <c:pt idx="106">
                  <c:v>70.150000000000006</c:v>
                </c:pt>
                <c:pt idx="107">
                  <c:v>69.936999999999998</c:v>
                </c:pt>
                <c:pt idx="108">
                  <c:v>69.653999999999996</c:v>
                </c:pt>
                <c:pt idx="109">
                  <c:v>69.311000000000007</c:v>
                </c:pt>
                <c:pt idx="110">
                  <c:v>68.989999999999995</c:v>
                </c:pt>
                <c:pt idx="111">
                  <c:v>68.736999999999995</c:v>
                </c:pt>
                <c:pt idx="112">
                  <c:v>68.480999999999995</c:v>
                </c:pt>
                <c:pt idx="113">
                  <c:v>68.239000000000004</c:v>
                </c:pt>
                <c:pt idx="114">
                  <c:v>67.995000000000005</c:v>
                </c:pt>
                <c:pt idx="115">
                  <c:v>67.706000000000003</c:v>
                </c:pt>
                <c:pt idx="116">
                  <c:v>67.516999999999996</c:v>
                </c:pt>
                <c:pt idx="117">
                  <c:v>67.224000000000004</c:v>
                </c:pt>
                <c:pt idx="118">
                  <c:v>66.972999999999999</c:v>
                </c:pt>
                <c:pt idx="119">
                  <c:v>66.72</c:v>
                </c:pt>
                <c:pt idx="120">
                  <c:v>66.478999999999999</c:v>
                </c:pt>
                <c:pt idx="121">
                  <c:v>66.188999999999993</c:v>
                </c:pt>
                <c:pt idx="122">
                  <c:v>65.816000000000003</c:v>
                </c:pt>
                <c:pt idx="123">
                  <c:v>65.581000000000003</c:v>
                </c:pt>
                <c:pt idx="124">
                  <c:v>65.424000000000007</c:v>
                </c:pt>
                <c:pt idx="125">
                  <c:v>65.265000000000001</c:v>
                </c:pt>
                <c:pt idx="126">
                  <c:v>65.010000000000005</c:v>
                </c:pt>
                <c:pt idx="127">
                  <c:v>64.671999999999997</c:v>
                </c:pt>
                <c:pt idx="128">
                  <c:v>64.445999999999998</c:v>
                </c:pt>
                <c:pt idx="129">
                  <c:v>64.266000000000005</c:v>
                </c:pt>
                <c:pt idx="130">
                  <c:v>64.051000000000002</c:v>
                </c:pt>
                <c:pt idx="131">
                  <c:v>63.884</c:v>
                </c:pt>
                <c:pt idx="132">
                  <c:v>63.563000000000002</c:v>
                </c:pt>
                <c:pt idx="133">
                  <c:v>63.320999999999998</c:v>
                </c:pt>
                <c:pt idx="134">
                  <c:v>63.021000000000001</c:v>
                </c:pt>
                <c:pt idx="135">
                  <c:v>62.914999999999999</c:v>
                </c:pt>
                <c:pt idx="136">
                  <c:v>62.771999999999998</c:v>
                </c:pt>
                <c:pt idx="137">
                  <c:v>62.61</c:v>
                </c:pt>
                <c:pt idx="138">
                  <c:v>62.411000000000001</c:v>
                </c:pt>
                <c:pt idx="139">
                  <c:v>62.228999999999999</c:v>
                </c:pt>
                <c:pt idx="140">
                  <c:v>61.954999999999998</c:v>
                </c:pt>
                <c:pt idx="141">
                  <c:v>61.77</c:v>
                </c:pt>
                <c:pt idx="142">
                  <c:v>61.472000000000001</c:v>
                </c:pt>
                <c:pt idx="143">
                  <c:v>61.113999999999997</c:v>
                </c:pt>
                <c:pt idx="144">
                  <c:v>60.771000000000001</c:v>
                </c:pt>
                <c:pt idx="145">
                  <c:v>60.497999999999998</c:v>
                </c:pt>
                <c:pt idx="146">
                  <c:v>60.320999999999998</c:v>
                </c:pt>
                <c:pt idx="147">
                  <c:v>60.143000000000001</c:v>
                </c:pt>
                <c:pt idx="148">
                  <c:v>60.063000000000002</c:v>
                </c:pt>
                <c:pt idx="149">
                  <c:v>59.942999999999998</c:v>
                </c:pt>
                <c:pt idx="150">
                  <c:v>59.680999999999997</c:v>
                </c:pt>
                <c:pt idx="151">
                  <c:v>59.478000000000002</c:v>
                </c:pt>
                <c:pt idx="152">
                  <c:v>59.253999999999998</c:v>
                </c:pt>
                <c:pt idx="153">
                  <c:v>58.965000000000003</c:v>
                </c:pt>
                <c:pt idx="154">
                  <c:v>58.798000000000002</c:v>
                </c:pt>
                <c:pt idx="155">
                  <c:v>58.609000000000002</c:v>
                </c:pt>
                <c:pt idx="156">
                  <c:v>58.566000000000003</c:v>
                </c:pt>
                <c:pt idx="157">
                  <c:v>58.390999999999998</c:v>
                </c:pt>
                <c:pt idx="158">
                  <c:v>58.323999999999998</c:v>
                </c:pt>
                <c:pt idx="159">
                  <c:v>58.009</c:v>
                </c:pt>
                <c:pt idx="160">
                  <c:v>57.738</c:v>
                </c:pt>
                <c:pt idx="161">
                  <c:v>57.578000000000003</c:v>
                </c:pt>
                <c:pt idx="162">
                  <c:v>57.326000000000001</c:v>
                </c:pt>
                <c:pt idx="163">
                  <c:v>57.256999999999998</c:v>
                </c:pt>
                <c:pt idx="164">
                  <c:v>56.906999999999996</c:v>
                </c:pt>
                <c:pt idx="165">
                  <c:v>56.624000000000002</c:v>
                </c:pt>
                <c:pt idx="166">
                  <c:v>56.359000000000002</c:v>
                </c:pt>
                <c:pt idx="167">
                  <c:v>56.088000000000001</c:v>
                </c:pt>
                <c:pt idx="168">
                  <c:v>55.631999999999998</c:v>
                </c:pt>
                <c:pt idx="169">
                  <c:v>55.36</c:v>
                </c:pt>
                <c:pt idx="170">
                  <c:v>55.219000000000001</c:v>
                </c:pt>
                <c:pt idx="171">
                  <c:v>55.018000000000001</c:v>
                </c:pt>
                <c:pt idx="172">
                  <c:v>54.930999999999997</c:v>
                </c:pt>
                <c:pt idx="173">
                  <c:v>54.781999999999996</c:v>
                </c:pt>
                <c:pt idx="174">
                  <c:v>54.600999999999999</c:v>
                </c:pt>
                <c:pt idx="175">
                  <c:v>54.323999999999998</c:v>
                </c:pt>
                <c:pt idx="176">
                  <c:v>54.13</c:v>
                </c:pt>
                <c:pt idx="177">
                  <c:v>53.89</c:v>
                </c:pt>
                <c:pt idx="178">
                  <c:v>53.667000000000002</c:v>
                </c:pt>
                <c:pt idx="179">
                  <c:v>53.417999999999999</c:v>
                </c:pt>
                <c:pt idx="180">
                  <c:v>53.152999999999999</c:v>
                </c:pt>
                <c:pt idx="181">
                  <c:v>52.884</c:v>
                </c:pt>
                <c:pt idx="182">
                  <c:v>52.531999999999996</c:v>
                </c:pt>
                <c:pt idx="183">
                  <c:v>52.531999999999996</c:v>
                </c:pt>
                <c:pt idx="184">
                  <c:v>52.531999999999996</c:v>
                </c:pt>
                <c:pt idx="185">
                  <c:v>52.531999999999996</c:v>
                </c:pt>
              </c:numCache>
            </c:numRef>
          </c:yVal>
          <c:smooth val="0"/>
          <c:extLst>
            <c:ext xmlns:c16="http://schemas.microsoft.com/office/drawing/2014/chart" uri="{C3380CC4-5D6E-409C-BE32-E72D297353CC}">
              <c16:uniqueId val="{00000000-AF1E-46FE-8DD8-E81AB6CE1C78}"/>
            </c:ext>
          </c:extLst>
        </c:ser>
        <c:ser>
          <c:idx val="1"/>
          <c:order val="1"/>
          <c:tx>
            <c:strRef>
              <c:f>Sheet1!$C$1</c:f>
              <c:strCache>
                <c:ptCount val="1"/>
                <c:pt idx="0">
                  <c:v>2004-6/2016</c:v>
                </c:pt>
              </c:strCache>
            </c:strRef>
          </c:tx>
          <c:spPr>
            <a:ln w="41275">
              <a:solidFill>
                <a:srgbClr val="00B0F0"/>
              </a:solidFill>
              <a:prstDash val="solid"/>
            </a:ln>
          </c:spPr>
          <c:marker>
            <c:symbol val="none"/>
          </c:marker>
          <c:xVal>
            <c:numRef>
              <c:f>Sheet1!$A$2:$A$187</c:f>
              <c:numCache>
                <c:formatCode>General</c:formatCode>
                <c:ptCount val="18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numCache>
            </c:numRef>
          </c:xVal>
          <c:yVal>
            <c:numRef>
              <c:f>Sheet1!$C$2:$C$187</c:f>
              <c:numCache>
                <c:formatCode>General</c:formatCode>
                <c:ptCount val="186"/>
                <c:pt idx="0">
                  <c:v>100</c:v>
                </c:pt>
                <c:pt idx="1">
                  <c:v>99.983000000000004</c:v>
                </c:pt>
                <c:pt idx="2">
                  <c:v>99.906000000000006</c:v>
                </c:pt>
                <c:pt idx="3">
                  <c:v>99.841999999999999</c:v>
                </c:pt>
                <c:pt idx="4">
                  <c:v>99.671000000000006</c:v>
                </c:pt>
                <c:pt idx="5">
                  <c:v>99.456000000000003</c:v>
                </c:pt>
                <c:pt idx="6">
                  <c:v>98.576999999999998</c:v>
                </c:pt>
                <c:pt idx="7">
                  <c:v>97.600999999999999</c:v>
                </c:pt>
                <c:pt idx="8">
                  <c:v>97.335999999999999</c:v>
                </c:pt>
                <c:pt idx="9">
                  <c:v>97.043999999999997</c:v>
                </c:pt>
                <c:pt idx="10">
                  <c:v>96.759</c:v>
                </c:pt>
                <c:pt idx="11">
                  <c:v>96.494</c:v>
                </c:pt>
                <c:pt idx="12">
                  <c:v>96.215999999999994</c:v>
                </c:pt>
                <c:pt idx="13">
                  <c:v>95.885999999999996</c:v>
                </c:pt>
                <c:pt idx="14">
                  <c:v>95.632999999999996</c:v>
                </c:pt>
                <c:pt idx="15">
                  <c:v>95.373000000000005</c:v>
                </c:pt>
                <c:pt idx="16">
                  <c:v>95.162000000000006</c:v>
                </c:pt>
                <c:pt idx="17">
                  <c:v>94.903999999999996</c:v>
                </c:pt>
                <c:pt idx="18">
                  <c:v>94.656000000000006</c:v>
                </c:pt>
                <c:pt idx="19">
                  <c:v>94.356999999999999</c:v>
                </c:pt>
                <c:pt idx="20">
                  <c:v>94.146000000000001</c:v>
                </c:pt>
                <c:pt idx="21">
                  <c:v>93.798000000000002</c:v>
                </c:pt>
                <c:pt idx="22">
                  <c:v>93.447000000000003</c:v>
                </c:pt>
                <c:pt idx="23">
                  <c:v>93.165000000000006</c:v>
                </c:pt>
                <c:pt idx="24">
                  <c:v>92.790999999999997</c:v>
                </c:pt>
                <c:pt idx="25">
                  <c:v>92.456999999999994</c:v>
                </c:pt>
                <c:pt idx="26">
                  <c:v>92.224000000000004</c:v>
                </c:pt>
                <c:pt idx="27">
                  <c:v>91.983999999999995</c:v>
                </c:pt>
                <c:pt idx="28">
                  <c:v>91.759</c:v>
                </c:pt>
                <c:pt idx="29">
                  <c:v>91.563999999999993</c:v>
                </c:pt>
                <c:pt idx="30">
                  <c:v>91.266000000000005</c:v>
                </c:pt>
                <c:pt idx="31">
                  <c:v>90.96</c:v>
                </c:pt>
                <c:pt idx="32">
                  <c:v>90.748999999999995</c:v>
                </c:pt>
                <c:pt idx="33">
                  <c:v>90.488</c:v>
                </c:pt>
                <c:pt idx="34">
                  <c:v>90.236999999999995</c:v>
                </c:pt>
                <c:pt idx="35">
                  <c:v>90.031999999999996</c:v>
                </c:pt>
                <c:pt idx="36">
                  <c:v>89.727999999999994</c:v>
                </c:pt>
                <c:pt idx="37">
                  <c:v>89.43</c:v>
                </c:pt>
                <c:pt idx="38">
                  <c:v>89.087000000000003</c:v>
                </c:pt>
                <c:pt idx="39">
                  <c:v>88.853999999999999</c:v>
                </c:pt>
                <c:pt idx="40">
                  <c:v>88.626999999999995</c:v>
                </c:pt>
                <c:pt idx="41">
                  <c:v>88.42</c:v>
                </c:pt>
                <c:pt idx="42">
                  <c:v>88.155000000000001</c:v>
                </c:pt>
                <c:pt idx="43">
                  <c:v>87.858999999999995</c:v>
                </c:pt>
                <c:pt idx="44">
                  <c:v>87.590999999999994</c:v>
                </c:pt>
                <c:pt idx="45">
                  <c:v>87.334999999999994</c:v>
                </c:pt>
                <c:pt idx="46">
                  <c:v>87.054000000000002</c:v>
                </c:pt>
                <c:pt idx="47">
                  <c:v>86.777000000000001</c:v>
                </c:pt>
                <c:pt idx="48">
                  <c:v>86.47</c:v>
                </c:pt>
                <c:pt idx="49">
                  <c:v>86.215999999999994</c:v>
                </c:pt>
                <c:pt idx="50">
                  <c:v>85.986000000000004</c:v>
                </c:pt>
                <c:pt idx="51">
                  <c:v>85.727999999999994</c:v>
                </c:pt>
                <c:pt idx="52">
                  <c:v>85.494</c:v>
                </c:pt>
                <c:pt idx="53">
                  <c:v>85.275000000000006</c:v>
                </c:pt>
                <c:pt idx="54">
                  <c:v>85.1</c:v>
                </c:pt>
                <c:pt idx="55">
                  <c:v>84.843999999999994</c:v>
                </c:pt>
                <c:pt idx="56">
                  <c:v>84.691999999999993</c:v>
                </c:pt>
                <c:pt idx="57">
                  <c:v>84.512</c:v>
                </c:pt>
                <c:pt idx="58">
                  <c:v>84.239000000000004</c:v>
                </c:pt>
                <c:pt idx="59">
                  <c:v>83.915000000000006</c:v>
                </c:pt>
                <c:pt idx="60">
                  <c:v>83.697000000000003</c:v>
                </c:pt>
                <c:pt idx="61">
                  <c:v>83.453999999999994</c:v>
                </c:pt>
                <c:pt idx="62">
                  <c:v>83.221000000000004</c:v>
                </c:pt>
                <c:pt idx="63">
                  <c:v>83.037999999999997</c:v>
                </c:pt>
                <c:pt idx="64">
                  <c:v>82.887</c:v>
                </c:pt>
                <c:pt idx="65">
                  <c:v>82.603999999999999</c:v>
                </c:pt>
                <c:pt idx="66">
                  <c:v>82.385000000000005</c:v>
                </c:pt>
                <c:pt idx="67">
                  <c:v>82.21</c:v>
                </c:pt>
                <c:pt idx="68">
                  <c:v>82.033000000000001</c:v>
                </c:pt>
                <c:pt idx="69">
                  <c:v>81.742000000000004</c:v>
                </c:pt>
                <c:pt idx="70">
                  <c:v>81.47</c:v>
                </c:pt>
                <c:pt idx="71">
                  <c:v>81.123999999999995</c:v>
                </c:pt>
                <c:pt idx="72">
                  <c:v>80.852000000000004</c:v>
                </c:pt>
                <c:pt idx="73">
                  <c:v>80.608999999999995</c:v>
                </c:pt>
                <c:pt idx="74">
                  <c:v>80.314999999999998</c:v>
                </c:pt>
                <c:pt idx="75">
                  <c:v>80.111999999999995</c:v>
                </c:pt>
                <c:pt idx="76">
                  <c:v>79.825999999999993</c:v>
                </c:pt>
                <c:pt idx="77">
                  <c:v>79.58</c:v>
                </c:pt>
                <c:pt idx="78">
                  <c:v>79.346000000000004</c:v>
                </c:pt>
                <c:pt idx="79">
                  <c:v>79.081999999999994</c:v>
                </c:pt>
                <c:pt idx="80">
                  <c:v>78.844999999999999</c:v>
                </c:pt>
                <c:pt idx="81">
                  <c:v>78.602999999999994</c:v>
                </c:pt>
                <c:pt idx="82">
                  <c:v>78.356999999999999</c:v>
                </c:pt>
                <c:pt idx="83">
                  <c:v>78.165999999999997</c:v>
                </c:pt>
                <c:pt idx="84">
                  <c:v>77.83</c:v>
                </c:pt>
                <c:pt idx="85">
                  <c:v>77.465000000000003</c:v>
                </c:pt>
                <c:pt idx="86">
                  <c:v>77.203000000000003</c:v>
                </c:pt>
                <c:pt idx="87">
                  <c:v>77.043000000000006</c:v>
                </c:pt>
                <c:pt idx="88">
                  <c:v>76.846999999999994</c:v>
                </c:pt>
                <c:pt idx="89">
                  <c:v>76.540999999999997</c:v>
                </c:pt>
                <c:pt idx="90">
                  <c:v>76.323999999999998</c:v>
                </c:pt>
                <c:pt idx="91">
                  <c:v>76.067999999999998</c:v>
                </c:pt>
                <c:pt idx="92">
                  <c:v>75.903000000000006</c:v>
                </c:pt>
                <c:pt idx="93">
                  <c:v>75.753</c:v>
                </c:pt>
                <c:pt idx="94">
                  <c:v>75.677000000000007</c:v>
                </c:pt>
                <c:pt idx="95">
                  <c:v>75.503</c:v>
                </c:pt>
                <c:pt idx="96">
                  <c:v>75.201999999999998</c:v>
                </c:pt>
                <c:pt idx="97">
                  <c:v>75.049000000000007</c:v>
                </c:pt>
                <c:pt idx="98">
                  <c:v>74.888000000000005</c:v>
                </c:pt>
                <c:pt idx="99">
                  <c:v>74.747</c:v>
                </c:pt>
                <c:pt idx="100">
                  <c:v>74.510000000000005</c:v>
                </c:pt>
                <c:pt idx="101">
                  <c:v>74.319999999999993</c:v>
                </c:pt>
                <c:pt idx="102">
                  <c:v>74.007999999999996</c:v>
                </c:pt>
                <c:pt idx="103">
                  <c:v>73.694000000000003</c:v>
                </c:pt>
                <c:pt idx="104">
                  <c:v>73.399000000000001</c:v>
                </c:pt>
                <c:pt idx="105">
                  <c:v>73.224999999999994</c:v>
                </c:pt>
                <c:pt idx="106">
                  <c:v>73.072999999999993</c:v>
                </c:pt>
                <c:pt idx="107">
                  <c:v>72.837000000000003</c:v>
                </c:pt>
                <c:pt idx="108">
                  <c:v>72.370999999999995</c:v>
                </c:pt>
                <c:pt idx="109">
                  <c:v>71.977000000000004</c:v>
                </c:pt>
                <c:pt idx="110">
                  <c:v>71.721999999999994</c:v>
                </c:pt>
                <c:pt idx="111">
                  <c:v>71.397000000000006</c:v>
                </c:pt>
                <c:pt idx="112">
                  <c:v>71.134</c:v>
                </c:pt>
                <c:pt idx="113">
                  <c:v>71.001999999999995</c:v>
                </c:pt>
                <c:pt idx="114">
                  <c:v>70.869</c:v>
                </c:pt>
                <c:pt idx="115">
                  <c:v>70.665999999999997</c:v>
                </c:pt>
                <c:pt idx="116">
                  <c:v>70.322000000000003</c:v>
                </c:pt>
                <c:pt idx="117">
                  <c:v>70.040999999999997</c:v>
                </c:pt>
                <c:pt idx="118">
                  <c:v>69.789000000000001</c:v>
                </c:pt>
                <c:pt idx="119">
                  <c:v>69.603999999999999</c:v>
                </c:pt>
                <c:pt idx="120">
                  <c:v>69.024000000000001</c:v>
                </c:pt>
                <c:pt idx="121">
                  <c:v>68.804000000000002</c:v>
                </c:pt>
                <c:pt idx="122">
                  <c:v>68.613</c:v>
                </c:pt>
                <c:pt idx="123">
                  <c:v>68.465000000000003</c:v>
                </c:pt>
                <c:pt idx="124">
                  <c:v>68.266999999999996</c:v>
                </c:pt>
                <c:pt idx="125">
                  <c:v>68.167000000000002</c:v>
                </c:pt>
                <c:pt idx="126">
                  <c:v>67.766999999999996</c:v>
                </c:pt>
                <c:pt idx="127">
                  <c:v>67.513999999999996</c:v>
                </c:pt>
                <c:pt idx="128">
                  <c:v>67.153999999999996</c:v>
                </c:pt>
                <c:pt idx="129">
                  <c:v>66.995999999999995</c:v>
                </c:pt>
                <c:pt idx="130">
                  <c:v>66.777000000000001</c:v>
                </c:pt>
                <c:pt idx="131">
                  <c:v>66.72</c:v>
                </c:pt>
                <c:pt idx="132">
                  <c:v>66.111999999999995</c:v>
                </c:pt>
                <c:pt idx="133">
                  <c:v>66.034000000000006</c:v>
                </c:pt>
                <c:pt idx="134">
                  <c:v>65.637</c:v>
                </c:pt>
                <c:pt idx="135">
                  <c:v>65.472999999999999</c:v>
                </c:pt>
                <c:pt idx="136">
                  <c:v>65.472999999999999</c:v>
                </c:pt>
                <c:pt idx="137">
                  <c:v>65.138999999999996</c:v>
                </c:pt>
                <c:pt idx="138">
                  <c:v>64.885000000000005</c:v>
                </c:pt>
                <c:pt idx="139">
                  <c:v>64.885000000000005</c:v>
                </c:pt>
                <c:pt idx="140">
                  <c:v>64.364000000000004</c:v>
                </c:pt>
                <c:pt idx="141">
                  <c:v>63.905999999999999</c:v>
                </c:pt>
                <c:pt idx="142">
                  <c:v>63.625</c:v>
                </c:pt>
                <c:pt idx="143">
                  <c:v>63.521999999999998</c:v>
                </c:pt>
                <c:pt idx="144">
                  <c:v>62.963000000000001</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numCache>
            </c:numRef>
          </c:yVal>
          <c:smooth val="0"/>
          <c:extLst>
            <c:ext xmlns:c16="http://schemas.microsoft.com/office/drawing/2014/chart" uri="{C3380CC4-5D6E-409C-BE32-E72D297353CC}">
              <c16:uniqueId val="{00000001-AF1E-46FE-8DD8-E81AB6CE1C78}"/>
            </c:ext>
          </c:extLst>
        </c:ser>
        <c:dLbls>
          <c:showLegendKey val="0"/>
          <c:showVal val="0"/>
          <c:showCatName val="0"/>
          <c:showSerName val="0"/>
          <c:showPercent val="0"/>
          <c:showBubbleSize val="0"/>
        </c:dLbls>
        <c:axId val="693608104"/>
        <c:axId val="693607712"/>
      </c:scatterChart>
      <c:valAx>
        <c:axId val="693608104"/>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07712"/>
        <c:crosses val="autoZero"/>
        <c:crossBetween val="midCat"/>
        <c:majorUnit val="1"/>
      </c:valAx>
      <c:valAx>
        <c:axId val="69360771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08104"/>
        <c:crosses val="autoZero"/>
        <c:crossBetween val="midCat"/>
        <c:majorUnit val="25"/>
      </c:valAx>
      <c:spPr>
        <a:noFill/>
        <a:ln>
          <a:solidFill>
            <a:schemeClr val="bg2"/>
          </a:solidFill>
        </a:ln>
      </c:spPr>
    </c:plotArea>
    <c:legend>
      <c:legendPos val="r"/>
      <c:layout>
        <c:manualLayout>
          <c:xMode val="edge"/>
          <c:yMode val="edge"/>
          <c:x val="0.13109876199103432"/>
          <c:y val="0.67688489543645747"/>
          <c:w val="0.46873156342182876"/>
          <c:h val="9.6598086529506397E-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16904745313915"/>
          <c:y val="3.3590508847684365E-2"/>
          <c:w val="0.85968051006901092"/>
          <c:h val="0.83794682922699193"/>
        </c:manualLayout>
      </c:layout>
      <c:scatterChart>
        <c:scatterStyle val="lineMarker"/>
        <c:varyColors val="0"/>
        <c:ser>
          <c:idx val="0"/>
          <c:order val="0"/>
          <c:tx>
            <c:strRef>
              <c:f>Sheet1!$B$1</c:f>
              <c:strCache>
                <c:ptCount val="1"/>
                <c:pt idx="0">
                  <c:v>Male 1994-2003</c:v>
                </c:pt>
              </c:strCache>
            </c:strRef>
          </c:tx>
          <c:spPr>
            <a:ln w="41275">
              <a:solidFill>
                <a:srgbClr val="0099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Sheet1!$B$2:$B$186</c:f>
              <c:numCache>
                <c:formatCode>General</c:formatCode>
                <c:ptCount val="185"/>
                <c:pt idx="0">
                  <c:v>100</c:v>
                </c:pt>
                <c:pt idx="1">
                  <c:v>99.983999999999995</c:v>
                </c:pt>
                <c:pt idx="2">
                  <c:v>99.876000000000005</c:v>
                </c:pt>
                <c:pt idx="3">
                  <c:v>99.753</c:v>
                </c:pt>
                <c:pt idx="4">
                  <c:v>99.504000000000005</c:v>
                </c:pt>
                <c:pt idx="5">
                  <c:v>99.254999999999995</c:v>
                </c:pt>
                <c:pt idx="6">
                  <c:v>96.585999999999999</c:v>
                </c:pt>
                <c:pt idx="7">
                  <c:v>93.350999999999999</c:v>
                </c:pt>
                <c:pt idx="8">
                  <c:v>92.741</c:v>
                </c:pt>
                <c:pt idx="9">
                  <c:v>92.406999999999996</c:v>
                </c:pt>
                <c:pt idx="10">
                  <c:v>92.174000000000007</c:v>
                </c:pt>
                <c:pt idx="11">
                  <c:v>92.046000000000006</c:v>
                </c:pt>
                <c:pt idx="12">
                  <c:v>91.841999999999999</c:v>
                </c:pt>
                <c:pt idx="13">
                  <c:v>91.632999999999996</c:v>
                </c:pt>
                <c:pt idx="14">
                  <c:v>91.522000000000006</c:v>
                </c:pt>
                <c:pt idx="15">
                  <c:v>91.308000000000007</c:v>
                </c:pt>
                <c:pt idx="16">
                  <c:v>91.126000000000005</c:v>
                </c:pt>
                <c:pt idx="17">
                  <c:v>90.873999999999995</c:v>
                </c:pt>
                <c:pt idx="18">
                  <c:v>90.42</c:v>
                </c:pt>
                <c:pt idx="19">
                  <c:v>89.691999999999993</c:v>
                </c:pt>
                <c:pt idx="20">
                  <c:v>89.48</c:v>
                </c:pt>
                <c:pt idx="21">
                  <c:v>89.224000000000004</c:v>
                </c:pt>
                <c:pt idx="22">
                  <c:v>88.921999999999997</c:v>
                </c:pt>
                <c:pt idx="23">
                  <c:v>88.715999999999994</c:v>
                </c:pt>
                <c:pt idx="24">
                  <c:v>88.491</c:v>
                </c:pt>
                <c:pt idx="25">
                  <c:v>88.262</c:v>
                </c:pt>
                <c:pt idx="26">
                  <c:v>88.066999999999993</c:v>
                </c:pt>
                <c:pt idx="27">
                  <c:v>87.917000000000002</c:v>
                </c:pt>
                <c:pt idx="28">
                  <c:v>87.617000000000004</c:v>
                </c:pt>
                <c:pt idx="29">
                  <c:v>87.316000000000003</c:v>
                </c:pt>
                <c:pt idx="30">
                  <c:v>86.741</c:v>
                </c:pt>
                <c:pt idx="31">
                  <c:v>86.23</c:v>
                </c:pt>
                <c:pt idx="32">
                  <c:v>86.001999999999995</c:v>
                </c:pt>
                <c:pt idx="33">
                  <c:v>85.84</c:v>
                </c:pt>
                <c:pt idx="34">
                  <c:v>85.581000000000003</c:v>
                </c:pt>
                <c:pt idx="35">
                  <c:v>85.397999999999996</c:v>
                </c:pt>
                <c:pt idx="36">
                  <c:v>85.156000000000006</c:v>
                </c:pt>
                <c:pt idx="37">
                  <c:v>84.858999999999995</c:v>
                </c:pt>
                <c:pt idx="38">
                  <c:v>84.658000000000001</c:v>
                </c:pt>
                <c:pt idx="39">
                  <c:v>84.436000000000007</c:v>
                </c:pt>
                <c:pt idx="40">
                  <c:v>84.274000000000001</c:v>
                </c:pt>
                <c:pt idx="41">
                  <c:v>84.028999999999996</c:v>
                </c:pt>
                <c:pt idx="42">
                  <c:v>83.691999999999993</c:v>
                </c:pt>
                <c:pt idx="43">
                  <c:v>83.302000000000007</c:v>
                </c:pt>
                <c:pt idx="44">
                  <c:v>83.034000000000006</c:v>
                </c:pt>
                <c:pt idx="45">
                  <c:v>82.795000000000002</c:v>
                </c:pt>
                <c:pt idx="46">
                  <c:v>82.524000000000001</c:v>
                </c:pt>
                <c:pt idx="47">
                  <c:v>82.272000000000006</c:v>
                </c:pt>
                <c:pt idx="48">
                  <c:v>81.942999999999998</c:v>
                </c:pt>
                <c:pt idx="49">
                  <c:v>81.619</c:v>
                </c:pt>
                <c:pt idx="50">
                  <c:v>81.421999999999997</c:v>
                </c:pt>
                <c:pt idx="51">
                  <c:v>81.147000000000006</c:v>
                </c:pt>
                <c:pt idx="52">
                  <c:v>80.959000000000003</c:v>
                </c:pt>
                <c:pt idx="53">
                  <c:v>80.680999999999997</c:v>
                </c:pt>
                <c:pt idx="54">
                  <c:v>80.457999999999998</c:v>
                </c:pt>
                <c:pt idx="55">
                  <c:v>80.177000000000007</c:v>
                </c:pt>
                <c:pt idx="56">
                  <c:v>79.884</c:v>
                </c:pt>
                <c:pt idx="57">
                  <c:v>79.656999999999996</c:v>
                </c:pt>
                <c:pt idx="58">
                  <c:v>79.474000000000004</c:v>
                </c:pt>
                <c:pt idx="59">
                  <c:v>79.221000000000004</c:v>
                </c:pt>
                <c:pt idx="60">
                  <c:v>78.790999999999997</c:v>
                </c:pt>
                <c:pt idx="61">
                  <c:v>78.542000000000002</c:v>
                </c:pt>
                <c:pt idx="62">
                  <c:v>78.278000000000006</c:v>
                </c:pt>
                <c:pt idx="63">
                  <c:v>78.049000000000007</c:v>
                </c:pt>
                <c:pt idx="64">
                  <c:v>77.757000000000005</c:v>
                </c:pt>
                <c:pt idx="65">
                  <c:v>77.573999999999998</c:v>
                </c:pt>
                <c:pt idx="66">
                  <c:v>77.39</c:v>
                </c:pt>
                <c:pt idx="67">
                  <c:v>77.02</c:v>
                </c:pt>
                <c:pt idx="68">
                  <c:v>76.747</c:v>
                </c:pt>
                <c:pt idx="69">
                  <c:v>76.522999999999996</c:v>
                </c:pt>
                <c:pt idx="70">
                  <c:v>76.259</c:v>
                </c:pt>
                <c:pt idx="71">
                  <c:v>76.031000000000006</c:v>
                </c:pt>
                <c:pt idx="72">
                  <c:v>75.724000000000004</c:v>
                </c:pt>
                <c:pt idx="73">
                  <c:v>75.436999999999998</c:v>
                </c:pt>
                <c:pt idx="74">
                  <c:v>75.212999999999994</c:v>
                </c:pt>
                <c:pt idx="75">
                  <c:v>74.947000000000003</c:v>
                </c:pt>
                <c:pt idx="76">
                  <c:v>74.653999999999996</c:v>
                </c:pt>
                <c:pt idx="77">
                  <c:v>74.478999999999999</c:v>
                </c:pt>
                <c:pt idx="78">
                  <c:v>74.25</c:v>
                </c:pt>
                <c:pt idx="79">
                  <c:v>74.031999999999996</c:v>
                </c:pt>
                <c:pt idx="80">
                  <c:v>73.840999999999994</c:v>
                </c:pt>
                <c:pt idx="81">
                  <c:v>73.593000000000004</c:v>
                </c:pt>
                <c:pt idx="82">
                  <c:v>73.316000000000003</c:v>
                </c:pt>
                <c:pt idx="83">
                  <c:v>73.091999999999999</c:v>
                </c:pt>
                <c:pt idx="84">
                  <c:v>72.739999999999995</c:v>
                </c:pt>
                <c:pt idx="85">
                  <c:v>72.394000000000005</c:v>
                </c:pt>
                <c:pt idx="86">
                  <c:v>72.161000000000001</c:v>
                </c:pt>
                <c:pt idx="87">
                  <c:v>71.822999999999993</c:v>
                </c:pt>
                <c:pt idx="88">
                  <c:v>71.69</c:v>
                </c:pt>
                <c:pt idx="89">
                  <c:v>71.480999999999995</c:v>
                </c:pt>
                <c:pt idx="90">
                  <c:v>71.257000000000005</c:v>
                </c:pt>
                <c:pt idx="91">
                  <c:v>71.001000000000005</c:v>
                </c:pt>
                <c:pt idx="92">
                  <c:v>70.697999999999993</c:v>
                </c:pt>
                <c:pt idx="93">
                  <c:v>70.438000000000002</c:v>
                </c:pt>
                <c:pt idx="94">
                  <c:v>70.13</c:v>
                </c:pt>
                <c:pt idx="95">
                  <c:v>69.866</c:v>
                </c:pt>
                <c:pt idx="96">
                  <c:v>69.692999999999998</c:v>
                </c:pt>
                <c:pt idx="97">
                  <c:v>69.308000000000007</c:v>
                </c:pt>
                <c:pt idx="98">
                  <c:v>69.015000000000001</c:v>
                </c:pt>
                <c:pt idx="99">
                  <c:v>68.736000000000004</c:v>
                </c:pt>
                <c:pt idx="100">
                  <c:v>68.537999999999997</c:v>
                </c:pt>
                <c:pt idx="101">
                  <c:v>68.206000000000003</c:v>
                </c:pt>
                <c:pt idx="102">
                  <c:v>67.938000000000002</c:v>
                </c:pt>
                <c:pt idx="103">
                  <c:v>67.602000000000004</c:v>
                </c:pt>
                <c:pt idx="104">
                  <c:v>67.415000000000006</c:v>
                </c:pt>
                <c:pt idx="105">
                  <c:v>67.209999999999994</c:v>
                </c:pt>
                <c:pt idx="106">
                  <c:v>66.968000000000004</c:v>
                </c:pt>
                <c:pt idx="107">
                  <c:v>66.724999999999994</c:v>
                </c:pt>
                <c:pt idx="108">
                  <c:v>66.426000000000002</c:v>
                </c:pt>
                <c:pt idx="109">
                  <c:v>66.084000000000003</c:v>
                </c:pt>
                <c:pt idx="110">
                  <c:v>65.792000000000002</c:v>
                </c:pt>
                <c:pt idx="111">
                  <c:v>65.477999999999994</c:v>
                </c:pt>
                <c:pt idx="112">
                  <c:v>65.180999999999997</c:v>
                </c:pt>
                <c:pt idx="113">
                  <c:v>64.900999999999996</c:v>
                </c:pt>
                <c:pt idx="114">
                  <c:v>64.600999999999999</c:v>
                </c:pt>
                <c:pt idx="115">
                  <c:v>64.317999999999998</c:v>
                </c:pt>
                <c:pt idx="116">
                  <c:v>64.147000000000006</c:v>
                </c:pt>
                <c:pt idx="117">
                  <c:v>63.822000000000003</c:v>
                </c:pt>
                <c:pt idx="118">
                  <c:v>63.533999999999999</c:v>
                </c:pt>
                <c:pt idx="119">
                  <c:v>63.280999999999999</c:v>
                </c:pt>
                <c:pt idx="120">
                  <c:v>63.045000000000002</c:v>
                </c:pt>
                <c:pt idx="121">
                  <c:v>62.746000000000002</c:v>
                </c:pt>
                <c:pt idx="122">
                  <c:v>62.359000000000002</c:v>
                </c:pt>
                <c:pt idx="123">
                  <c:v>62.133000000000003</c:v>
                </c:pt>
                <c:pt idx="124">
                  <c:v>61.947000000000003</c:v>
                </c:pt>
                <c:pt idx="125">
                  <c:v>61.822000000000003</c:v>
                </c:pt>
                <c:pt idx="126">
                  <c:v>61.570999999999998</c:v>
                </c:pt>
                <c:pt idx="127">
                  <c:v>61.17</c:v>
                </c:pt>
                <c:pt idx="128">
                  <c:v>60.914999999999999</c:v>
                </c:pt>
                <c:pt idx="129">
                  <c:v>60.765000000000001</c:v>
                </c:pt>
                <c:pt idx="130">
                  <c:v>60.57</c:v>
                </c:pt>
                <c:pt idx="131">
                  <c:v>60.372999999999998</c:v>
                </c:pt>
                <c:pt idx="132">
                  <c:v>60.04</c:v>
                </c:pt>
                <c:pt idx="133">
                  <c:v>59.79</c:v>
                </c:pt>
                <c:pt idx="134">
                  <c:v>59.488999999999997</c:v>
                </c:pt>
                <c:pt idx="135">
                  <c:v>59.348999999999997</c:v>
                </c:pt>
                <c:pt idx="136">
                  <c:v>59.207000000000001</c:v>
                </c:pt>
                <c:pt idx="137">
                  <c:v>59.018000000000001</c:v>
                </c:pt>
                <c:pt idx="138">
                  <c:v>58.78</c:v>
                </c:pt>
                <c:pt idx="139">
                  <c:v>58.564</c:v>
                </c:pt>
                <c:pt idx="140">
                  <c:v>58.298999999999999</c:v>
                </c:pt>
                <c:pt idx="141">
                  <c:v>58.055999999999997</c:v>
                </c:pt>
                <c:pt idx="142">
                  <c:v>57.713999999999999</c:v>
                </c:pt>
                <c:pt idx="143">
                  <c:v>57.317</c:v>
                </c:pt>
                <c:pt idx="144">
                  <c:v>56.99</c:v>
                </c:pt>
                <c:pt idx="145">
                  <c:v>56.682000000000002</c:v>
                </c:pt>
                <c:pt idx="146">
                  <c:v>56.526000000000003</c:v>
                </c:pt>
                <c:pt idx="147">
                  <c:v>56.344000000000001</c:v>
                </c:pt>
                <c:pt idx="148">
                  <c:v>56.290999999999997</c:v>
                </c:pt>
                <c:pt idx="149">
                  <c:v>56.212000000000003</c:v>
                </c:pt>
                <c:pt idx="150">
                  <c:v>55.92</c:v>
                </c:pt>
                <c:pt idx="151">
                  <c:v>55.652999999999999</c:v>
                </c:pt>
                <c:pt idx="152">
                  <c:v>55.384</c:v>
                </c:pt>
                <c:pt idx="153">
                  <c:v>55.031999999999996</c:v>
                </c:pt>
                <c:pt idx="154">
                  <c:v>54.811999999999998</c:v>
                </c:pt>
                <c:pt idx="155">
                  <c:v>54.701000000000001</c:v>
                </c:pt>
                <c:pt idx="156">
                  <c:v>54.645000000000003</c:v>
                </c:pt>
                <c:pt idx="157">
                  <c:v>54.414000000000001</c:v>
                </c:pt>
                <c:pt idx="158">
                  <c:v>54.354999999999997</c:v>
                </c:pt>
                <c:pt idx="159">
                  <c:v>53.997999999999998</c:v>
                </c:pt>
                <c:pt idx="160">
                  <c:v>53.758000000000003</c:v>
                </c:pt>
                <c:pt idx="161">
                  <c:v>53.606999999999999</c:v>
                </c:pt>
                <c:pt idx="162">
                  <c:v>53.332999999999998</c:v>
                </c:pt>
                <c:pt idx="163">
                  <c:v>53.302999999999997</c:v>
                </c:pt>
                <c:pt idx="164">
                  <c:v>52.932000000000002</c:v>
                </c:pt>
                <c:pt idx="165">
                  <c:v>52.62</c:v>
                </c:pt>
                <c:pt idx="166">
                  <c:v>52.365000000000002</c:v>
                </c:pt>
                <c:pt idx="167">
                  <c:v>52.137</c:v>
                </c:pt>
                <c:pt idx="168">
                  <c:v>51.600999999999999</c:v>
                </c:pt>
                <c:pt idx="169">
                  <c:v>51.311999999999998</c:v>
                </c:pt>
                <c:pt idx="170">
                  <c:v>51.161999999999999</c:v>
                </c:pt>
                <c:pt idx="171">
                  <c:v>50.972000000000001</c:v>
                </c:pt>
                <c:pt idx="172">
                  <c:v>50.895000000000003</c:v>
                </c:pt>
                <c:pt idx="173">
                  <c:v>50.774999999999999</c:v>
                </c:pt>
                <c:pt idx="174">
                  <c:v>50.575000000000003</c:v>
                </c:pt>
                <c:pt idx="175">
                  <c:v>50.369</c:v>
                </c:pt>
                <c:pt idx="176">
                  <c:v>50.280999999999999</c:v>
                </c:pt>
                <c:pt idx="177">
                  <c:v>49.959000000000003</c:v>
                </c:pt>
                <c:pt idx="178">
                  <c:v>49.658999999999999</c:v>
                </c:pt>
                <c:pt idx="179">
                  <c:v>49.325000000000003</c:v>
                </c:pt>
                <c:pt idx="180">
                  <c:v>49.1</c:v>
                </c:pt>
                <c:pt idx="181">
                  <c:v>48.74</c:v>
                </c:pt>
                <c:pt idx="182">
                  <c:v>48.301000000000002</c:v>
                </c:pt>
                <c:pt idx="183">
                  <c:v>48.301000000000002</c:v>
                </c:pt>
                <c:pt idx="184">
                  <c:v>48.301000000000002</c:v>
                </c:pt>
              </c:numCache>
            </c:numRef>
          </c:yVal>
          <c:smooth val="0"/>
          <c:extLst>
            <c:ext xmlns:c16="http://schemas.microsoft.com/office/drawing/2014/chart" uri="{C3380CC4-5D6E-409C-BE32-E72D297353CC}">
              <c16:uniqueId val="{00000000-EB3D-4118-A3EB-9B09DF3F9505}"/>
            </c:ext>
          </c:extLst>
        </c:ser>
        <c:ser>
          <c:idx val="1"/>
          <c:order val="1"/>
          <c:tx>
            <c:strRef>
              <c:f>Sheet1!$C$1</c:f>
              <c:strCache>
                <c:ptCount val="1"/>
                <c:pt idx="0">
                  <c:v>Male 2004-6/2016</c:v>
                </c:pt>
              </c:strCache>
            </c:strRef>
          </c:tx>
          <c:spPr>
            <a:ln w="41275">
              <a:solidFill>
                <a:srgbClr val="00B0F0"/>
              </a:solidFill>
              <a:prstDash val="solid"/>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Sheet1!$C$2:$C$186</c:f>
              <c:numCache>
                <c:formatCode>General</c:formatCode>
                <c:ptCount val="185"/>
                <c:pt idx="0">
                  <c:v>100</c:v>
                </c:pt>
                <c:pt idx="1">
                  <c:v>99.983000000000004</c:v>
                </c:pt>
                <c:pt idx="2">
                  <c:v>99.891999999999996</c:v>
                </c:pt>
                <c:pt idx="3">
                  <c:v>99.828999999999994</c:v>
                </c:pt>
                <c:pt idx="4">
                  <c:v>99.652000000000001</c:v>
                </c:pt>
                <c:pt idx="5">
                  <c:v>99.394000000000005</c:v>
                </c:pt>
                <c:pt idx="6">
                  <c:v>98.456000000000003</c:v>
                </c:pt>
                <c:pt idx="7">
                  <c:v>97.373000000000005</c:v>
                </c:pt>
                <c:pt idx="8">
                  <c:v>97.088999999999999</c:v>
                </c:pt>
                <c:pt idx="9">
                  <c:v>96.763000000000005</c:v>
                </c:pt>
                <c:pt idx="10">
                  <c:v>96.412999999999997</c:v>
                </c:pt>
                <c:pt idx="11">
                  <c:v>96.082999999999998</c:v>
                </c:pt>
                <c:pt idx="12">
                  <c:v>95.772000000000006</c:v>
                </c:pt>
                <c:pt idx="13">
                  <c:v>95.393000000000001</c:v>
                </c:pt>
                <c:pt idx="14">
                  <c:v>95.100999999999999</c:v>
                </c:pt>
                <c:pt idx="15">
                  <c:v>94.807000000000002</c:v>
                </c:pt>
                <c:pt idx="16">
                  <c:v>94.576999999999998</c:v>
                </c:pt>
                <c:pt idx="17">
                  <c:v>94.28</c:v>
                </c:pt>
                <c:pt idx="18">
                  <c:v>94.007999999999996</c:v>
                </c:pt>
                <c:pt idx="19">
                  <c:v>93.641999999999996</c:v>
                </c:pt>
                <c:pt idx="20">
                  <c:v>93.421000000000006</c:v>
                </c:pt>
                <c:pt idx="21">
                  <c:v>93.018000000000001</c:v>
                </c:pt>
                <c:pt idx="22">
                  <c:v>92.611000000000004</c:v>
                </c:pt>
                <c:pt idx="23">
                  <c:v>92.295000000000002</c:v>
                </c:pt>
                <c:pt idx="24">
                  <c:v>91.872</c:v>
                </c:pt>
                <c:pt idx="25">
                  <c:v>91.516000000000005</c:v>
                </c:pt>
                <c:pt idx="26">
                  <c:v>91.26</c:v>
                </c:pt>
                <c:pt idx="27">
                  <c:v>90.962999999999994</c:v>
                </c:pt>
                <c:pt idx="28">
                  <c:v>90.710999999999999</c:v>
                </c:pt>
                <c:pt idx="29">
                  <c:v>90.45</c:v>
                </c:pt>
                <c:pt idx="30">
                  <c:v>90.125</c:v>
                </c:pt>
                <c:pt idx="31">
                  <c:v>89.75</c:v>
                </c:pt>
                <c:pt idx="32">
                  <c:v>89.540999999999997</c:v>
                </c:pt>
                <c:pt idx="33">
                  <c:v>89.257999999999996</c:v>
                </c:pt>
                <c:pt idx="34">
                  <c:v>88.997</c:v>
                </c:pt>
                <c:pt idx="35">
                  <c:v>88.774000000000001</c:v>
                </c:pt>
                <c:pt idx="36">
                  <c:v>88.400999999999996</c:v>
                </c:pt>
                <c:pt idx="37">
                  <c:v>88.013999999999996</c:v>
                </c:pt>
                <c:pt idx="38">
                  <c:v>87.614000000000004</c:v>
                </c:pt>
                <c:pt idx="39">
                  <c:v>87.322000000000003</c:v>
                </c:pt>
                <c:pt idx="40">
                  <c:v>87.057000000000002</c:v>
                </c:pt>
                <c:pt idx="41">
                  <c:v>86.801000000000002</c:v>
                </c:pt>
                <c:pt idx="42">
                  <c:v>86.456999999999994</c:v>
                </c:pt>
                <c:pt idx="43">
                  <c:v>86.16</c:v>
                </c:pt>
                <c:pt idx="44">
                  <c:v>85.822000000000003</c:v>
                </c:pt>
                <c:pt idx="45">
                  <c:v>85.501999999999995</c:v>
                </c:pt>
                <c:pt idx="46">
                  <c:v>85.188000000000002</c:v>
                </c:pt>
                <c:pt idx="47">
                  <c:v>84.879000000000005</c:v>
                </c:pt>
                <c:pt idx="48">
                  <c:v>84.531999999999996</c:v>
                </c:pt>
                <c:pt idx="49">
                  <c:v>84.293999999999997</c:v>
                </c:pt>
                <c:pt idx="50">
                  <c:v>84.090999999999994</c:v>
                </c:pt>
                <c:pt idx="51">
                  <c:v>83.75</c:v>
                </c:pt>
                <c:pt idx="52">
                  <c:v>83.509</c:v>
                </c:pt>
                <c:pt idx="53">
                  <c:v>83.256</c:v>
                </c:pt>
                <c:pt idx="54">
                  <c:v>83.058000000000007</c:v>
                </c:pt>
                <c:pt idx="55">
                  <c:v>82.79</c:v>
                </c:pt>
                <c:pt idx="56">
                  <c:v>82.613</c:v>
                </c:pt>
                <c:pt idx="57">
                  <c:v>82.423000000000002</c:v>
                </c:pt>
                <c:pt idx="58">
                  <c:v>82.072999999999993</c:v>
                </c:pt>
                <c:pt idx="59">
                  <c:v>81.742999999999995</c:v>
                </c:pt>
                <c:pt idx="60">
                  <c:v>81.542000000000002</c:v>
                </c:pt>
                <c:pt idx="61">
                  <c:v>81.260999999999996</c:v>
                </c:pt>
                <c:pt idx="62">
                  <c:v>81.009</c:v>
                </c:pt>
                <c:pt idx="63">
                  <c:v>80.811999999999998</c:v>
                </c:pt>
                <c:pt idx="64">
                  <c:v>80.626999999999995</c:v>
                </c:pt>
                <c:pt idx="65">
                  <c:v>80.284000000000006</c:v>
                </c:pt>
                <c:pt idx="66">
                  <c:v>80.012</c:v>
                </c:pt>
                <c:pt idx="67">
                  <c:v>79.81</c:v>
                </c:pt>
                <c:pt idx="68">
                  <c:v>79.620999999999995</c:v>
                </c:pt>
                <c:pt idx="69">
                  <c:v>79.283000000000001</c:v>
                </c:pt>
                <c:pt idx="70">
                  <c:v>78.986000000000004</c:v>
                </c:pt>
                <c:pt idx="71">
                  <c:v>78.563000000000002</c:v>
                </c:pt>
                <c:pt idx="72">
                  <c:v>78.284000000000006</c:v>
                </c:pt>
                <c:pt idx="73">
                  <c:v>78.016000000000005</c:v>
                </c:pt>
                <c:pt idx="74">
                  <c:v>77.668000000000006</c:v>
                </c:pt>
                <c:pt idx="75">
                  <c:v>77.438000000000002</c:v>
                </c:pt>
                <c:pt idx="76">
                  <c:v>77.117000000000004</c:v>
                </c:pt>
                <c:pt idx="77">
                  <c:v>76.884</c:v>
                </c:pt>
                <c:pt idx="78">
                  <c:v>76.650000000000006</c:v>
                </c:pt>
                <c:pt idx="79">
                  <c:v>76.358999999999995</c:v>
                </c:pt>
                <c:pt idx="80">
                  <c:v>76.158000000000001</c:v>
                </c:pt>
                <c:pt idx="81">
                  <c:v>75.897000000000006</c:v>
                </c:pt>
                <c:pt idx="82">
                  <c:v>75.611999999999995</c:v>
                </c:pt>
                <c:pt idx="83">
                  <c:v>75.38</c:v>
                </c:pt>
                <c:pt idx="84">
                  <c:v>75.02</c:v>
                </c:pt>
                <c:pt idx="85">
                  <c:v>74.671999999999997</c:v>
                </c:pt>
                <c:pt idx="86">
                  <c:v>74.397000000000006</c:v>
                </c:pt>
                <c:pt idx="87">
                  <c:v>74.212000000000003</c:v>
                </c:pt>
                <c:pt idx="88">
                  <c:v>74.025000000000006</c:v>
                </c:pt>
                <c:pt idx="89">
                  <c:v>73.694999999999993</c:v>
                </c:pt>
                <c:pt idx="90">
                  <c:v>73.506</c:v>
                </c:pt>
                <c:pt idx="91">
                  <c:v>73.22</c:v>
                </c:pt>
                <c:pt idx="92">
                  <c:v>73.099000000000004</c:v>
                </c:pt>
                <c:pt idx="93">
                  <c:v>72.977000000000004</c:v>
                </c:pt>
                <c:pt idx="94">
                  <c:v>72.878</c:v>
                </c:pt>
                <c:pt idx="95">
                  <c:v>72.700999999999993</c:v>
                </c:pt>
                <c:pt idx="96">
                  <c:v>72.308999999999997</c:v>
                </c:pt>
                <c:pt idx="97">
                  <c:v>72.167000000000002</c:v>
                </c:pt>
                <c:pt idx="98">
                  <c:v>71.957999999999998</c:v>
                </c:pt>
                <c:pt idx="99">
                  <c:v>71.775000000000006</c:v>
                </c:pt>
                <c:pt idx="100">
                  <c:v>71.528999999999996</c:v>
                </c:pt>
                <c:pt idx="101">
                  <c:v>71.281999999999996</c:v>
                </c:pt>
                <c:pt idx="102">
                  <c:v>70.909000000000006</c:v>
                </c:pt>
                <c:pt idx="103">
                  <c:v>70.563999999999993</c:v>
                </c:pt>
                <c:pt idx="104">
                  <c:v>70.212999999999994</c:v>
                </c:pt>
                <c:pt idx="105">
                  <c:v>69.986999999999995</c:v>
                </c:pt>
                <c:pt idx="106">
                  <c:v>69.820999999999998</c:v>
                </c:pt>
                <c:pt idx="107">
                  <c:v>69.617999999999995</c:v>
                </c:pt>
                <c:pt idx="108">
                  <c:v>69.192999999999998</c:v>
                </c:pt>
                <c:pt idx="109">
                  <c:v>68.765000000000001</c:v>
                </c:pt>
                <c:pt idx="110">
                  <c:v>68.518000000000001</c:v>
                </c:pt>
                <c:pt idx="111">
                  <c:v>68.227000000000004</c:v>
                </c:pt>
                <c:pt idx="112">
                  <c:v>67.932000000000002</c:v>
                </c:pt>
                <c:pt idx="113">
                  <c:v>67.805000000000007</c:v>
                </c:pt>
                <c:pt idx="114">
                  <c:v>67.634</c:v>
                </c:pt>
                <c:pt idx="115">
                  <c:v>67.460999999999999</c:v>
                </c:pt>
                <c:pt idx="116">
                  <c:v>67.063999999999993</c:v>
                </c:pt>
                <c:pt idx="117">
                  <c:v>66.704999999999998</c:v>
                </c:pt>
                <c:pt idx="118">
                  <c:v>66.38</c:v>
                </c:pt>
                <c:pt idx="119">
                  <c:v>66.143000000000001</c:v>
                </c:pt>
                <c:pt idx="120">
                  <c:v>65.498999999999995</c:v>
                </c:pt>
                <c:pt idx="121">
                  <c:v>65.275000000000006</c:v>
                </c:pt>
                <c:pt idx="122">
                  <c:v>65.153999999999996</c:v>
                </c:pt>
                <c:pt idx="123">
                  <c:v>64.966999999999999</c:v>
                </c:pt>
                <c:pt idx="124">
                  <c:v>64.84</c:v>
                </c:pt>
                <c:pt idx="125">
                  <c:v>64.84</c:v>
                </c:pt>
                <c:pt idx="126">
                  <c:v>64.457999999999998</c:v>
                </c:pt>
                <c:pt idx="127">
                  <c:v>64.2</c:v>
                </c:pt>
                <c:pt idx="128">
                  <c:v>63.74</c:v>
                </c:pt>
                <c:pt idx="129">
                  <c:v>63.537999999999997</c:v>
                </c:pt>
                <c:pt idx="130">
                  <c:v>63.398000000000003</c:v>
                </c:pt>
                <c:pt idx="131">
                  <c:v>63.326000000000001</c:v>
                </c:pt>
                <c:pt idx="132">
                  <c:v>62.780999999999999</c:v>
                </c:pt>
                <c:pt idx="133">
                  <c:v>62.682000000000002</c:v>
                </c:pt>
                <c:pt idx="134">
                  <c:v>62.173999999999999</c:v>
                </c:pt>
                <c:pt idx="135">
                  <c:v>61.965000000000003</c:v>
                </c:pt>
                <c:pt idx="136">
                  <c:v>61.965000000000003</c:v>
                </c:pt>
                <c:pt idx="137">
                  <c:v>61.646000000000001</c:v>
                </c:pt>
                <c:pt idx="138">
                  <c:v>61.323</c:v>
                </c:pt>
                <c:pt idx="139">
                  <c:v>61.323</c:v>
                </c:pt>
                <c:pt idx="140">
                  <c:v>60.77</c:v>
                </c:pt>
                <c:pt idx="141">
                  <c:v>60.186</c:v>
                </c:pt>
                <c:pt idx="142">
                  <c:v>59.828000000000003</c:v>
                </c:pt>
                <c:pt idx="143">
                  <c:v>59.695999999999998</c:v>
                </c:pt>
                <c:pt idx="144">
                  <c:v>59.277000000000001</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numCache>
            </c:numRef>
          </c:yVal>
          <c:smooth val="0"/>
          <c:extLst>
            <c:ext xmlns:c16="http://schemas.microsoft.com/office/drawing/2014/chart" uri="{C3380CC4-5D6E-409C-BE32-E72D297353CC}">
              <c16:uniqueId val="{00000001-EB3D-4118-A3EB-9B09DF3F9505}"/>
            </c:ext>
          </c:extLst>
        </c:ser>
        <c:ser>
          <c:idx val="2"/>
          <c:order val="2"/>
          <c:tx>
            <c:strRef>
              <c:f>Sheet1!$D$1</c:f>
              <c:strCache>
                <c:ptCount val="1"/>
                <c:pt idx="0">
                  <c:v>Female 1994-2003</c:v>
                </c:pt>
              </c:strCache>
            </c:strRef>
          </c:tx>
          <c:spPr>
            <a:ln w="41275">
              <a:solidFill>
                <a:srgbClr val="FF0000"/>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Sheet1!$D$2:$D$186</c:f>
              <c:numCache>
                <c:formatCode>General</c:formatCode>
                <c:ptCount val="185"/>
                <c:pt idx="0">
                  <c:v>100</c:v>
                </c:pt>
                <c:pt idx="1">
                  <c:v>99.974000000000004</c:v>
                </c:pt>
                <c:pt idx="2">
                  <c:v>99.947999999999993</c:v>
                </c:pt>
                <c:pt idx="3">
                  <c:v>99.896000000000001</c:v>
                </c:pt>
                <c:pt idx="4">
                  <c:v>99.766000000000005</c:v>
                </c:pt>
                <c:pt idx="5">
                  <c:v>99.478999999999999</c:v>
                </c:pt>
                <c:pt idx="6">
                  <c:v>98.055000000000007</c:v>
                </c:pt>
                <c:pt idx="7">
                  <c:v>96.045000000000002</c:v>
                </c:pt>
                <c:pt idx="8">
                  <c:v>95.753</c:v>
                </c:pt>
                <c:pt idx="9">
                  <c:v>95.512</c:v>
                </c:pt>
                <c:pt idx="10">
                  <c:v>95.35</c:v>
                </c:pt>
                <c:pt idx="11">
                  <c:v>95.242000000000004</c:v>
                </c:pt>
                <c:pt idx="12">
                  <c:v>95.159000000000006</c:v>
                </c:pt>
                <c:pt idx="13">
                  <c:v>95.102999999999994</c:v>
                </c:pt>
                <c:pt idx="14">
                  <c:v>95.018000000000001</c:v>
                </c:pt>
                <c:pt idx="15">
                  <c:v>94.844999999999999</c:v>
                </c:pt>
                <c:pt idx="16">
                  <c:v>94.671000000000006</c:v>
                </c:pt>
                <c:pt idx="17">
                  <c:v>94.466999999999999</c:v>
                </c:pt>
                <c:pt idx="18">
                  <c:v>94.173000000000002</c:v>
                </c:pt>
                <c:pt idx="19">
                  <c:v>93.997</c:v>
                </c:pt>
                <c:pt idx="20">
                  <c:v>93.789000000000001</c:v>
                </c:pt>
                <c:pt idx="21">
                  <c:v>93.7</c:v>
                </c:pt>
                <c:pt idx="22">
                  <c:v>93.61</c:v>
                </c:pt>
                <c:pt idx="23">
                  <c:v>93.43</c:v>
                </c:pt>
                <c:pt idx="24">
                  <c:v>93.248000000000005</c:v>
                </c:pt>
                <c:pt idx="25">
                  <c:v>93.186999999999998</c:v>
                </c:pt>
                <c:pt idx="26">
                  <c:v>93.123999999999995</c:v>
                </c:pt>
                <c:pt idx="27">
                  <c:v>93.03</c:v>
                </c:pt>
                <c:pt idx="28">
                  <c:v>92.935000000000002</c:v>
                </c:pt>
                <c:pt idx="29">
                  <c:v>92.872</c:v>
                </c:pt>
                <c:pt idx="30">
                  <c:v>92.49</c:v>
                </c:pt>
                <c:pt idx="31">
                  <c:v>92.266000000000005</c:v>
                </c:pt>
                <c:pt idx="32">
                  <c:v>92.138000000000005</c:v>
                </c:pt>
                <c:pt idx="33">
                  <c:v>92.072999999999993</c:v>
                </c:pt>
                <c:pt idx="34">
                  <c:v>91.911000000000001</c:v>
                </c:pt>
                <c:pt idx="35">
                  <c:v>91.813000000000002</c:v>
                </c:pt>
                <c:pt idx="36">
                  <c:v>91.78</c:v>
                </c:pt>
                <c:pt idx="37">
                  <c:v>91.646000000000001</c:v>
                </c:pt>
                <c:pt idx="38">
                  <c:v>91.510999999999996</c:v>
                </c:pt>
                <c:pt idx="39">
                  <c:v>91.408000000000001</c:v>
                </c:pt>
                <c:pt idx="40">
                  <c:v>91.373999999999995</c:v>
                </c:pt>
                <c:pt idx="41">
                  <c:v>91.099000000000004</c:v>
                </c:pt>
                <c:pt idx="42">
                  <c:v>90.926000000000002</c:v>
                </c:pt>
                <c:pt idx="43">
                  <c:v>90.856999999999999</c:v>
                </c:pt>
                <c:pt idx="44">
                  <c:v>90.718000000000004</c:v>
                </c:pt>
                <c:pt idx="45">
                  <c:v>90.611999999999995</c:v>
                </c:pt>
                <c:pt idx="46">
                  <c:v>90.507000000000005</c:v>
                </c:pt>
                <c:pt idx="47">
                  <c:v>90.400999999999996</c:v>
                </c:pt>
                <c:pt idx="48">
                  <c:v>90.221999999999994</c:v>
                </c:pt>
                <c:pt idx="49">
                  <c:v>90.042000000000002</c:v>
                </c:pt>
                <c:pt idx="50">
                  <c:v>89.858000000000004</c:v>
                </c:pt>
                <c:pt idx="51">
                  <c:v>89.671999999999997</c:v>
                </c:pt>
                <c:pt idx="52">
                  <c:v>89.522000000000006</c:v>
                </c:pt>
                <c:pt idx="53">
                  <c:v>89.447000000000003</c:v>
                </c:pt>
                <c:pt idx="54">
                  <c:v>89.370999999999995</c:v>
                </c:pt>
                <c:pt idx="55">
                  <c:v>89.144000000000005</c:v>
                </c:pt>
                <c:pt idx="56">
                  <c:v>89.03</c:v>
                </c:pt>
                <c:pt idx="57">
                  <c:v>88.953000000000003</c:v>
                </c:pt>
                <c:pt idx="58">
                  <c:v>88.876000000000005</c:v>
                </c:pt>
                <c:pt idx="59">
                  <c:v>88.643000000000001</c:v>
                </c:pt>
                <c:pt idx="60">
                  <c:v>88.367999999999995</c:v>
                </c:pt>
                <c:pt idx="61">
                  <c:v>88.087999999999994</c:v>
                </c:pt>
                <c:pt idx="62">
                  <c:v>88.007000000000005</c:v>
                </c:pt>
                <c:pt idx="63">
                  <c:v>87.926000000000002</c:v>
                </c:pt>
                <c:pt idx="64">
                  <c:v>87.64</c:v>
                </c:pt>
                <c:pt idx="65">
                  <c:v>87.558000000000007</c:v>
                </c:pt>
                <c:pt idx="66">
                  <c:v>87.433999999999997</c:v>
                </c:pt>
                <c:pt idx="67">
                  <c:v>87.352000000000004</c:v>
                </c:pt>
                <c:pt idx="68">
                  <c:v>87.185000000000002</c:v>
                </c:pt>
                <c:pt idx="69">
                  <c:v>86.850999999999999</c:v>
                </c:pt>
                <c:pt idx="70">
                  <c:v>86.682000000000002</c:v>
                </c:pt>
                <c:pt idx="71">
                  <c:v>86.64</c:v>
                </c:pt>
                <c:pt idx="72">
                  <c:v>86.341999999999999</c:v>
                </c:pt>
                <c:pt idx="73">
                  <c:v>86.125</c:v>
                </c:pt>
                <c:pt idx="74">
                  <c:v>85.863</c:v>
                </c:pt>
                <c:pt idx="75">
                  <c:v>85.641999999999996</c:v>
                </c:pt>
                <c:pt idx="76">
                  <c:v>85.552999999999997</c:v>
                </c:pt>
                <c:pt idx="77">
                  <c:v>85.507999999999996</c:v>
                </c:pt>
                <c:pt idx="78">
                  <c:v>85.328999999999994</c:v>
                </c:pt>
                <c:pt idx="79">
                  <c:v>85.192999999999998</c:v>
                </c:pt>
                <c:pt idx="80">
                  <c:v>85.010999999999996</c:v>
                </c:pt>
                <c:pt idx="81">
                  <c:v>84.873999999999995</c:v>
                </c:pt>
                <c:pt idx="82">
                  <c:v>84.643000000000001</c:v>
                </c:pt>
                <c:pt idx="83">
                  <c:v>84.55</c:v>
                </c:pt>
                <c:pt idx="84">
                  <c:v>84.314999999999998</c:v>
                </c:pt>
                <c:pt idx="85">
                  <c:v>84.028999999999996</c:v>
                </c:pt>
                <c:pt idx="86">
                  <c:v>83.739000000000004</c:v>
                </c:pt>
                <c:pt idx="87">
                  <c:v>83.641999999999996</c:v>
                </c:pt>
                <c:pt idx="88">
                  <c:v>83.593000000000004</c:v>
                </c:pt>
                <c:pt idx="89">
                  <c:v>83.445999999999998</c:v>
                </c:pt>
                <c:pt idx="90">
                  <c:v>83.397000000000006</c:v>
                </c:pt>
                <c:pt idx="91">
                  <c:v>83.198999999999998</c:v>
                </c:pt>
                <c:pt idx="92">
                  <c:v>83</c:v>
                </c:pt>
                <c:pt idx="93">
                  <c:v>82.85</c:v>
                </c:pt>
                <c:pt idx="94">
                  <c:v>82.799000000000007</c:v>
                </c:pt>
                <c:pt idx="95">
                  <c:v>82.543000000000006</c:v>
                </c:pt>
                <c:pt idx="96">
                  <c:v>82.388000000000005</c:v>
                </c:pt>
                <c:pt idx="97">
                  <c:v>82.228999999999999</c:v>
                </c:pt>
                <c:pt idx="98">
                  <c:v>82.174999999999997</c:v>
                </c:pt>
                <c:pt idx="99">
                  <c:v>82.067999999999998</c:v>
                </c:pt>
                <c:pt idx="100">
                  <c:v>81.96</c:v>
                </c:pt>
                <c:pt idx="101">
                  <c:v>81.796000000000006</c:v>
                </c:pt>
                <c:pt idx="102">
                  <c:v>81.742000000000004</c:v>
                </c:pt>
                <c:pt idx="103">
                  <c:v>81.412000000000006</c:v>
                </c:pt>
                <c:pt idx="104">
                  <c:v>81.19</c:v>
                </c:pt>
                <c:pt idx="105">
                  <c:v>81.022000000000006</c:v>
                </c:pt>
                <c:pt idx="106">
                  <c:v>80.796999999999997</c:v>
                </c:pt>
                <c:pt idx="107">
                  <c:v>80.683000000000007</c:v>
                </c:pt>
                <c:pt idx="108">
                  <c:v>80.451999999999998</c:v>
                </c:pt>
                <c:pt idx="109">
                  <c:v>80.102000000000004</c:v>
                </c:pt>
                <c:pt idx="110">
                  <c:v>79.686999999999998</c:v>
                </c:pt>
                <c:pt idx="111">
                  <c:v>79.626999999999995</c:v>
                </c:pt>
                <c:pt idx="112">
                  <c:v>79.507000000000005</c:v>
                </c:pt>
                <c:pt idx="113">
                  <c:v>79.385000000000005</c:v>
                </c:pt>
                <c:pt idx="114">
                  <c:v>79.323999999999998</c:v>
                </c:pt>
                <c:pt idx="115">
                  <c:v>79.013999999999996</c:v>
                </c:pt>
                <c:pt idx="116">
                  <c:v>78.765000000000001</c:v>
                </c:pt>
                <c:pt idx="117">
                  <c:v>78.576999999999998</c:v>
                </c:pt>
                <c:pt idx="118">
                  <c:v>78.450999999999993</c:v>
                </c:pt>
                <c:pt idx="119">
                  <c:v>78.194999999999993</c:v>
                </c:pt>
                <c:pt idx="120">
                  <c:v>77.936999999999998</c:v>
                </c:pt>
                <c:pt idx="121">
                  <c:v>77.674999999999997</c:v>
                </c:pt>
                <c:pt idx="122">
                  <c:v>77.346000000000004</c:v>
                </c:pt>
                <c:pt idx="123">
                  <c:v>77.08</c:v>
                </c:pt>
                <c:pt idx="124">
                  <c:v>77.013000000000005</c:v>
                </c:pt>
                <c:pt idx="125">
                  <c:v>76.745999999999995</c:v>
                </c:pt>
                <c:pt idx="126">
                  <c:v>76.475999999999999</c:v>
                </c:pt>
                <c:pt idx="127">
                  <c:v>76.340999999999994</c:v>
                </c:pt>
                <c:pt idx="128">
                  <c:v>76.203999999999994</c:v>
                </c:pt>
                <c:pt idx="129">
                  <c:v>75.926000000000002</c:v>
                </c:pt>
                <c:pt idx="130">
                  <c:v>75.646000000000001</c:v>
                </c:pt>
                <c:pt idx="131">
                  <c:v>75.575999999999993</c:v>
                </c:pt>
                <c:pt idx="132">
                  <c:v>75.289000000000001</c:v>
                </c:pt>
                <c:pt idx="133">
                  <c:v>75.070999999999998</c:v>
                </c:pt>
                <c:pt idx="134">
                  <c:v>74.775000000000006</c:v>
                </c:pt>
                <c:pt idx="135">
                  <c:v>74.775000000000006</c:v>
                </c:pt>
                <c:pt idx="136">
                  <c:v>74.625</c:v>
                </c:pt>
                <c:pt idx="137">
                  <c:v>74.55</c:v>
                </c:pt>
                <c:pt idx="138">
                  <c:v>74.474000000000004</c:v>
                </c:pt>
                <c:pt idx="139">
                  <c:v>74.397999999999996</c:v>
                </c:pt>
                <c:pt idx="140">
                  <c:v>74.090999999999994</c:v>
                </c:pt>
                <c:pt idx="141">
                  <c:v>74.090999999999994</c:v>
                </c:pt>
                <c:pt idx="142">
                  <c:v>73.933999999999997</c:v>
                </c:pt>
                <c:pt idx="143">
                  <c:v>73.695999999999998</c:v>
                </c:pt>
                <c:pt idx="144">
                  <c:v>73.299000000000007</c:v>
                </c:pt>
                <c:pt idx="145">
                  <c:v>73.135999999999996</c:v>
                </c:pt>
                <c:pt idx="146">
                  <c:v>72.89</c:v>
                </c:pt>
                <c:pt idx="147">
                  <c:v>72.724000000000004</c:v>
                </c:pt>
                <c:pt idx="148">
                  <c:v>72.558000000000007</c:v>
                </c:pt>
                <c:pt idx="149">
                  <c:v>72.305999999999997</c:v>
                </c:pt>
                <c:pt idx="150">
                  <c:v>72.138000000000005</c:v>
                </c:pt>
                <c:pt idx="151">
                  <c:v>72.138000000000005</c:v>
                </c:pt>
                <c:pt idx="152">
                  <c:v>72.052000000000007</c:v>
                </c:pt>
                <c:pt idx="153">
                  <c:v>71.965000000000003</c:v>
                </c:pt>
                <c:pt idx="154">
                  <c:v>71.965000000000003</c:v>
                </c:pt>
                <c:pt idx="155">
                  <c:v>71.524000000000001</c:v>
                </c:pt>
                <c:pt idx="156">
                  <c:v>71.524000000000001</c:v>
                </c:pt>
                <c:pt idx="157">
                  <c:v>71.524000000000001</c:v>
                </c:pt>
                <c:pt idx="158">
                  <c:v>71.432000000000002</c:v>
                </c:pt>
                <c:pt idx="159">
                  <c:v>71.245999999999995</c:v>
                </c:pt>
                <c:pt idx="160">
                  <c:v>70.873000000000005</c:v>
                </c:pt>
                <c:pt idx="161">
                  <c:v>70.683999999999997</c:v>
                </c:pt>
                <c:pt idx="162">
                  <c:v>70.494</c:v>
                </c:pt>
                <c:pt idx="163">
                  <c:v>70.304000000000002</c:v>
                </c:pt>
                <c:pt idx="164">
                  <c:v>70.016000000000005</c:v>
                </c:pt>
                <c:pt idx="165">
                  <c:v>69.819999999999993</c:v>
                </c:pt>
                <c:pt idx="166">
                  <c:v>69.519000000000005</c:v>
                </c:pt>
                <c:pt idx="167">
                  <c:v>69.111999999999995</c:v>
                </c:pt>
                <c:pt idx="168">
                  <c:v>68.900999999999996</c:v>
                </c:pt>
                <c:pt idx="169">
                  <c:v>68.677999999999997</c:v>
                </c:pt>
                <c:pt idx="170">
                  <c:v>68.561999999999998</c:v>
                </c:pt>
                <c:pt idx="171">
                  <c:v>68.325999999999993</c:v>
                </c:pt>
                <c:pt idx="172">
                  <c:v>68.206000000000003</c:v>
                </c:pt>
                <c:pt idx="173">
                  <c:v>67.963999999999999</c:v>
                </c:pt>
                <c:pt idx="174">
                  <c:v>67.840999999999994</c:v>
                </c:pt>
                <c:pt idx="175">
                  <c:v>67.341999999999999</c:v>
                </c:pt>
                <c:pt idx="176">
                  <c:v>66.822000000000003</c:v>
                </c:pt>
                <c:pt idx="177">
                  <c:v>66.822000000000003</c:v>
                </c:pt>
                <c:pt idx="178">
                  <c:v>66.822000000000003</c:v>
                </c:pt>
                <c:pt idx="179">
                  <c:v>66.822000000000003</c:v>
                </c:pt>
                <c:pt idx="180">
                  <c:v>66.427000000000007</c:v>
                </c:pt>
                <c:pt idx="181">
                  <c:v>66.427000000000007</c:v>
                </c:pt>
                <c:pt idx="182">
                  <c:v>66.427000000000007</c:v>
                </c:pt>
                <c:pt idx="183">
                  <c:v>66.427000000000007</c:v>
                </c:pt>
                <c:pt idx="184">
                  <c:v>#N/A</c:v>
                </c:pt>
              </c:numCache>
            </c:numRef>
          </c:yVal>
          <c:smooth val="0"/>
          <c:extLst>
            <c:ext xmlns:c16="http://schemas.microsoft.com/office/drawing/2014/chart" uri="{C3380CC4-5D6E-409C-BE32-E72D297353CC}">
              <c16:uniqueId val="{00000002-EB3D-4118-A3EB-9B09DF3F9505}"/>
            </c:ext>
          </c:extLst>
        </c:ser>
        <c:ser>
          <c:idx val="3"/>
          <c:order val="3"/>
          <c:tx>
            <c:strRef>
              <c:f>Sheet1!$E$1</c:f>
              <c:strCache>
                <c:ptCount val="1"/>
                <c:pt idx="0">
                  <c:v>Female 2004-6/2016</c:v>
                </c:pt>
              </c:strCache>
            </c:strRef>
          </c:tx>
          <c:spPr>
            <a:ln w="41275">
              <a:solidFill>
                <a:srgbClr val="FF99FF"/>
              </a:solidFill>
            </a:ln>
          </c:spPr>
          <c:marker>
            <c:symbol val="none"/>
          </c:marker>
          <c:xVal>
            <c:numRef>
              <c:f>Sheet1!$A$2:$A$186</c:f>
              <c:numCache>
                <c:formatCode>General</c:formatCode>
                <c:ptCount val="18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numCache>
            </c:numRef>
          </c:xVal>
          <c:yVal>
            <c:numRef>
              <c:f>Sheet1!$E$2:$E$186</c:f>
              <c:numCache>
                <c:formatCode>General</c:formatCode>
                <c:ptCount val="185"/>
                <c:pt idx="0">
                  <c:v>100</c:v>
                </c:pt>
                <c:pt idx="1">
                  <c:v>99.983000000000004</c:v>
                </c:pt>
                <c:pt idx="2">
                  <c:v>99.948999999999998</c:v>
                </c:pt>
                <c:pt idx="3">
                  <c:v>99.881</c:v>
                </c:pt>
                <c:pt idx="4">
                  <c:v>99.727000000000004</c:v>
                </c:pt>
                <c:pt idx="5">
                  <c:v>99.641000000000005</c:v>
                </c:pt>
                <c:pt idx="6">
                  <c:v>98.936000000000007</c:v>
                </c:pt>
                <c:pt idx="7">
                  <c:v>98.281999999999996</c:v>
                </c:pt>
                <c:pt idx="8">
                  <c:v>98.073999999999998</c:v>
                </c:pt>
                <c:pt idx="9">
                  <c:v>97.882999999999996</c:v>
                </c:pt>
                <c:pt idx="10">
                  <c:v>97.795000000000002</c:v>
                </c:pt>
                <c:pt idx="11">
                  <c:v>97.724999999999994</c:v>
                </c:pt>
                <c:pt idx="12">
                  <c:v>97.545000000000002</c:v>
                </c:pt>
                <c:pt idx="13">
                  <c:v>97.358999999999995</c:v>
                </c:pt>
                <c:pt idx="14">
                  <c:v>97.222999999999999</c:v>
                </c:pt>
                <c:pt idx="15">
                  <c:v>97.066999999999993</c:v>
                </c:pt>
                <c:pt idx="16">
                  <c:v>96.91</c:v>
                </c:pt>
                <c:pt idx="17">
                  <c:v>96.771000000000001</c:v>
                </c:pt>
                <c:pt idx="18">
                  <c:v>96.593000000000004</c:v>
                </c:pt>
                <c:pt idx="19">
                  <c:v>96.492999999999995</c:v>
                </c:pt>
                <c:pt idx="20">
                  <c:v>96.313000000000002</c:v>
                </c:pt>
                <c:pt idx="21">
                  <c:v>96.132000000000005</c:v>
                </c:pt>
                <c:pt idx="22">
                  <c:v>95.948999999999998</c:v>
                </c:pt>
                <c:pt idx="23">
                  <c:v>95.765000000000001</c:v>
                </c:pt>
                <c:pt idx="24">
                  <c:v>95.536000000000001</c:v>
                </c:pt>
                <c:pt idx="25">
                  <c:v>95.266999999999996</c:v>
                </c:pt>
                <c:pt idx="26">
                  <c:v>95.103999999999999</c:v>
                </c:pt>
                <c:pt idx="27">
                  <c:v>95.034000000000006</c:v>
                </c:pt>
                <c:pt idx="28">
                  <c:v>94.891999999999996</c:v>
                </c:pt>
                <c:pt idx="29">
                  <c:v>94.891999999999996</c:v>
                </c:pt>
                <c:pt idx="30">
                  <c:v>94.677000000000007</c:v>
                </c:pt>
                <c:pt idx="31">
                  <c:v>94.581000000000003</c:v>
                </c:pt>
                <c:pt idx="32">
                  <c:v>94.363</c:v>
                </c:pt>
                <c:pt idx="33">
                  <c:v>94.168000000000006</c:v>
                </c:pt>
                <c:pt idx="34">
                  <c:v>93.947999999999993</c:v>
                </c:pt>
                <c:pt idx="35">
                  <c:v>93.799000000000007</c:v>
                </c:pt>
                <c:pt idx="36">
                  <c:v>93.697999999999993</c:v>
                </c:pt>
                <c:pt idx="37">
                  <c:v>93.671000000000006</c:v>
                </c:pt>
                <c:pt idx="38">
                  <c:v>93.501999999999995</c:v>
                </c:pt>
                <c:pt idx="39">
                  <c:v>93.444999999999993</c:v>
                </c:pt>
                <c:pt idx="40">
                  <c:v>93.33</c:v>
                </c:pt>
                <c:pt idx="41">
                  <c:v>93.272999999999996</c:v>
                </c:pt>
                <c:pt idx="42">
                  <c:v>93.244</c:v>
                </c:pt>
                <c:pt idx="43">
                  <c:v>92.954999999999998</c:v>
                </c:pt>
                <c:pt idx="44">
                  <c:v>92.896000000000001</c:v>
                </c:pt>
                <c:pt idx="45">
                  <c:v>92.837000000000003</c:v>
                </c:pt>
                <c:pt idx="46">
                  <c:v>92.658000000000001</c:v>
                </c:pt>
                <c:pt idx="47">
                  <c:v>92.475999999999999</c:v>
                </c:pt>
                <c:pt idx="48">
                  <c:v>92.290999999999997</c:v>
                </c:pt>
                <c:pt idx="49">
                  <c:v>91.991</c:v>
                </c:pt>
                <c:pt idx="50">
                  <c:v>91.677000000000007</c:v>
                </c:pt>
                <c:pt idx="51">
                  <c:v>91.677000000000007</c:v>
                </c:pt>
                <c:pt idx="52">
                  <c:v>91.462999999999994</c:v>
                </c:pt>
                <c:pt idx="53">
                  <c:v>91.355999999999995</c:v>
                </c:pt>
                <c:pt idx="54">
                  <c:v>91.248000000000005</c:v>
                </c:pt>
                <c:pt idx="55">
                  <c:v>91.03</c:v>
                </c:pt>
                <c:pt idx="56">
                  <c:v>90.956999999999994</c:v>
                </c:pt>
                <c:pt idx="57">
                  <c:v>90.808999999999997</c:v>
                </c:pt>
                <c:pt idx="58">
                  <c:v>90.772000000000006</c:v>
                </c:pt>
                <c:pt idx="59">
                  <c:v>90.47</c:v>
                </c:pt>
                <c:pt idx="60">
                  <c:v>90.197999999999993</c:v>
                </c:pt>
                <c:pt idx="61">
                  <c:v>90.075000000000003</c:v>
                </c:pt>
                <c:pt idx="62">
                  <c:v>89.9</c:v>
                </c:pt>
                <c:pt idx="63">
                  <c:v>89.766000000000005</c:v>
                </c:pt>
                <c:pt idx="64">
                  <c:v>89.721000000000004</c:v>
                </c:pt>
                <c:pt idx="65">
                  <c:v>89.63</c:v>
                </c:pt>
                <c:pt idx="66">
                  <c:v>89.584999999999994</c:v>
                </c:pt>
                <c:pt idx="67">
                  <c:v>89.492999999999995</c:v>
                </c:pt>
                <c:pt idx="68">
                  <c:v>89.355000000000004</c:v>
                </c:pt>
                <c:pt idx="69">
                  <c:v>89.213999999999999</c:v>
                </c:pt>
                <c:pt idx="70">
                  <c:v>89.025000000000006</c:v>
                </c:pt>
                <c:pt idx="71">
                  <c:v>88.929000000000002</c:v>
                </c:pt>
                <c:pt idx="72">
                  <c:v>88.679000000000002</c:v>
                </c:pt>
                <c:pt idx="73">
                  <c:v>88.515000000000001</c:v>
                </c:pt>
                <c:pt idx="74">
                  <c:v>88.402000000000001</c:v>
                </c:pt>
                <c:pt idx="75">
                  <c:v>88.287000000000006</c:v>
                </c:pt>
                <c:pt idx="76">
                  <c:v>88.114999999999995</c:v>
                </c:pt>
                <c:pt idx="77">
                  <c:v>87.825999999999993</c:v>
                </c:pt>
                <c:pt idx="78">
                  <c:v>87.593999999999994</c:v>
                </c:pt>
                <c:pt idx="79">
                  <c:v>87.418999999999997</c:v>
                </c:pt>
                <c:pt idx="80">
                  <c:v>87.067999999999998</c:v>
                </c:pt>
                <c:pt idx="81">
                  <c:v>86.888999999999996</c:v>
                </c:pt>
                <c:pt idx="82">
                  <c:v>86.768000000000001</c:v>
                </c:pt>
                <c:pt idx="83">
                  <c:v>86.706000000000003</c:v>
                </c:pt>
                <c:pt idx="84">
                  <c:v>86.453000000000003</c:v>
                </c:pt>
                <c:pt idx="85">
                  <c:v>86.034000000000006</c:v>
                </c:pt>
                <c:pt idx="86">
                  <c:v>85.813000000000002</c:v>
                </c:pt>
                <c:pt idx="87">
                  <c:v>85.739000000000004</c:v>
                </c:pt>
                <c:pt idx="88">
                  <c:v>85.512</c:v>
                </c:pt>
                <c:pt idx="89">
                  <c:v>85.284000000000006</c:v>
                </c:pt>
                <c:pt idx="90">
                  <c:v>84.977999999999994</c:v>
                </c:pt>
                <c:pt idx="91">
                  <c:v>84.823999999999998</c:v>
                </c:pt>
                <c:pt idx="92">
                  <c:v>84.510999999999996</c:v>
                </c:pt>
                <c:pt idx="93">
                  <c:v>84.272999999999996</c:v>
                </c:pt>
                <c:pt idx="94">
                  <c:v>84.272999999999996</c:v>
                </c:pt>
                <c:pt idx="95">
                  <c:v>84.108999999999995</c:v>
                </c:pt>
                <c:pt idx="96">
                  <c:v>84.108999999999995</c:v>
                </c:pt>
                <c:pt idx="97">
                  <c:v>83.92</c:v>
                </c:pt>
                <c:pt idx="98">
                  <c:v>83.92</c:v>
                </c:pt>
                <c:pt idx="99">
                  <c:v>83.92</c:v>
                </c:pt>
                <c:pt idx="100">
                  <c:v>83.715999999999994</c:v>
                </c:pt>
                <c:pt idx="101">
                  <c:v>83.715999999999994</c:v>
                </c:pt>
                <c:pt idx="102">
                  <c:v>83.611999999999995</c:v>
                </c:pt>
                <c:pt idx="103">
                  <c:v>83.405000000000001</c:v>
                </c:pt>
                <c:pt idx="104">
                  <c:v>83.299000000000007</c:v>
                </c:pt>
                <c:pt idx="105">
                  <c:v>83.299000000000007</c:v>
                </c:pt>
                <c:pt idx="106">
                  <c:v>83.19</c:v>
                </c:pt>
                <c:pt idx="107">
                  <c:v>82.852000000000004</c:v>
                </c:pt>
                <c:pt idx="108">
                  <c:v>82.247</c:v>
                </c:pt>
                <c:pt idx="109">
                  <c:v>81.977999999999994</c:v>
                </c:pt>
                <c:pt idx="110">
                  <c:v>81.698999999999998</c:v>
                </c:pt>
                <c:pt idx="111">
                  <c:v>81.262</c:v>
                </c:pt>
                <c:pt idx="112">
                  <c:v>81.114999999999995</c:v>
                </c:pt>
                <c:pt idx="113">
                  <c:v>80.966999999999999</c:v>
                </c:pt>
                <c:pt idx="114">
                  <c:v>80.966999999999999</c:v>
                </c:pt>
                <c:pt idx="115">
                  <c:v>80.664000000000001</c:v>
                </c:pt>
                <c:pt idx="116">
                  <c:v>80.510000000000005</c:v>
                </c:pt>
                <c:pt idx="117">
                  <c:v>80.510000000000005</c:v>
                </c:pt>
                <c:pt idx="118">
                  <c:v>80.510000000000005</c:v>
                </c:pt>
                <c:pt idx="119">
                  <c:v>80.510000000000005</c:v>
                </c:pt>
                <c:pt idx="120">
                  <c:v>80.16</c:v>
                </c:pt>
                <c:pt idx="121">
                  <c:v>79.957999999999998</c:v>
                </c:pt>
                <c:pt idx="122">
                  <c:v>79.519000000000005</c:v>
                </c:pt>
                <c:pt idx="123">
                  <c:v>79.519000000000005</c:v>
                </c:pt>
                <c:pt idx="124">
                  <c:v>79.063000000000002</c:v>
                </c:pt>
                <c:pt idx="125">
                  <c:v>78.605999999999995</c:v>
                </c:pt>
                <c:pt idx="126">
                  <c:v>78.149000000000001</c:v>
                </c:pt>
                <c:pt idx="127">
                  <c:v>77.92</c:v>
                </c:pt>
                <c:pt idx="128">
                  <c:v>77.92</c:v>
                </c:pt>
                <c:pt idx="129">
                  <c:v>77.92</c:v>
                </c:pt>
                <c:pt idx="130">
                  <c:v>77.424000000000007</c:v>
                </c:pt>
                <c:pt idx="131">
                  <c:v>77.424000000000007</c:v>
                </c:pt>
                <c:pt idx="132">
                  <c:v>76.600999999999999</c:v>
                </c:pt>
                <c:pt idx="133">
                  <c:v>76.600999999999999</c:v>
                </c:pt>
                <c:pt idx="134">
                  <c:v>76.600999999999999</c:v>
                </c:pt>
                <c:pt idx="135">
                  <c:v>76.600999999999999</c:v>
                </c:pt>
                <c:pt idx="136">
                  <c:v>76.600999999999999</c:v>
                </c:pt>
                <c:pt idx="137">
                  <c:v>76.224000000000004</c:v>
                </c:pt>
                <c:pt idx="138">
                  <c:v>76.224000000000004</c:v>
                </c:pt>
                <c:pt idx="139">
                  <c:v>76.224000000000004</c:v>
                </c:pt>
                <c:pt idx="140">
                  <c:v>75.825000000000003</c:v>
                </c:pt>
                <c:pt idx="141">
                  <c:v>75.825000000000003</c:v>
                </c:pt>
                <c:pt idx="142">
                  <c:v>75.825000000000003</c:v>
                </c:pt>
                <c:pt idx="143">
                  <c:v>75.825000000000003</c:v>
                </c:pt>
                <c:pt idx="144">
                  <c:v>74.784000000000006</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numCache>
            </c:numRef>
          </c:yVal>
          <c:smooth val="0"/>
          <c:extLst>
            <c:ext xmlns:c16="http://schemas.microsoft.com/office/drawing/2014/chart" uri="{C3380CC4-5D6E-409C-BE32-E72D297353CC}">
              <c16:uniqueId val="{00000003-EB3D-4118-A3EB-9B09DF3F9505}"/>
            </c:ext>
          </c:extLst>
        </c:ser>
        <c:dLbls>
          <c:showLegendKey val="0"/>
          <c:showVal val="0"/>
          <c:showCatName val="0"/>
          <c:showSerName val="0"/>
          <c:showPercent val="0"/>
          <c:showBubbleSize val="0"/>
        </c:dLbls>
        <c:axId val="693606928"/>
        <c:axId val="693606536"/>
      </c:scatterChart>
      <c:valAx>
        <c:axId val="693606928"/>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06536"/>
        <c:crosses val="autoZero"/>
        <c:crossBetween val="midCat"/>
        <c:majorUnit val="1"/>
      </c:valAx>
      <c:valAx>
        <c:axId val="69360653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06928"/>
        <c:crosses val="autoZero"/>
        <c:crossBetween val="midCat"/>
        <c:majorUnit val="25"/>
      </c:valAx>
      <c:spPr>
        <a:noFill/>
        <a:ln>
          <a:solidFill>
            <a:schemeClr val="bg2"/>
          </a:solidFill>
        </a:ln>
      </c:spPr>
    </c:plotArea>
    <c:legend>
      <c:legendPos val="r"/>
      <c:layout>
        <c:manualLayout>
          <c:xMode val="edge"/>
          <c:yMode val="edge"/>
          <c:x val="0.13257368824472163"/>
          <c:y val="0.64462683092032846"/>
          <c:w val="0.50553097345132747"/>
          <c:h val="0.19874862416391501"/>
        </c:manualLayout>
      </c:layout>
      <c:overlay val="1"/>
      <c:spPr>
        <a:solidFill>
          <a:schemeClr val="tx1"/>
        </a:solid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881"/>
          <c:h val="0.82181779696892732"/>
        </c:manualLayout>
      </c:layout>
      <c:scatterChart>
        <c:scatterStyle val="lineMarker"/>
        <c:varyColors val="0"/>
        <c:ser>
          <c:idx val="0"/>
          <c:order val="0"/>
          <c:tx>
            <c:strRef>
              <c:f>Sheet1!$B$1</c:f>
              <c:strCache>
                <c:ptCount val="1"/>
                <c:pt idx="0">
                  <c:v>1994-2003</c:v>
                </c:pt>
              </c:strCache>
            </c:strRef>
          </c:tx>
          <c:spPr>
            <a:ln w="41275">
              <a:solidFill>
                <a:srgbClr val="0099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99.980999999999995</c:v>
                </c:pt>
                <c:pt idx="2">
                  <c:v>99.95</c:v>
                </c:pt>
                <c:pt idx="3">
                  <c:v>99.912000000000006</c:v>
                </c:pt>
                <c:pt idx="4">
                  <c:v>99.861999999999995</c:v>
                </c:pt>
                <c:pt idx="5">
                  <c:v>99.774000000000001</c:v>
                </c:pt>
                <c:pt idx="6">
                  <c:v>99.253</c:v>
                </c:pt>
                <c:pt idx="7">
                  <c:v>98.519000000000005</c:v>
                </c:pt>
                <c:pt idx="8">
                  <c:v>98.397000000000006</c:v>
                </c:pt>
                <c:pt idx="9">
                  <c:v>98.268000000000001</c:v>
                </c:pt>
                <c:pt idx="10">
                  <c:v>98.209000000000003</c:v>
                </c:pt>
                <c:pt idx="11">
                  <c:v>98.150999999999996</c:v>
                </c:pt>
                <c:pt idx="12">
                  <c:v>98.019000000000005</c:v>
                </c:pt>
                <c:pt idx="13">
                  <c:v>97.909000000000006</c:v>
                </c:pt>
                <c:pt idx="14">
                  <c:v>97.875</c:v>
                </c:pt>
                <c:pt idx="15">
                  <c:v>97.756</c:v>
                </c:pt>
                <c:pt idx="16">
                  <c:v>97.65</c:v>
                </c:pt>
                <c:pt idx="17">
                  <c:v>97.495000000000005</c:v>
                </c:pt>
                <c:pt idx="18">
                  <c:v>97.224000000000004</c:v>
                </c:pt>
                <c:pt idx="19">
                  <c:v>96.837999999999994</c:v>
                </c:pt>
                <c:pt idx="20">
                  <c:v>96.658000000000001</c:v>
                </c:pt>
                <c:pt idx="21">
                  <c:v>96.521000000000001</c:v>
                </c:pt>
                <c:pt idx="22">
                  <c:v>96.361000000000004</c:v>
                </c:pt>
                <c:pt idx="23">
                  <c:v>96.186000000000007</c:v>
                </c:pt>
                <c:pt idx="24">
                  <c:v>96.01</c:v>
                </c:pt>
                <c:pt idx="25">
                  <c:v>95.897000000000006</c:v>
                </c:pt>
                <c:pt idx="26">
                  <c:v>95.798000000000002</c:v>
                </c:pt>
                <c:pt idx="27">
                  <c:v>95.736999999999995</c:v>
                </c:pt>
                <c:pt idx="28">
                  <c:v>95.575999999999993</c:v>
                </c:pt>
                <c:pt idx="29">
                  <c:v>95.436999999999998</c:v>
                </c:pt>
                <c:pt idx="30">
                  <c:v>95.025999999999996</c:v>
                </c:pt>
                <c:pt idx="31">
                  <c:v>94.7</c:v>
                </c:pt>
                <c:pt idx="32">
                  <c:v>94.552000000000007</c:v>
                </c:pt>
                <c:pt idx="33">
                  <c:v>94.480999999999995</c:v>
                </c:pt>
                <c:pt idx="34">
                  <c:v>94.316000000000003</c:v>
                </c:pt>
                <c:pt idx="35">
                  <c:v>94.188999999999993</c:v>
                </c:pt>
                <c:pt idx="36">
                  <c:v>94.052999999999997</c:v>
                </c:pt>
                <c:pt idx="37">
                  <c:v>93.85</c:v>
                </c:pt>
                <c:pt idx="38">
                  <c:v>93.733999999999995</c:v>
                </c:pt>
                <c:pt idx="39">
                  <c:v>93.575999999999993</c:v>
                </c:pt>
                <c:pt idx="40">
                  <c:v>93.468000000000004</c:v>
                </c:pt>
                <c:pt idx="41">
                  <c:v>93.35</c:v>
                </c:pt>
                <c:pt idx="42">
                  <c:v>93.138999999999996</c:v>
                </c:pt>
                <c:pt idx="43">
                  <c:v>92.936000000000007</c:v>
                </c:pt>
                <c:pt idx="44">
                  <c:v>92.757999999999996</c:v>
                </c:pt>
                <c:pt idx="45">
                  <c:v>92.638000000000005</c:v>
                </c:pt>
                <c:pt idx="46">
                  <c:v>92.465999999999994</c:v>
                </c:pt>
                <c:pt idx="47">
                  <c:v>92.301000000000002</c:v>
                </c:pt>
                <c:pt idx="48">
                  <c:v>92.117000000000004</c:v>
                </c:pt>
                <c:pt idx="49">
                  <c:v>91.903999999999996</c:v>
                </c:pt>
                <c:pt idx="50">
                  <c:v>91.795000000000002</c:v>
                </c:pt>
                <c:pt idx="51">
                  <c:v>91.677000000000007</c:v>
                </c:pt>
                <c:pt idx="52">
                  <c:v>91.585999999999999</c:v>
                </c:pt>
                <c:pt idx="53">
                  <c:v>91.438000000000002</c:v>
                </c:pt>
                <c:pt idx="54">
                  <c:v>91.3</c:v>
                </c:pt>
                <c:pt idx="55">
                  <c:v>91.096000000000004</c:v>
                </c:pt>
                <c:pt idx="56">
                  <c:v>90.945999999999998</c:v>
                </c:pt>
                <c:pt idx="57">
                  <c:v>90.805000000000007</c:v>
                </c:pt>
                <c:pt idx="58">
                  <c:v>90.73</c:v>
                </c:pt>
                <c:pt idx="59">
                  <c:v>90.558000000000007</c:v>
                </c:pt>
                <c:pt idx="60">
                  <c:v>90.24</c:v>
                </c:pt>
                <c:pt idx="61">
                  <c:v>90.004000000000005</c:v>
                </c:pt>
                <c:pt idx="62">
                  <c:v>89.825000000000003</c:v>
                </c:pt>
                <c:pt idx="63">
                  <c:v>89.694000000000003</c:v>
                </c:pt>
                <c:pt idx="64">
                  <c:v>89.543000000000006</c:v>
                </c:pt>
                <c:pt idx="65">
                  <c:v>89.411000000000001</c:v>
                </c:pt>
                <c:pt idx="66">
                  <c:v>89.299000000000007</c:v>
                </c:pt>
                <c:pt idx="67">
                  <c:v>89.073999999999998</c:v>
                </c:pt>
                <c:pt idx="68">
                  <c:v>88.971000000000004</c:v>
                </c:pt>
                <c:pt idx="69">
                  <c:v>88.846999999999994</c:v>
                </c:pt>
                <c:pt idx="70">
                  <c:v>88.67</c:v>
                </c:pt>
                <c:pt idx="71">
                  <c:v>88.554000000000002</c:v>
                </c:pt>
                <c:pt idx="72">
                  <c:v>88.308999999999997</c:v>
                </c:pt>
                <c:pt idx="73">
                  <c:v>88.114000000000004</c:v>
                </c:pt>
                <c:pt idx="74">
                  <c:v>87.983000000000004</c:v>
                </c:pt>
                <c:pt idx="75">
                  <c:v>87.805999999999997</c:v>
                </c:pt>
                <c:pt idx="76">
                  <c:v>87.617000000000004</c:v>
                </c:pt>
                <c:pt idx="77">
                  <c:v>87.539000000000001</c:v>
                </c:pt>
                <c:pt idx="78">
                  <c:v>87.393000000000001</c:v>
                </c:pt>
                <c:pt idx="79">
                  <c:v>87.268000000000001</c:v>
                </c:pt>
                <c:pt idx="80">
                  <c:v>87.165000000000006</c:v>
                </c:pt>
                <c:pt idx="81">
                  <c:v>86.992999999999995</c:v>
                </c:pt>
                <c:pt idx="82">
                  <c:v>86.843000000000004</c:v>
                </c:pt>
                <c:pt idx="83">
                  <c:v>86.703000000000003</c:v>
                </c:pt>
                <c:pt idx="84">
                  <c:v>86.42</c:v>
                </c:pt>
                <c:pt idx="85">
                  <c:v>86.155000000000001</c:v>
                </c:pt>
                <c:pt idx="86">
                  <c:v>86.033000000000001</c:v>
                </c:pt>
                <c:pt idx="87">
                  <c:v>85.849000000000004</c:v>
                </c:pt>
                <c:pt idx="88">
                  <c:v>85.774000000000001</c:v>
                </c:pt>
                <c:pt idx="89">
                  <c:v>85.637</c:v>
                </c:pt>
                <c:pt idx="90">
                  <c:v>85.55</c:v>
                </c:pt>
                <c:pt idx="91">
                  <c:v>85.436000000000007</c:v>
                </c:pt>
                <c:pt idx="92">
                  <c:v>85.259</c:v>
                </c:pt>
                <c:pt idx="93">
                  <c:v>85.08</c:v>
                </c:pt>
                <c:pt idx="94">
                  <c:v>84.885999999999996</c:v>
                </c:pt>
                <c:pt idx="95">
                  <c:v>84.769000000000005</c:v>
                </c:pt>
                <c:pt idx="96">
                  <c:v>84.662999999999997</c:v>
                </c:pt>
                <c:pt idx="97">
                  <c:v>84.433999999999997</c:v>
                </c:pt>
                <c:pt idx="98">
                  <c:v>84.283000000000001</c:v>
                </c:pt>
                <c:pt idx="99">
                  <c:v>84.131</c:v>
                </c:pt>
                <c:pt idx="100">
                  <c:v>84.034000000000006</c:v>
                </c:pt>
                <c:pt idx="101">
                  <c:v>83.894000000000005</c:v>
                </c:pt>
                <c:pt idx="102">
                  <c:v>83.724999999999994</c:v>
                </c:pt>
                <c:pt idx="103">
                  <c:v>83.456000000000003</c:v>
                </c:pt>
                <c:pt idx="104">
                  <c:v>83.313999999999993</c:v>
                </c:pt>
                <c:pt idx="105">
                  <c:v>83.17</c:v>
                </c:pt>
                <c:pt idx="106">
                  <c:v>82.995000000000005</c:v>
                </c:pt>
                <c:pt idx="107">
                  <c:v>82.805000000000007</c:v>
                </c:pt>
                <c:pt idx="108">
                  <c:v>82.626999999999995</c:v>
                </c:pt>
                <c:pt idx="109">
                  <c:v>82.385000000000005</c:v>
                </c:pt>
                <c:pt idx="110">
                  <c:v>82.230999999999995</c:v>
                </c:pt>
                <c:pt idx="111">
                  <c:v>82.028999999999996</c:v>
                </c:pt>
                <c:pt idx="112">
                  <c:v>81.888000000000005</c:v>
                </c:pt>
                <c:pt idx="113">
                  <c:v>81.650999999999996</c:v>
                </c:pt>
                <c:pt idx="114">
                  <c:v>81.477000000000004</c:v>
                </c:pt>
                <c:pt idx="115">
                  <c:v>81.269000000000005</c:v>
                </c:pt>
                <c:pt idx="116">
                  <c:v>81.138999999999996</c:v>
                </c:pt>
                <c:pt idx="117">
                  <c:v>81.025999999999996</c:v>
                </c:pt>
                <c:pt idx="118">
                  <c:v>80.796999999999997</c:v>
                </c:pt>
                <c:pt idx="119">
                  <c:v>80.614000000000004</c:v>
                </c:pt>
                <c:pt idx="120">
                  <c:v>80.447000000000003</c:v>
                </c:pt>
                <c:pt idx="121">
                  <c:v>80.259</c:v>
                </c:pt>
                <c:pt idx="122">
                  <c:v>80.052000000000007</c:v>
                </c:pt>
                <c:pt idx="123">
                  <c:v>79.894999999999996</c:v>
                </c:pt>
                <c:pt idx="124">
                  <c:v>79.841999999999999</c:v>
                </c:pt>
                <c:pt idx="125">
                  <c:v>79.753</c:v>
                </c:pt>
                <c:pt idx="126">
                  <c:v>79.611000000000004</c:v>
                </c:pt>
                <c:pt idx="127">
                  <c:v>79.340999999999994</c:v>
                </c:pt>
                <c:pt idx="128">
                  <c:v>79.16</c:v>
                </c:pt>
                <c:pt idx="129">
                  <c:v>79.05</c:v>
                </c:pt>
                <c:pt idx="130">
                  <c:v>78.846000000000004</c:v>
                </c:pt>
                <c:pt idx="131">
                  <c:v>78.695999999999998</c:v>
                </c:pt>
                <c:pt idx="132">
                  <c:v>78.373999999999995</c:v>
                </c:pt>
                <c:pt idx="133">
                  <c:v>78.161000000000001</c:v>
                </c:pt>
                <c:pt idx="134">
                  <c:v>77.885000000000005</c:v>
                </c:pt>
                <c:pt idx="135">
                  <c:v>77.784999999999997</c:v>
                </c:pt>
                <c:pt idx="136">
                  <c:v>77.704999999999998</c:v>
                </c:pt>
                <c:pt idx="137">
                  <c:v>77.563999999999993</c:v>
                </c:pt>
                <c:pt idx="138">
                  <c:v>77.441999999999993</c:v>
                </c:pt>
                <c:pt idx="139">
                  <c:v>77.299000000000007</c:v>
                </c:pt>
                <c:pt idx="140">
                  <c:v>77.031999999999996</c:v>
                </c:pt>
                <c:pt idx="141">
                  <c:v>76.887</c:v>
                </c:pt>
                <c:pt idx="142">
                  <c:v>76.635999999999996</c:v>
                </c:pt>
                <c:pt idx="143">
                  <c:v>76.36</c:v>
                </c:pt>
                <c:pt idx="144">
                  <c:v>76.037999999999997</c:v>
                </c:pt>
                <c:pt idx="145">
                  <c:v>75.775000000000006</c:v>
                </c:pt>
                <c:pt idx="146">
                  <c:v>75.62</c:v>
                </c:pt>
                <c:pt idx="147">
                  <c:v>75.462999999999994</c:v>
                </c:pt>
                <c:pt idx="148">
                  <c:v>75.350999999999999</c:v>
                </c:pt>
                <c:pt idx="149">
                  <c:v>75.260000000000005</c:v>
                </c:pt>
                <c:pt idx="150">
                  <c:v>75.123999999999995</c:v>
                </c:pt>
                <c:pt idx="151">
                  <c:v>74.962999999999994</c:v>
                </c:pt>
                <c:pt idx="152">
                  <c:v>74.870999999999995</c:v>
                </c:pt>
                <c:pt idx="153">
                  <c:v>74.707999999999998</c:v>
                </c:pt>
                <c:pt idx="154">
                  <c:v>74.566000000000003</c:v>
                </c:pt>
                <c:pt idx="155">
                  <c:v>74.375</c:v>
                </c:pt>
                <c:pt idx="156">
                  <c:v>74.350999999999999</c:v>
                </c:pt>
                <c:pt idx="157">
                  <c:v>74.201999999999998</c:v>
                </c:pt>
                <c:pt idx="158">
                  <c:v>74.177000000000007</c:v>
                </c:pt>
                <c:pt idx="159">
                  <c:v>74.024000000000001</c:v>
                </c:pt>
                <c:pt idx="160">
                  <c:v>73.819000000000003</c:v>
                </c:pt>
                <c:pt idx="161">
                  <c:v>73.69</c:v>
                </c:pt>
                <c:pt idx="162">
                  <c:v>73.507000000000005</c:v>
                </c:pt>
                <c:pt idx="163">
                  <c:v>73.480999999999995</c:v>
                </c:pt>
                <c:pt idx="164">
                  <c:v>73.242999999999995</c:v>
                </c:pt>
                <c:pt idx="165">
                  <c:v>73.055000000000007</c:v>
                </c:pt>
                <c:pt idx="166">
                  <c:v>72.918000000000006</c:v>
                </c:pt>
                <c:pt idx="167">
                  <c:v>72.667000000000002</c:v>
                </c:pt>
                <c:pt idx="168">
                  <c:v>72.320999999999998</c:v>
                </c:pt>
                <c:pt idx="169">
                  <c:v>72.103999999999999</c:v>
                </c:pt>
                <c:pt idx="170">
                  <c:v>72.039000000000001</c:v>
                </c:pt>
                <c:pt idx="171">
                  <c:v>71.875</c:v>
                </c:pt>
                <c:pt idx="172">
                  <c:v>71.774000000000001</c:v>
                </c:pt>
                <c:pt idx="173">
                  <c:v>71.638000000000005</c:v>
                </c:pt>
                <c:pt idx="174">
                  <c:v>71.498999999999995</c:v>
                </c:pt>
                <c:pt idx="175">
                  <c:v>71.393000000000001</c:v>
                </c:pt>
                <c:pt idx="176">
                  <c:v>71.167000000000002</c:v>
                </c:pt>
                <c:pt idx="177">
                  <c:v>71.009</c:v>
                </c:pt>
                <c:pt idx="178">
                  <c:v>70.751999999999995</c:v>
                </c:pt>
                <c:pt idx="179">
                  <c:v>70.555999999999997</c:v>
                </c:pt>
                <c:pt idx="180">
                  <c:v>70.3</c:v>
                </c:pt>
              </c:numCache>
            </c:numRef>
          </c:yVal>
          <c:smooth val="0"/>
          <c:extLst>
            <c:ext xmlns:c16="http://schemas.microsoft.com/office/drawing/2014/chart" uri="{C3380CC4-5D6E-409C-BE32-E72D297353CC}">
              <c16:uniqueId val="{00000000-71D8-47CE-94A3-4DE2089960C8}"/>
            </c:ext>
          </c:extLst>
        </c:ser>
        <c:ser>
          <c:idx val="1"/>
          <c:order val="1"/>
          <c:tx>
            <c:strRef>
              <c:f>Sheet1!$C$1</c:f>
              <c:strCache>
                <c:ptCount val="1"/>
                <c:pt idx="0">
                  <c:v>2004-6/2016</c:v>
                </c:pt>
              </c:strCache>
            </c:strRef>
          </c:tx>
          <c:spPr>
            <a:ln w="41275">
              <a:solidFill>
                <a:srgbClr val="00B0F0"/>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99.991</c:v>
                </c:pt>
                <c:pt idx="2">
                  <c:v>99.938999999999993</c:v>
                </c:pt>
                <c:pt idx="3">
                  <c:v>99.905000000000001</c:v>
                </c:pt>
                <c:pt idx="4">
                  <c:v>99.801000000000002</c:v>
                </c:pt>
                <c:pt idx="5">
                  <c:v>99.695999999999998</c:v>
                </c:pt>
                <c:pt idx="6">
                  <c:v>99.447000000000003</c:v>
                </c:pt>
                <c:pt idx="7">
                  <c:v>99.257999999999996</c:v>
                </c:pt>
                <c:pt idx="8">
                  <c:v>99.108999999999995</c:v>
                </c:pt>
                <c:pt idx="9">
                  <c:v>98.936000000000007</c:v>
                </c:pt>
                <c:pt idx="10">
                  <c:v>98.763000000000005</c:v>
                </c:pt>
                <c:pt idx="11">
                  <c:v>98.596999999999994</c:v>
                </c:pt>
                <c:pt idx="12">
                  <c:v>98.379000000000005</c:v>
                </c:pt>
                <c:pt idx="13">
                  <c:v>98.167000000000002</c:v>
                </c:pt>
                <c:pt idx="14">
                  <c:v>97.998999999999995</c:v>
                </c:pt>
                <c:pt idx="15">
                  <c:v>97.84</c:v>
                </c:pt>
                <c:pt idx="16">
                  <c:v>97.75</c:v>
                </c:pt>
                <c:pt idx="17">
                  <c:v>97.603999999999999</c:v>
                </c:pt>
                <c:pt idx="18">
                  <c:v>97.432000000000002</c:v>
                </c:pt>
                <c:pt idx="19">
                  <c:v>97.224000000000004</c:v>
                </c:pt>
                <c:pt idx="20">
                  <c:v>97.085999999999999</c:v>
                </c:pt>
                <c:pt idx="21">
                  <c:v>96.799000000000007</c:v>
                </c:pt>
                <c:pt idx="22">
                  <c:v>96.545000000000002</c:v>
                </c:pt>
                <c:pt idx="23">
                  <c:v>96.340999999999994</c:v>
                </c:pt>
                <c:pt idx="24">
                  <c:v>96.061999999999998</c:v>
                </c:pt>
                <c:pt idx="25">
                  <c:v>95.846999999999994</c:v>
                </c:pt>
                <c:pt idx="26">
                  <c:v>95.704999999999998</c:v>
                </c:pt>
                <c:pt idx="27">
                  <c:v>95.549000000000007</c:v>
                </c:pt>
                <c:pt idx="28">
                  <c:v>95.369</c:v>
                </c:pt>
                <c:pt idx="29">
                  <c:v>95.216999999999999</c:v>
                </c:pt>
                <c:pt idx="30">
                  <c:v>95.016999999999996</c:v>
                </c:pt>
                <c:pt idx="31">
                  <c:v>94.784999999999997</c:v>
                </c:pt>
                <c:pt idx="32">
                  <c:v>94.631</c:v>
                </c:pt>
                <c:pt idx="33">
                  <c:v>94.450999999999993</c:v>
                </c:pt>
                <c:pt idx="34">
                  <c:v>94.263999999999996</c:v>
                </c:pt>
                <c:pt idx="35">
                  <c:v>94.099000000000004</c:v>
                </c:pt>
                <c:pt idx="36">
                  <c:v>93.878</c:v>
                </c:pt>
                <c:pt idx="37">
                  <c:v>93.617000000000004</c:v>
                </c:pt>
                <c:pt idx="38">
                  <c:v>93.402000000000001</c:v>
                </c:pt>
                <c:pt idx="39">
                  <c:v>93.206999999999994</c:v>
                </c:pt>
                <c:pt idx="40">
                  <c:v>93.061999999999998</c:v>
                </c:pt>
                <c:pt idx="41">
                  <c:v>92.930999999999997</c:v>
                </c:pt>
                <c:pt idx="42">
                  <c:v>92.762</c:v>
                </c:pt>
                <c:pt idx="43">
                  <c:v>92.578000000000003</c:v>
                </c:pt>
                <c:pt idx="44">
                  <c:v>92.363</c:v>
                </c:pt>
                <c:pt idx="45">
                  <c:v>92.191000000000003</c:v>
                </c:pt>
                <c:pt idx="46">
                  <c:v>91.963999999999999</c:v>
                </c:pt>
                <c:pt idx="47">
                  <c:v>91.733999999999995</c:v>
                </c:pt>
                <c:pt idx="48">
                  <c:v>91.491</c:v>
                </c:pt>
                <c:pt idx="49">
                  <c:v>91.331000000000003</c:v>
                </c:pt>
                <c:pt idx="50">
                  <c:v>91.234999999999999</c:v>
                </c:pt>
                <c:pt idx="51">
                  <c:v>91.084999999999994</c:v>
                </c:pt>
                <c:pt idx="52">
                  <c:v>90.924999999999997</c:v>
                </c:pt>
                <c:pt idx="53">
                  <c:v>90.781999999999996</c:v>
                </c:pt>
                <c:pt idx="54">
                  <c:v>90.691999999999993</c:v>
                </c:pt>
                <c:pt idx="55">
                  <c:v>90.53</c:v>
                </c:pt>
                <c:pt idx="56">
                  <c:v>90.438000000000002</c:v>
                </c:pt>
                <c:pt idx="57">
                  <c:v>90.326999999999998</c:v>
                </c:pt>
                <c:pt idx="58">
                  <c:v>90.141000000000005</c:v>
                </c:pt>
                <c:pt idx="59">
                  <c:v>89.950999999999993</c:v>
                </c:pt>
                <c:pt idx="60">
                  <c:v>89.775999999999996</c:v>
                </c:pt>
                <c:pt idx="61">
                  <c:v>89.599000000000004</c:v>
                </c:pt>
                <c:pt idx="62">
                  <c:v>89.468999999999994</c:v>
                </c:pt>
                <c:pt idx="63">
                  <c:v>89.325000000000003</c:v>
                </c:pt>
                <c:pt idx="64">
                  <c:v>89.281000000000006</c:v>
                </c:pt>
                <c:pt idx="65">
                  <c:v>89.08</c:v>
                </c:pt>
                <c:pt idx="66">
                  <c:v>88.933999999999997</c:v>
                </c:pt>
                <c:pt idx="67">
                  <c:v>88.775999999999996</c:v>
                </c:pt>
                <c:pt idx="68">
                  <c:v>88.617000000000004</c:v>
                </c:pt>
                <c:pt idx="69">
                  <c:v>88.397999999999996</c:v>
                </c:pt>
                <c:pt idx="70">
                  <c:v>88.188000000000002</c:v>
                </c:pt>
                <c:pt idx="71">
                  <c:v>87.962000000000003</c:v>
                </c:pt>
                <c:pt idx="72">
                  <c:v>87.742000000000004</c:v>
                </c:pt>
                <c:pt idx="73">
                  <c:v>87.570999999999998</c:v>
                </c:pt>
                <c:pt idx="74">
                  <c:v>87.378</c:v>
                </c:pt>
                <c:pt idx="75">
                  <c:v>87.251999999999995</c:v>
                </c:pt>
                <c:pt idx="76">
                  <c:v>87.042000000000002</c:v>
                </c:pt>
                <c:pt idx="77">
                  <c:v>86.872</c:v>
                </c:pt>
                <c:pt idx="78">
                  <c:v>86.673000000000002</c:v>
                </c:pt>
                <c:pt idx="79">
                  <c:v>86.444000000000003</c:v>
                </c:pt>
                <c:pt idx="80">
                  <c:v>86.3</c:v>
                </c:pt>
                <c:pt idx="81">
                  <c:v>86.08</c:v>
                </c:pt>
                <c:pt idx="82">
                  <c:v>85.885999999999996</c:v>
                </c:pt>
                <c:pt idx="83">
                  <c:v>85.81</c:v>
                </c:pt>
                <c:pt idx="84">
                  <c:v>85.525999999999996</c:v>
                </c:pt>
                <c:pt idx="85">
                  <c:v>85.304000000000002</c:v>
                </c:pt>
                <c:pt idx="86">
                  <c:v>85.177000000000007</c:v>
                </c:pt>
                <c:pt idx="87">
                  <c:v>85.085999999999999</c:v>
                </c:pt>
                <c:pt idx="88">
                  <c:v>84.956000000000003</c:v>
                </c:pt>
                <c:pt idx="89">
                  <c:v>84.677000000000007</c:v>
                </c:pt>
                <c:pt idx="90">
                  <c:v>84.564999999999998</c:v>
                </c:pt>
                <c:pt idx="91">
                  <c:v>84.451999999999998</c:v>
                </c:pt>
                <c:pt idx="92">
                  <c:v>84.337999999999994</c:v>
                </c:pt>
                <c:pt idx="93">
                  <c:v>84.260999999999996</c:v>
                </c:pt>
                <c:pt idx="94">
                  <c:v>84.182000000000002</c:v>
                </c:pt>
                <c:pt idx="95">
                  <c:v>84.122</c:v>
                </c:pt>
                <c:pt idx="96">
                  <c:v>83.872</c:v>
                </c:pt>
                <c:pt idx="97">
                  <c:v>83.712999999999994</c:v>
                </c:pt>
                <c:pt idx="98">
                  <c:v>83.593000000000004</c:v>
                </c:pt>
                <c:pt idx="99">
                  <c:v>83.471000000000004</c:v>
                </c:pt>
                <c:pt idx="100">
                  <c:v>83.421999999999997</c:v>
                </c:pt>
                <c:pt idx="101">
                  <c:v>83.224000000000004</c:v>
                </c:pt>
                <c:pt idx="102">
                  <c:v>82.974999999999994</c:v>
                </c:pt>
                <c:pt idx="103">
                  <c:v>82.698999999999998</c:v>
                </c:pt>
                <c:pt idx="104">
                  <c:v>82.546000000000006</c:v>
                </c:pt>
                <c:pt idx="105">
                  <c:v>82.415999999999997</c:v>
                </c:pt>
                <c:pt idx="106">
                  <c:v>82.311000000000007</c:v>
                </c:pt>
                <c:pt idx="107">
                  <c:v>82.147000000000006</c:v>
                </c:pt>
                <c:pt idx="108">
                  <c:v>81.832999999999998</c:v>
                </c:pt>
                <c:pt idx="109">
                  <c:v>81.578000000000003</c:v>
                </c:pt>
                <c:pt idx="110">
                  <c:v>81.278000000000006</c:v>
                </c:pt>
                <c:pt idx="111">
                  <c:v>81.141999999999996</c:v>
                </c:pt>
                <c:pt idx="112">
                  <c:v>81.004000000000005</c:v>
                </c:pt>
                <c:pt idx="113">
                  <c:v>80.900000000000006</c:v>
                </c:pt>
                <c:pt idx="114">
                  <c:v>80.831000000000003</c:v>
                </c:pt>
                <c:pt idx="115">
                  <c:v>80.724999999999994</c:v>
                </c:pt>
                <c:pt idx="116">
                  <c:v>80.507999999999996</c:v>
                </c:pt>
                <c:pt idx="117">
                  <c:v>80.325000000000003</c:v>
                </c:pt>
                <c:pt idx="118">
                  <c:v>80.135999999999996</c:v>
                </c:pt>
                <c:pt idx="119">
                  <c:v>80.02</c:v>
                </c:pt>
                <c:pt idx="120">
                  <c:v>79.777000000000001</c:v>
                </c:pt>
                <c:pt idx="121">
                  <c:v>79.546999999999997</c:v>
                </c:pt>
                <c:pt idx="122">
                  <c:v>79.445999999999998</c:v>
                </c:pt>
                <c:pt idx="123">
                  <c:v>79.241</c:v>
                </c:pt>
                <c:pt idx="124">
                  <c:v>79.137</c:v>
                </c:pt>
                <c:pt idx="125">
                  <c:v>79.084000000000003</c:v>
                </c:pt>
                <c:pt idx="126">
                  <c:v>78.926000000000002</c:v>
                </c:pt>
                <c:pt idx="127">
                  <c:v>78.712999999999994</c:v>
                </c:pt>
                <c:pt idx="128">
                  <c:v>78.495000000000005</c:v>
                </c:pt>
                <c:pt idx="129">
                  <c:v>78.328000000000003</c:v>
                </c:pt>
                <c:pt idx="130">
                  <c:v>78.153999999999996</c:v>
                </c:pt>
                <c:pt idx="131">
                  <c:v>78.034000000000006</c:v>
                </c:pt>
                <c:pt idx="132">
                  <c:v>77.638999999999996</c:v>
                </c:pt>
                <c:pt idx="133">
                  <c:v>77.555999999999997</c:v>
                </c:pt>
                <c:pt idx="134">
                  <c:v>77.3</c:v>
                </c:pt>
                <c:pt idx="135">
                  <c:v>77.3</c:v>
                </c:pt>
                <c:pt idx="136">
                  <c:v>77.3</c:v>
                </c:pt>
                <c:pt idx="137">
                  <c:v>77.120999999999995</c:v>
                </c:pt>
                <c:pt idx="138">
                  <c:v>76.847999999999999</c:v>
                </c:pt>
                <c:pt idx="139">
                  <c:v>76.847999999999999</c:v>
                </c:pt>
                <c:pt idx="140">
                  <c:v>76.477000000000004</c:v>
                </c:pt>
                <c:pt idx="141">
                  <c:v>76.281000000000006</c:v>
                </c:pt>
                <c:pt idx="142">
                  <c:v>75.980999999999995</c:v>
                </c:pt>
                <c:pt idx="143">
                  <c:v>75.87</c:v>
                </c:pt>
                <c:pt idx="144">
                  <c:v>75.515000000000001</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numCache>
            </c:numRef>
          </c:yVal>
          <c:smooth val="0"/>
          <c:extLst>
            <c:ext xmlns:c16="http://schemas.microsoft.com/office/drawing/2014/chart" uri="{C3380CC4-5D6E-409C-BE32-E72D297353CC}">
              <c16:uniqueId val="{00000001-71D8-47CE-94A3-4DE2089960C8}"/>
            </c:ext>
          </c:extLst>
        </c:ser>
        <c:dLbls>
          <c:showLegendKey val="0"/>
          <c:showVal val="0"/>
          <c:showCatName val="0"/>
          <c:showSerName val="0"/>
          <c:showPercent val="0"/>
          <c:showBubbleSize val="0"/>
        </c:dLbls>
        <c:axId val="693603008"/>
        <c:axId val="693602616"/>
      </c:scatterChart>
      <c:valAx>
        <c:axId val="693603008"/>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3602616"/>
        <c:crosses val="autoZero"/>
        <c:crossBetween val="midCat"/>
        <c:majorUnit val="1"/>
      </c:valAx>
      <c:valAx>
        <c:axId val="69360261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Skin Malignancy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3603008"/>
        <c:crosses val="autoZero"/>
        <c:crossBetween val="midCat"/>
        <c:majorUnit val="25"/>
      </c:valAx>
      <c:spPr>
        <a:noFill/>
        <a:ln>
          <a:solidFill>
            <a:schemeClr val="bg2"/>
          </a:solidFill>
        </a:ln>
      </c:spPr>
    </c:plotArea>
    <c:legend>
      <c:legendPos val="r"/>
      <c:layout>
        <c:manualLayout>
          <c:xMode val="edge"/>
          <c:yMode val="edge"/>
          <c:x val="0.14142324576684551"/>
          <c:y val="0.66075586317839308"/>
          <c:w val="0.36360625275822822"/>
          <c:h val="0.145073236813140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903"/>
          <c:h val="0.82181779696892732"/>
        </c:manualLayout>
      </c:layout>
      <c:scatterChart>
        <c:scatterStyle val="lineMarker"/>
        <c:varyColors val="0"/>
        <c:ser>
          <c:idx val="0"/>
          <c:order val="0"/>
          <c:tx>
            <c:strRef>
              <c:f>Sheet1!$B$1</c:f>
              <c:strCache>
                <c:ptCount val="1"/>
                <c:pt idx="0">
                  <c:v>1994-2003</c:v>
                </c:pt>
              </c:strCache>
            </c:strRef>
          </c:tx>
          <c:spPr>
            <a:ln w="41275">
              <a:solidFill>
                <a:srgbClr val="0099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99.994</c:v>
                </c:pt>
                <c:pt idx="2">
                  <c:v>99.968999999999994</c:v>
                </c:pt>
                <c:pt idx="3">
                  <c:v>99.924999999999997</c:v>
                </c:pt>
                <c:pt idx="4">
                  <c:v>99.819000000000003</c:v>
                </c:pt>
                <c:pt idx="5">
                  <c:v>99.769000000000005</c:v>
                </c:pt>
                <c:pt idx="6">
                  <c:v>99.528999999999996</c:v>
                </c:pt>
                <c:pt idx="7">
                  <c:v>99.218000000000004</c:v>
                </c:pt>
                <c:pt idx="8">
                  <c:v>99.122</c:v>
                </c:pt>
                <c:pt idx="9">
                  <c:v>99.058000000000007</c:v>
                </c:pt>
                <c:pt idx="10">
                  <c:v>98.986999999999995</c:v>
                </c:pt>
                <c:pt idx="11">
                  <c:v>98.966999999999999</c:v>
                </c:pt>
                <c:pt idx="12">
                  <c:v>98.953999999999994</c:v>
                </c:pt>
                <c:pt idx="13">
                  <c:v>98.927000000000007</c:v>
                </c:pt>
                <c:pt idx="14">
                  <c:v>98.92</c:v>
                </c:pt>
                <c:pt idx="15">
                  <c:v>98.906000000000006</c:v>
                </c:pt>
                <c:pt idx="16">
                  <c:v>98.843000000000004</c:v>
                </c:pt>
                <c:pt idx="17">
                  <c:v>98.822000000000003</c:v>
                </c:pt>
                <c:pt idx="18">
                  <c:v>98.765000000000001</c:v>
                </c:pt>
                <c:pt idx="19">
                  <c:v>98.694000000000003</c:v>
                </c:pt>
                <c:pt idx="20">
                  <c:v>98.665999999999997</c:v>
                </c:pt>
                <c:pt idx="21">
                  <c:v>98.637</c:v>
                </c:pt>
                <c:pt idx="22">
                  <c:v>98.622</c:v>
                </c:pt>
                <c:pt idx="23">
                  <c:v>98.593999999999994</c:v>
                </c:pt>
                <c:pt idx="24">
                  <c:v>98.593999999999994</c:v>
                </c:pt>
                <c:pt idx="25">
                  <c:v>98.578999999999994</c:v>
                </c:pt>
                <c:pt idx="26">
                  <c:v>98.578999999999994</c:v>
                </c:pt>
                <c:pt idx="27">
                  <c:v>98.570999999999998</c:v>
                </c:pt>
                <c:pt idx="28">
                  <c:v>98.563000000000002</c:v>
                </c:pt>
                <c:pt idx="29">
                  <c:v>98.525000000000006</c:v>
                </c:pt>
                <c:pt idx="30">
                  <c:v>98.494</c:v>
                </c:pt>
                <c:pt idx="31">
                  <c:v>98.447999999999993</c:v>
                </c:pt>
                <c:pt idx="32">
                  <c:v>98.400999999999996</c:v>
                </c:pt>
                <c:pt idx="33">
                  <c:v>98.385999999999996</c:v>
                </c:pt>
                <c:pt idx="34">
                  <c:v>98.346000000000004</c:v>
                </c:pt>
                <c:pt idx="35">
                  <c:v>98.337999999999994</c:v>
                </c:pt>
                <c:pt idx="36">
                  <c:v>98.314999999999998</c:v>
                </c:pt>
                <c:pt idx="37">
                  <c:v>98.29</c:v>
                </c:pt>
                <c:pt idx="38">
                  <c:v>98.274000000000001</c:v>
                </c:pt>
                <c:pt idx="39">
                  <c:v>98.257000000000005</c:v>
                </c:pt>
                <c:pt idx="40">
                  <c:v>98.257000000000005</c:v>
                </c:pt>
                <c:pt idx="41">
                  <c:v>98.215999999999994</c:v>
                </c:pt>
                <c:pt idx="42">
                  <c:v>98.19</c:v>
                </c:pt>
                <c:pt idx="43">
                  <c:v>98.156999999999996</c:v>
                </c:pt>
                <c:pt idx="44">
                  <c:v>98.131</c:v>
                </c:pt>
                <c:pt idx="45">
                  <c:v>98.096999999999994</c:v>
                </c:pt>
                <c:pt idx="46">
                  <c:v>98.072000000000003</c:v>
                </c:pt>
                <c:pt idx="47">
                  <c:v>98.072000000000003</c:v>
                </c:pt>
                <c:pt idx="48">
                  <c:v>98.063000000000002</c:v>
                </c:pt>
                <c:pt idx="49">
                  <c:v>98.036000000000001</c:v>
                </c:pt>
                <c:pt idx="50">
                  <c:v>98.018000000000001</c:v>
                </c:pt>
                <c:pt idx="51">
                  <c:v>97.991</c:v>
                </c:pt>
                <c:pt idx="52">
                  <c:v>97.991</c:v>
                </c:pt>
                <c:pt idx="53">
                  <c:v>97.963999999999999</c:v>
                </c:pt>
                <c:pt idx="54">
                  <c:v>97.963999999999999</c:v>
                </c:pt>
                <c:pt idx="55">
                  <c:v>97.918000000000006</c:v>
                </c:pt>
                <c:pt idx="56">
                  <c:v>97.909000000000006</c:v>
                </c:pt>
                <c:pt idx="57">
                  <c:v>97.899000000000001</c:v>
                </c:pt>
                <c:pt idx="58">
                  <c:v>97.861999999999995</c:v>
                </c:pt>
                <c:pt idx="59">
                  <c:v>97.823999999999998</c:v>
                </c:pt>
                <c:pt idx="60">
                  <c:v>97.775999999999996</c:v>
                </c:pt>
                <c:pt idx="61">
                  <c:v>97.766000000000005</c:v>
                </c:pt>
                <c:pt idx="62">
                  <c:v>97.756</c:v>
                </c:pt>
                <c:pt idx="63">
                  <c:v>97.715999999999994</c:v>
                </c:pt>
                <c:pt idx="64">
                  <c:v>97.677000000000007</c:v>
                </c:pt>
                <c:pt idx="65">
                  <c:v>97.656000000000006</c:v>
                </c:pt>
                <c:pt idx="66">
                  <c:v>97.635999999999996</c:v>
                </c:pt>
                <c:pt idx="67">
                  <c:v>97.616</c:v>
                </c:pt>
                <c:pt idx="68">
                  <c:v>97.534000000000006</c:v>
                </c:pt>
                <c:pt idx="69">
                  <c:v>97.504000000000005</c:v>
                </c:pt>
                <c:pt idx="70">
                  <c:v>97.483000000000004</c:v>
                </c:pt>
                <c:pt idx="71">
                  <c:v>97.451999999999998</c:v>
                </c:pt>
                <c:pt idx="72">
                  <c:v>97.41</c:v>
                </c:pt>
                <c:pt idx="73">
                  <c:v>97.388000000000005</c:v>
                </c:pt>
                <c:pt idx="74">
                  <c:v>97.366</c:v>
                </c:pt>
                <c:pt idx="75">
                  <c:v>97.366</c:v>
                </c:pt>
                <c:pt idx="76">
                  <c:v>97.355000000000004</c:v>
                </c:pt>
                <c:pt idx="77">
                  <c:v>97.332999999999998</c:v>
                </c:pt>
                <c:pt idx="78">
                  <c:v>97.3</c:v>
                </c:pt>
                <c:pt idx="79">
                  <c:v>97.278000000000006</c:v>
                </c:pt>
                <c:pt idx="80">
                  <c:v>97.278000000000006</c:v>
                </c:pt>
                <c:pt idx="81">
                  <c:v>97.244</c:v>
                </c:pt>
                <c:pt idx="82">
                  <c:v>97.209000000000003</c:v>
                </c:pt>
                <c:pt idx="83">
                  <c:v>97.174999999999997</c:v>
                </c:pt>
                <c:pt idx="84">
                  <c:v>97.162999999999997</c:v>
                </c:pt>
                <c:pt idx="85">
                  <c:v>97.091999999999999</c:v>
                </c:pt>
                <c:pt idx="86">
                  <c:v>97.019000000000005</c:v>
                </c:pt>
                <c:pt idx="87">
                  <c:v>96.983000000000004</c:v>
                </c:pt>
                <c:pt idx="88">
                  <c:v>96.971000000000004</c:v>
                </c:pt>
                <c:pt idx="89">
                  <c:v>96.945999999999998</c:v>
                </c:pt>
                <c:pt idx="90">
                  <c:v>96.909000000000006</c:v>
                </c:pt>
                <c:pt idx="91">
                  <c:v>96.884</c:v>
                </c:pt>
                <c:pt idx="92">
                  <c:v>96.846000000000004</c:v>
                </c:pt>
                <c:pt idx="93">
                  <c:v>96.832999999999998</c:v>
                </c:pt>
                <c:pt idx="94">
                  <c:v>96.781999999999996</c:v>
                </c:pt>
                <c:pt idx="95">
                  <c:v>96.718000000000004</c:v>
                </c:pt>
                <c:pt idx="96">
                  <c:v>96.653000000000006</c:v>
                </c:pt>
                <c:pt idx="97">
                  <c:v>96.572000000000003</c:v>
                </c:pt>
                <c:pt idx="98">
                  <c:v>96.518000000000001</c:v>
                </c:pt>
                <c:pt idx="99">
                  <c:v>96.518000000000001</c:v>
                </c:pt>
                <c:pt idx="100">
                  <c:v>96.491</c:v>
                </c:pt>
                <c:pt idx="101">
                  <c:v>96.448999999999998</c:v>
                </c:pt>
                <c:pt idx="102">
                  <c:v>96.448999999999998</c:v>
                </c:pt>
                <c:pt idx="103">
                  <c:v>96.421000000000006</c:v>
                </c:pt>
                <c:pt idx="104">
                  <c:v>96.406999999999996</c:v>
                </c:pt>
                <c:pt idx="105">
                  <c:v>96.393000000000001</c:v>
                </c:pt>
                <c:pt idx="106">
                  <c:v>96.334999999999994</c:v>
                </c:pt>
                <c:pt idx="107">
                  <c:v>96.305999999999997</c:v>
                </c:pt>
                <c:pt idx="108">
                  <c:v>96.277000000000001</c:v>
                </c:pt>
                <c:pt idx="109">
                  <c:v>96.247</c:v>
                </c:pt>
                <c:pt idx="110">
                  <c:v>96.216999999999999</c:v>
                </c:pt>
                <c:pt idx="111">
                  <c:v>96.216999999999999</c:v>
                </c:pt>
                <c:pt idx="112">
                  <c:v>96.200999999999993</c:v>
                </c:pt>
                <c:pt idx="113">
                  <c:v>96.200999999999993</c:v>
                </c:pt>
                <c:pt idx="114">
                  <c:v>96.138999999999996</c:v>
                </c:pt>
                <c:pt idx="115">
                  <c:v>96.090999999999994</c:v>
                </c:pt>
                <c:pt idx="116">
                  <c:v>96.075999999999993</c:v>
                </c:pt>
                <c:pt idx="117">
                  <c:v>96.028000000000006</c:v>
                </c:pt>
                <c:pt idx="118">
                  <c:v>96.010999999999996</c:v>
                </c:pt>
                <c:pt idx="119">
                  <c:v>95.962999999999994</c:v>
                </c:pt>
                <c:pt idx="120">
                  <c:v>95.962999999999994</c:v>
                </c:pt>
                <c:pt idx="121">
                  <c:v>95.929000000000002</c:v>
                </c:pt>
                <c:pt idx="122">
                  <c:v>95.861000000000004</c:v>
                </c:pt>
                <c:pt idx="123">
                  <c:v>95.808999999999997</c:v>
                </c:pt>
                <c:pt idx="124">
                  <c:v>95.775000000000006</c:v>
                </c:pt>
                <c:pt idx="125">
                  <c:v>95.74</c:v>
                </c:pt>
                <c:pt idx="126">
                  <c:v>95.721999999999994</c:v>
                </c:pt>
                <c:pt idx="127">
                  <c:v>95.650999999999996</c:v>
                </c:pt>
                <c:pt idx="128">
                  <c:v>95.616</c:v>
                </c:pt>
                <c:pt idx="129">
                  <c:v>95.597999999999999</c:v>
                </c:pt>
                <c:pt idx="130">
                  <c:v>95.561000000000007</c:v>
                </c:pt>
                <c:pt idx="131">
                  <c:v>95.543000000000006</c:v>
                </c:pt>
                <c:pt idx="132">
                  <c:v>95.504999999999995</c:v>
                </c:pt>
                <c:pt idx="133">
                  <c:v>95.466999999999999</c:v>
                </c:pt>
                <c:pt idx="134">
                  <c:v>95.447999999999993</c:v>
                </c:pt>
                <c:pt idx="135">
                  <c:v>95.447999999999993</c:v>
                </c:pt>
                <c:pt idx="136">
                  <c:v>95.409000000000006</c:v>
                </c:pt>
                <c:pt idx="137">
                  <c:v>95.388999999999996</c:v>
                </c:pt>
                <c:pt idx="138">
                  <c:v>95.369</c:v>
                </c:pt>
                <c:pt idx="139">
                  <c:v>95.369</c:v>
                </c:pt>
                <c:pt idx="140">
                  <c:v>95.349000000000004</c:v>
                </c:pt>
                <c:pt idx="141">
                  <c:v>95.308000000000007</c:v>
                </c:pt>
                <c:pt idx="142">
                  <c:v>95.308000000000007</c:v>
                </c:pt>
                <c:pt idx="143">
                  <c:v>95.287000000000006</c:v>
                </c:pt>
                <c:pt idx="144">
                  <c:v>95.245000000000005</c:v>
                </c:pt>
                <c:pt idx="145">
                  <c:v>95.203000000000003</c:v>
                </c:pt>
                <c:pt idx="146">
                  <c:v>95.137</c:v>
                </c:pt>
                <c:pt idx="147">
                  <c:v>95.114999999999995</c:v>
                </c:pt>
                <c:pt idx="148">
                  <c:v>95.114999999999995</c:v>
                </c:pt>
                <c:pt idx="149">
                  <c:v>95.114999999999995</c:v>
                </c:pt>
                <c:pt idx="150">
                  <c:v>95.070999999999998</c:v>
                </c:pt>
                <c:pt idx="151">
                  <c:v>95.070999999999998</c:v>
                </c:pt>
                <c:pt idx="152">
                  <c:v>95.048000000000002</c:v>
                </c:pt>
                <c:pt idx="153">
                  <c:v>95.048000000000002</c:v>
                </c:pt>
                <c:pt idx="154">
                  <c:v>95.001999999999995</c:v>
                </c:pt>
                <c:pt idx="155">
                  <c:v>94.977999999999994</c:v>
                </c:pt>
                <c:pt idx="156">
                  <c:v>94.977999999999994</c:v>
                </c:pt>
                <c:pt idx="157">
                  <c:v>94.953999999999994</c:v>
                </c:pt>
                <c:pt idx="158">
                  <c:v>94.93</c:v>
                </c:pt>
                <c:pt idx="159">
                  <c:v>94.853999999999999</c:v>
                </c:pt>
                <c:pt idx="160">
                  <c:v>94.804000000000002</c:v>
                </c:pt>
                <c:pt idx="161">
                  <c:v>94.778999999999996</c:v>
                </c:pt>
                <c:pt idx="162">
                  <c:v>94.778999999999996</c:v>
                </c:pt>
                <c:pt idx="163">
                  <c:v>94.778999999999996</c:v>
                </c:pt>
                <c:pt idx="164">
                  <c:v>94.753</c:v>
                </c:pt>
                <c:pt idx="165">
                  <c:v>94.674000000000007</c:v>
                </c:pt>
                <c:pt idx="166">
                  <c:v>94.620999999999995</c:v>
                </c:pt>
                <c:pt idx="167">
                  <c:v>94.620999999999995</c:v>
                </c:pt>
                <c:pt idx="168">
                  <c:v>94.591999999999999</c:v>
                </c:pt>
                <c:pt idx="169">
                  <c:v>94.561000000000007</c:v>
                </c:pt>
                <c:pt idx="170">
                  <c:v>94.561000000000007</c:v>
                </c:pt>
                <c:pt idx="171">
                  <c:v>94.528999999999996</c:v>
                </c:pt>
                <c:pt idx="172">
                  <c:v>94.463999999999999</c:v>
                </c:pt>
                <c:pt idx="173">
                  <c:v>94.463999999999999</c:v>
                </c:pt>
                <c:pt idx="174">
                  <c:v>94.43</c:v>
                </c:pt>
                <c:pt idx="175">
                  <c:v>94.396000000000001</c:v>
                </c:pt>
                <c:pt idx="176">
                  <c:v>94.396000000000001</c:v>
                </c:pt>
                <c:pt idx="177">
                  <c:v>94.319000000000003</c:v>
                </c:pt>
                <c:pt idx="178">
                  <c:v>94.239000000000004</c:v>
                </c:pt>
                <c:pt idx="179">
                  <c:v>94.191000000000003</c:v>
                </c:pt>
                <c:pt idx="180">
                  <c:v>94.191000000000003</c:v>
                </c:pt>
              </c:numCache>
            </c:numRef>
          </c:yVal>
          <c:smooth val="0"/>
          <c:extLst>
            <c:ext xmlns:c16="http://schemas.microsoft.com/office/drawing/2014/chart" uri="{C3380CC4-5D6E-409C-BE32-E72D297353CC}">
              <c16:uniqueId val="{00000000-AA87-4517-9155-145619EE2AF0}"/>
            </c:ext>
          </c:extLst>
        </c:ser>
        <c:ser>
          <c:idx val="1"/>
          <c:order val="1"/>
          <c:tx>
            <c:strRef>
              <c:f>Sheet1!$C$1</c:f>
              <c:strCache>
                <c:ptCount val="1"/>
                <c:pt idx="0">
                  <c:v>2004-6/2016</c:v>
                </c:pt>
              </c:strCache>
            </c:strRef>
          </c:tx>
          <c:spPr>
            <a:ln w="41275">
              <a:solidFill>
                <a:srgbClr val="00B0F0"/>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100</c:v>
                </c:pt>
                <c:pt idx="2">
                  <c:v>100</c:v>
                </c:pt>
                <c:pt idx="3">
                  <c:v>99.995999999999995</c:v>
                </c:pt>
                <c:pt idx="4">
                  <c:v>99.986999999999995</c:v>
                </c:pt>
                <c:pt idx="5">
                  <c:v>99.974000000000004</c:v>
                </c:pt>
                <c:pt idx="6">
                  <c:v>99.912999999999997</c:v>
                </c:pt>
                <c:pt idx="7">
                  <c:v>99.873000000000005</c:v>
                </c:pt>
                <c:pt idx="8">
                  <c:v>99.832999999999998</c:v>
                </c:pt>
                <c:pt idx="9">
                  <c:v>99.789000000000001</c:v>
                </c:pt>
                <c:pt idx="10">
                  <c:v>99.748999999999995</c:v>
                </c:pt>
                <c:pt idx="11">
                  <c:v>99.709000000000003</c:v>
                </c:pt>
                <c:pt idx="12">
                  <c:v>99.694999999999993</c:v>
                </c:pt>
                <c:pt idx="13">
                  <c:v>99.661000000000001</c:v>
                </c:pt>
                <c:pt idx="14">
                  <c:v>99.650999999999996</c:v>
                </c:pt>
                <c:pt idx="15">
                  <c:v>99.617000000000004</c:v>
                </c:pt>
                <c:pt idx="16">
                  <c:v>99.602000000000004</c:v>
                </c:pt>
                <c:pt idx="17">
                  <c:v>99.575999999999993</c:v>
                </c:pt>
                <c:pt idx="18">
                  <c:v>99.570999999999998</c:v>
                </c:pt>
                <c:pt idx="19">
                  <c:v>99.546000000000006</c:v>
                </c:pt>
                <c:pt idx="20">
                  <c:v>99.52</c:v>
                </c:pt>
                <c:pt idx="21">
                  <c:v>99.5</c:v>
                </c:pt>
                <c:pt idx="22">
                  <c:v>99.49</c:v>
                </c:pt>
                <c:pt idx="23">
                  <c:v>99.474000000000004</c:v>
                </c:pt>
                <c:pt idx="24">
                  <c:v>99.462999999999994</c:v>
                </c:pt>
                <c:pt idx="25">
                  <c:v>99.445999999999998</c:v>
                </c:pt>
                <c:pt idx="26">
                  <c:v>99.44</c:v>
                </c:pt>
                <c:pt idx="27">
                  <c:v>99.415999999999997</c:v>
                </c:pt>
                <c:pt idx="28">
                  <c:v>99.41</c:v>
                </c:pt>
                <c:pt idx="29">
                  <c:v>99.403999999999996</c:v>
                </c:pt>
                <c:pt idx="30">
                  <c:v>99.391999999999996</c:v>
                </c:pt>
                <c:pt idx="31">
                  <c:v>99.373000000000005</c:v>
                </c:pt>
                <c:pt idx="32">
                  <c:v>99.373000000000005</c:v>
                </c:pt>
                <c:pt idx="33">
                  <c:v>99.349000000000004</c:v>
                </c:pt>
                <c:pt idx="34">
                  <c:v>99.311000000000007</c:v>
                </c:pt>
                <c:pt idx="35">
                  <c:v>99.305000000000007</c:v>
                </c:pt>
                <c:pt idx="36">
                  <c:v>99.286000000000001</c:v>
                </c:pt>
                <c:pt idx="37">
                  <c:v>99.272000000000006</c:v>
                </c:pt>
                <c:pt idx="38">
                  <c:v>99.228999999999999</c:v>
                </c:pt>
                <c:pt idx="39">
                  <c:v>99.206999999999994</c:v>
                </c:pt>
                <c:pt idx="40">
                  <c:v>99.185000000000002</c:v>
                </c:pt>
                <c:pt idx="41">
                  <c:v>99.171000000000006</c:v>
                </c:pt>
                <c:pt idx="42">
                  <c:v>99.149000000000001</c:v>
                </c:pt>
                <c:pt idx="43">
                  <c:v>99.12</c:v>
                </c:pt>
                <c:pt idx="44">
                  <c:v>99.111999999999995</c:v>
                </c:pt>
                <c:pt idx="45">
                  <c:v>99.105000000000004</c:v>
                </c:pt>
                <c:pt idx="46">
                  <c:v>99.081999999999994</c:v>
                </c:pt>
                <c:pt idx="47">
                  <c:v>99.066999999999993</c:v>
                </c:pt>
                <c:pt idx="48">
                  <c:v>99.066999999999993</c:v>
                </c:pt>
                <c:pt idx="49">
                  <c:v>99.058999999999997</c:v>
                </c:pt>
                <c:pt idx="50">
                  <c:v>99.040999999999997</c:v>
                </c:pt>
                <c:pt idx="51">
                  <c:v>99.040999999999997</c:v>
                </c:pt>
                <c:pt idx="52">
                  <c:v>99.022999999999996</c:v>
                </c:pt>
                <c:pt idx="53">
                  <c:v>99.015000000000001</c:v>
                </c:pt>
                <c:pt idx="54">
                  <c:v>99.006</c:v>
                </c:pt>
                <c:pt idx="55">
                  <c:v>98.997</c:v>
                </c:pt>
                <c:pt idx="56">
                  <c:v>98.96</c:v>
                </c:pt>
                <c:pt idx="57">
                  <c:v>98.932000000000002</c:v>
                </c:pt>
                <c:pt idx="58">
                  <c:v>98.894999999999996</c:v>
                </c:pt>
                <c:pt idx="59">
                  <c:v>98.847999999999999</c:v>
                </c:pt>
                <c:pt idx="60">
                  <c:v>98.808000000000007</c:v>
                </c:pt>
                <c:pt idx="61">
                  <c:v>98.766000000000005</c:v>
                </c:pt>
                <c:pt idx="62">
                  <c:v>98.766000000000005</c:v>
                </c:pt>
                <c:pt idx="63">
                  <c:v>98.754999999999995</c:v>
                </c:pt>
                <c:pt idx="64">
                  <c:v>98.721999999999994</c:v>
                </c:pt>
                <c:pt idx="65">
                  <c:v>98.677999999999997</c:v>
                </c:pt>
                <c:pt idx="66">
                  <c:v>98.665999999999997</c:v>
                </c:pt>
                <c:pt idx="67">
                  <c:v>98.665999999999997</c:v>
                </c:pt>
                <c:pt idx="68">
                  <c:v>98.665999999999997</c:v>
                </c:pt>
                <c:pt idx="69">
                  <c:v>98.665999999999997</c:v>
                </c:pt>
                <c:pt idx="70">
                  <c:v>98.643000000000001</c:v>
                </c:pt>
                <c:pt idx="71">
                  <c:v>98.608000000000004</c:v>
                </c:pt>
                <c:pt idx="72">
                  <c:v>98.596000000000004</c:v>
                </c:pt>
                <c:pt idx="73">
                  <c:v>98.596000000000004</c:v>
                </c:pt>
                <c:pt idx="74">
                  <c:v>98.596000000000004</c:v>
                </c:pt>
                <c:pt idx="75">
                  <c:v>98.596000000000004</c:v>
                </c:pt>
                <c:pt idx="76">
                  <c:v>98.581999999999994</c:v>
                </c:pt>
                <c:pt idx="77">
                  <c:v>98.552999999999997</c:v>
                </c:pt>
                <c:pt idx="78">
                  <c:v>98.539000000000001</c:v>
                </c:pt>
                <c:pt idx="79">
                  <c:v>98.539000000000001</c:v>
                </c:pt>
                <c:pt idx="80">
                  <c:v>98.495999999999995</c:v>
                </c:pt>
                <c:pt idx="81">
                  <c:v>98.495999999999995</c:v>
                </c:pt>
                <c:pt idx="82">
                  <c:v>98.465999999999994</c:v>
                </c:pt>
                <c:pt idx="83">
                  <c:v>98.436000000000007</c:v>
                </c:pt>
                <c:pt idx="84">
                  <c:v>98.403999999999996</c:v>
                </c:pt>
                <c:pt idx="85">
                  <c:v>98.403999999999996</c:v>
                </c:pt>
                <c:pt idx="86">
                  <c:v>98.367999999999995</c:v>
                </c:pt>
                <c:pt idx="87">
                  <c:v>98.313000000000002</c:v>
                </c:pt>
                <c:pt idx="88">
                  <c:v>98.293999999999997</c:v>
                </c:pt>
                <c:pt idx="89">
                  <c:v>98.293999999999997</c:v>
                </c:pt>
                <c:pt idx="90">
                  <c:v>98.275999999999996</c:v>
                </c:pt>
                <c:pt idx="91">
                  <c:v>98.275999999999996</c:v>
                </c:pt>
                <c:pt idx="92">
                  <c:v>98.275999999999996</c:v>
                </c:pt>
                <c:pt idx="93">
                  <c:v>98.256</c:v>
                </c:pt>
                <c:pt idx="94">
                  <c:v>98.236999999999995</c:v>
                </c:pt>
                <c:pt idx="95">
                  <c:v>98.215999999999994</c:v>
                </c:pt>
                <c:pt idx="96">
                  <c:v>98.215999999999994</c:v>
                </c:pt>
                <c:pt idx="97">
                  <c:v>98.215999999999994</c:v>
                </c:pt>
                <c:pt idx="98">
                  <c:v>98.144000000000005</c:v>
                </c:pt>
                <c:pt idx="99">
                  <c:v>98.119</c:v>
                </c:pt>
                <c:pt idx="100">
                  <c:v>98.119</c:v>
                </c:pt>
                <c:pt idx="101">
                  <c:v>98.094999999999999</c:v>
                </c:pt>
                <c:pt idx="102">
                  <c:v>98.069000000000003</c:v>
                </c:pt>
                <c:pt idx="103">
                  <c:v>98.043999999999997</c:v>
                </c:pt>
                <c:pt idx="104">
                  <c:v>97.992999999999995</c:v>
                </c:pt>
                <c:pt idx="105">
                  <c:v>97.992999999999995</c:v>
                </c:pt>
                <c:pt idx="106">
                  <c:v>97.992999999999995</c:v>
                </c:pt>
                <c:pt idx="107">
                  <c:v>97.965000000000003</c:v>
                </c:pt>
                <c:pt idx="108">
                  <c:v>97.936000000000007</c:v>
                </c:pt>
                <c:pt idx="109">
                  <c:v>97.936000000000007</c:v>
                </c:pt>
                <c:pt idx="110">
                  <c:v>97.902000000000001</c:v>
                </c:pt>
                <c:pt idx="111">
                  <c:v>97.834999999999994</c:v>
                </c:pt>
                <c:pt idx="112">
                  <c:v>97.8</c:v>
                </c:pt>
                <c:pt idx="113">
                  <c:v>97.8</c:v>
                </c:pt>
                <c:pt idx="114">
                  <c:v>97.8</c:v>
                </c:pt>
                <c:pt idx="115">
                  <c:v>97.765000000000001</c:v>
                </c:pt>
                <c:pt idx="116">
                  <c:v>97.765000000000001</c:v>
                </c:pt>
                <c:pt idx="117">
                  <c:v>97.727999999999994</c:v>
                </c:pt>
                <c:pt idx="118">
                  <c:v>97.69</c:v>
                </c:pt>
                <c:pt idx="119">
                  <c:v>97.652000000000001</c:v>
                </c:pt>
                <c:pt idx="120">
                  <c:v>97.608999999999995</c:v>
                </c:pt>
                <c:pt idx="121">
                  <c:v>97.563999999999993</c:v>
                </c:pt>
                <c:pt idx="122">
                  <c:v>97.515000000000001</c:v>
                </c:pt>
                <c:pt idx="123">
                  <c:v>97.515000000000001</c:v>
                </c:pt>
                <c:pt idx="124">
                  <c:v>97.515000000000001</c:v>
                </c:pt>
                <c:pt idx="125">
                  <c:v>97.515000000000001</c:v>
                </c:pt>
                <c:pt idx="126">
                  <c:v>97.462000000000003</c:v>
                </c:pt>
                <c:pt idx="127">
                  <c:v>97.462000000000003</c:v>
                </c:pt>
                <c:pt idx="128">
                  <c:v>97.408000000000001</c:v>
                </c:pt>
                <c:pt idx="129">
                  <c:v>97.408000000000001</c:v>
                </c:pt>
                <c:pt idx="130">
                  <c:v>97.408000000000001</c:v>
                </c:pt>
                <c:pt idx="131">
                  <c:v>97.408000000000001</c:v>
                </c:pt>
                <c:pt idx="132">
                  <c:v>97.283000000000001</c:v>
                </c:pt>
                <c:pt idx="133">
                  <c:v>97.283000000000001</c:v>
                </c:pt>
                <c:pt idx="134">
                  <c:v>97.197000000000003</c:v>
                </c:pt>
                <c:pt idx="135">
                  <c:v>97.197000000000003</c:v>
                </c:pt>
                <c:pt idx="136">
                  <c:v>97.197000000000003</c:v>
                </c:pt>
                <c:pt idx="137">
                  <c:v>97.105999999999995</c:v>
                </c:pt>
                <c:pt idx="138">
                  <c:v>97.105999999999995</c:v>
                </c:pt>
                <c:pt idx="139">
                  <c:v>97.105999999999995</c:v>
                </c:pt>
                <c:pt idx="140">
                  <c:v>97.010999999999996</c:v>
                </c:pt>
                <c:pt idx="141">
                  <c:v>96.912000000000006</c:v>
                </c:pt>
                <c:pt idx="142">
                  <c:v>96.912000000000006</c:v>
                </c:pt>
                <c:pt idx="143">
                  <c:v>96.912000000000006</c:v>
                </c:pt>
                <c:pt idx="144">
                  <c:v>96.912000000000006</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numCache>
            </c:numRef>
          </c:yVal>
          <c:smooth val="0"/>
          <c:extLst>
            <c:ext xmlns:c16="http://schemas.microsoft.com/office/drawing/2014/chart" uri="{C3380CC4-5D6E-409C-BE32-E72D297353CC}">
              <c16:uniqueId val="{00000001-AA87-4517-9155-145619EE2AF0}"/>
            </c:ext>
          </c:extLst>
        </c:ser>
        <c:dLbls>
          <c:showLegendKey val="0"/>
          <c:showVal val="0"/>
          <c:showCatName val="0"/>
          <c:showSerName val="0"/>
          <c:showPercent val="0"/>
          <c:showBubbleSize val="0"/>
        </c:dLbls>
        <c:axId val="694338456"/>
        <c:axId val="694338848"/>
      </c:scatterChart>
      <c:valAx>
        <c:axId val="694338456"/>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38848"/>
        <c:crosses val="autoZero"/>
        <c:crossBetween val="midCat"/>
        <c:majorUnit val="1"/>
      </c:valAx>
      <c:valAx>
        <c:axId val="694338848"/>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Freedom from Lymphoma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38456"/>
        <c:crosses val="autoZero"/>
        <c:crossBetween val="midCat"/>
        <c:majorUnit val="25"/>
      </c:valAx>
      <c:spPr>
        <a:noFill/>
        <a:ln>
          <a:solidFill>
            <a:schemeClr val="bg2"/>
          </a:solidFill>
        </a:ln>
      </c:spPr>
    </c:plotArea>
    <c:legend>
      <c:legendPos val="r"/>
      <c:layout>
        <c:manualLayout>
          <c:xMode val="edge"/>
          <c:yMode val="edge"/>
          <c:x val="0.1399483195131582"/>
          <c:y val="0.67419672339344683"/>
          <c:w val="0.40798678373167963"/>
          <c:h val="0.13163237659808652"/>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7031369062738117E-2"/>
          <c:w val="0.85968051006900925"/>
          <c:h val="0.82450596901193118"/>
        </c:manualLayout>
      </c:layout>
      <c:scatterChart>
        <c:scatterStyle val="lineMarker"/>
        <c:varyColors val="0"/>
        <c:ser>
          <c:idx val="0"/>
          <c:order val="0"/>
          <c:tx>
            <c:strRef>
              <c:f>Sheet1!$B$1</c:f>
              <c:strCache>
                <c:ptCount val="1"/>
                <c:pt idx="0">
                  <c:v>1994-2003</c:v>
                </c:pt>
              </c:strCache>
            </c:strRef>
          </c:tx>
          <c:spPr>
            <a:ln w="41275">
              <a:solidFill>
                <a:srgbClr val="009900"/>
              </a:solidFill>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Sheet1!$B$2:$B$182</c:f>
              <c:numCache>
                <c:formatCode>General</c:formatCode>
                <c:ptCount val="181"/>
                <c:pt idx="0">
                  <c:v>100</c:v>
                </c:pt>
                <c:pt idx="1">
                  <c:v>99.988</c:v>
                </c:pt>
                <c:pt idx="2">
                  <c:v>99.957999999999998</c:v>
                </c:pt>
                <c:pt idx="3">
                  <c:v>99.921000000000006</c:v>
                </c:pt>
                <c:pt idx="4">
                  <c:v>99.86</c:v>
                </c:pt>
                <c:pt idx="5">
                  <c:v>99.757000000000005</c:v>
                </c:pt>
                <c:pt idx="6">
                  <c:v>98.15</c:v>
                </c:pt>
                <c:pt idx="7">
                  <c:v>96.28</c:v>
                </c:pt>
                <c:pt idx="8">
                  <c:v>95.97</c:v>
                </c:pt>
                <c:pt idx="9">
                  <c:v>95.837999999999994</c:v>
                </c:pt>
                <c:pt idx="10">
                  <c:v>95.744</c:v>
                </c:pt>
                <c:pt idx="11">
                  <c:v>95.680999999999997</c:v>
                </c:pt>
                <c:pt idx="12">
                  <c:v>95.623000000000005</c:v>
                </c:pt>
                <c:pt idx="13">
                  <c:v>95.570999999999998</c:v>
                </c:pt>
                <c:pt idx="14">
                  <c:v>95.497</c:v>
                </c:pt>
                <c:pt idx="15">
                  <c:v>95.429000000000002</c:v>
                </c:pt>
                <c:pt idx="16">
                  <c:v>95.408000000000001</c:v>
                </c:pt>
                <c:pt idx="17">
                  <c:v>95.373999999999995</c:v>
                </c:pt>
                <c:pt idx="18">
                  <c:v>95.290999999999997</c:v>
                </c:pt>
                <c:pt idx="19">
                  <c:v>95.221000000000004</c:v>
                </c:pt>
                <c:pt idx="20">
                  <c:v>95.192999999999998</c:v>
                </c:pt>
                <c:pt idx="21">
                  <c:v>95.144000000000005</c:v>
                </c:pt>
                <c:pt idx="22">
                  <c:v>95.045000000000002</c:v>
                </c:pt>
                <c:pt idx="23">
                  <c:v>95.01</c:v>
                </c:pt>
                <c:pt idx="24">
                  <c:v>94.966999999999999</c:v>
                </c:pt>
                <c:pt idx="25">
                  <c:v>94.894000000000005</c:v>
                </c:pt>
                <c:pt idx="26">
                  <c:v>94.811999999999998</c:v>
                </c:pt>
                <c:pt idx="27">
                  <c:v>94.73</c:v>
                </c:pt>
                <c:pt idx="28">
                  <c:v>94.647999999999996</c:v>
                </c:pt>
                <c:pt idx="29">
                  <c:v>94.587999999999994</c:v>
                </c:pt>
                <c:pt idx="30">
                  <c:v>94.512</c:v>
                </c:pt>
                <c:pt idx="31">
                  <c:v>94.474000000000004</c:v>
                </c:pt>
                <c:pt idx="32">
                  <c:v>94.459000000000003</c:v>
                </c:pt>
                <c:pt idx="33">
                  <c:v>94.39</c:v>
                </c:pt>
                <c:pt idx="34">
                  <c:v>94.320999999999998</c:v>
                </c:pt>
                <c:pt idx="35">
                  <c:v>94.266999999999996</c:v>
                </c:pt>
                <c:pt idx="36">
                  <c:v>94.204999999999998</c:v>
                </c:pt>
                <c:pt idx="37">
                  <c:v>94.132999999999996</c:v>
                </c:pt>
                <c:pt idx="38">
                  <c:v>94.069000000000003</c:v>
                </c:pt>
                <c:pt idx="39">
                  <c:v>94.028000000000006</c:v>
                </c:pt>
                <c:pt idx="40">
                  <c:v>94.004000000000005</c:v>
                </c:pt>
                <c:pt idx="41">
                  <c:v>93.888999999999996</c:v>
                </c:pt>
                <c:pt idx="42">
                  <c:v>93.799000000000007</c:v>
                </c:pt>
                <c:pt idx="43">
                  <c:v>93.724000000000004</c:v>
                </c:pt>
                <c:pt idx="44">
                  <c:v>93.683000000000007</c:v>
                </c:pt>
                <c:pt idx="45">
                  <c:v>93.608000000000004</c:v>
                </c:pt>
                <c:pt idx="46">
                  <c:v>93.557000000000002</c:v>
                </c:pt>
                <c:pt idx="47">
                  <c:v>93.498000000000005</c:v>
                </c:pt>
                <c:pt idx="48">
                  <c:v>93.352999999999994</c:v>
                </c:pt>
                <c:pt idx="49">
                  <c:v>93.266999999999996</c:v>
                </c:pt>
                <c:pt idx="50">
                  <c:v>93.179000000000002</c:v>
                </c:pt>
                <c:pt idx="51">
                  <c:v>93.046000000000006</c:v>
                </c:pt>
                <c:pt idx="52">
                  <c:v>92.93</c:v>
                </c:pt>
                <c:pt idx="53">
                  <c:v>92.858000000000004</c:v>
                </c:pt>
                <c:pt idx="54">
                  <c:v>92.804000000000002</c:v>
                </c:pt>
                <c:pt idx="55">
                  <c:v>92.722999999999999</c:v>
                </c:pt>
                <c:pt idx="56">
                  <c:v>92.605000000000004</c:v>
                </c:pt>
                <c:pt idx="57">
                  <c:v>92.531999999999996</c:v>
                </c:pt>
                <c:pt idx="58">
                  <c:v>92.44</c:v>
                </c:pt>
                <c:pt idx="59">
                  <c:v>92.375</c:v>
                </c:pt>
                <c:pt idx="60">
                  <c:v>92.262</c:v>
                </c:pt>
                <c:pt idx="61">
                  <c:v>92.215000000000003</c:v>
                </c:pt>
                <c:pt idx="62">
                  <c:v>92.108000000000004</c:v>
                </c:pt>
                <c:pt idx="63">
                  <c:v>92.031000000000006</c:v>
                </c:pt>
                <c:pt idx="64">
                  <c:v>91.894000000000005</c:v>
                </c:pt>
                <c:pt idx="65">
                  <c:v>91.864000000000004</c:v>
                </c:pt>
                <c:pt idx="66">
                  <c:v>91.775000000000006</c:v>
                </c:pt>
                <c:pt idx="67">
                  <c:v>91.635999999999996</c:v>
                </c:pt>
                <c:pt idx="68">
                  <c:v>91.525999999999996</c:v>
                </c:pt>
                <c:pt idx="69">
                  <c:v>91.415999999999997</c:v>
                </c:pt>
                <c:pt idx="70">
                  <c:v>91.344999999999999</c:v>
                </c:pt>
                <c:pt idx="71">
                  <c:v>91.272999999999996</c:v>
                </c:pt>
                <c:pt idx="72">
                  <c:v>91.200999999999993</c:v>
                </c:pt>
                <c:pt idx="73">
                  <c:v>91.085999999999999</c:v>
                </c:pt>
                <c:pt idx="74">
                  <c:v>90.98</c:v>
                </c:pt>
                <c:pt idx="75">
                  <c:v>90.873999999999995</c:v>
                </c:pt>
                <c:pt idx="76">
                  <c:v>90.787999999999997</c:v>
                </c:pt>
                <c:pt idx="77">
                  <c:v>90.722999999999999</c:v>
                </c:pt>
                <c:pt idx="78">
                  <c:v>90.635999999999996</c:v>
                </c:pt>
                <c:pt idx="79">
                  <c:v>90.581000000000003</c:v>
                </c:pt>
                <c:pt idx="80">
                  <c:v>90.471000000000004</c:v>
                </c:pt>
                <c:pt idx="81">
                  <c:v>90.372</c:v>
                </c:pt>
                <c:pt idx="82">
                  <c:v>90.248999999999995</c:v>
                </c:pt>
                <c:pt idx="83">
                  <c:v>90.180999999999997</c:v>
                </c:pt>
                <c:pt idx="84">
                  <c:v>90.09</c:v>
                </c:pt>
                <c:pt idx="85">
                  <c:v>89.950999999999993</c:v>
                </c:pt>
                <c:pt idx="86">
                  <c:v>89.867999999999995</c:v>
                </c:pt>
                <c:pt idx="87">
                  <c:v>89.774000000000001</c:v>
                </c:pt>
                <c:pt idx="88">
                  <c:v>89.701999999999998</c:v>
                </c:pt>
                <c:pt idx="89">
                  <c:v>89.617999999999995</c:v>
                </c:pt>
                <c:pt idx="90">
                  <c:v>89.521000000000001</c:v>
                </c:pt>
                <c:pt idx="91">
                  <c:v>89.388000000000005</c:v>
                </c:pt>
                <c:pt idx="92">
                  <c:v>89.254000000000005</c:v>
                </c:pt>
                <c:pt idx="93">
                  <c:v>89.167000000000002</c:v>
                </c:pt>
                <c:pt idx="94">
                  <c:v>89.117999999999995</c:v>
                </c:pt>
                <c:pt idx="95">
                  <c:v>89.004999999999995</c:v>
                </c:pt>
                <c:pt idx="96">
                  <c:v>88.929000000000002</c:v>
                </c:pt>
                <c:pt idx="97">
                  <c:v>88.850999999999999</c:v>
                </c:pt>
                <c:pt idx="98">
                  <c:v>88.784999999999997</c:v>
                </c:pt>
                <c:pt idx="99">
                  <c:v>88.652000000000001</c:v>
                </c:pt>
                <c:pt idx="100">
                  <c:v>88.558999999999997</c:v>
                </c:pt>
                <c:pt idx="101">
                  <c:v>88.384</c:v>
                </c:pt>
                <c:pt idx="102">
                  <c:v>88.33</c:v>
                </c:pt>
                <c:pt idx="103">
                  <c:v>88.234999999999999</c:v>
                </c:pt>
                <c:pt idx="104">
                  <c:v>88.125</c:v>
                </c:pt>
                <c:pt idx="105">
                  <c:v>88.042000000000002</c:v>
                </c:pt>
                <c:pt idx="106">
                  <c:v>87.930999999999997</c:v>
                </c:pt>
                <c:pt idx="107">
                  <c:v>87.832999999999998</c:v>
                </c:pt>
                <c:pt idx="108">
                  <c:v>87.703999999999994</c:v>
                </c:pt>
                <c:pt idx="109">
                  <c:v>87.602000000000004</c:v>
                </c:pt>
                <c:pt idx="110">
                  <c:v>87.381</c:v>
                </c:pt>
                <c:pt idx="111">
                  <c:v>87.231999999999999</c:v>
                </c:pt>
                <c:pt idx="112">
                  <c:v>87.081999999999994</c:v>
                </c:pt>
                <c:pt idx="113">
                  <c:v>86.991</c:v>
                </c:pt>
                <c:pt idx="114">
                  <c:v>86.87</c:v>
                </c:pt>
                <c:pt idx="115">
                  <c:v>86.686000000000007</c:v>
                </c:pt>
                <c:pt idx="116">
                  <c:v>86.563000000000002</c:v>
                </c:pt>
                <c:pt idx="117">
                  <c:v>86.376999999999995</c:v>
                </c:pt>
                <c:pt idx="118">
                  <c:v>86.299000000000007</c:v>
                </c:pt>
                <c:pt idx="119">
                  <c:v>86.22</c:v>
                </c:pt>
                <c:pt idx="120">
                  <c:v>86.141000000000005</c:v>
                </c:pt>
                <c:pt idx="121">
                  <c:v>86.010999999999996</c:v>
                </c:pt>
                <c:pt idx="122">
                  <c:v>85.846000000000004</c:v>
                </c:pt>
                <c:pt idx="123">
                  <c:v>85.713999999999999</c:v>
                </c:pt>
                <c:pt idx="124">
                  <c:v>85.596999999999994</c:v>
                </c:pt>
                <c:pt idx="125">
                  <c:v>85.478999999999999</c:v>
                </c:pt>
                <c:pt idx="126">
                  <c:v>85.293000000000006</c:v>
                </c:pt>
                <c:pt idx="127">
                  <c:v>85.207999999999998</c:v>
                </c:pt>
                <c:pt idx="128">
                  <c:v>85.054000000000002</c:v>
                </c:pt>
                <c:pt idx="129">
                  <c:v>84.968000000000004</c:v>
                </c:pt>
                <c:pt idx="130">
                  <c:v>84.88</c:v>
                </c:pt>
                <c:pt idx="131">
                  <c:v>84.739000000000004</c:v>
                </c:pt>
                <c:pt idx="132">
                  <c:v>84.667000000000002</c:v>
                </c:pt>
                <c:pt idx="133">
                  <c:v>84.611999999999995</c:v>
                </c:pt>
                <c:pt idx="134">
                  <c:v>84.557000000000002</c:v>
                </c:pt>
                <c:pt idx="135">
                  <c:v>84.519000000000005</c:v>
                </c:pt>
                <c:pt idx="136">
                  <c:v>84.462000000000003</c:v>
                </c:pt>
                <c:pt idx="137">
                  <c:v>84.405000000000001</c:v>
                </c:pt>
                <c:pt idx="138">
                  <c:v>84.31</c:v>
                </c:pt>
                <c:pt idx="139">
                  <c:v>84.194999999999993</c:v>
                </c:pt>
                <c:pt idx="140">
                  <c:v>84.117999999999995</c:v>
                </c:pt>
                <c:pt idx="141">
                  <c:v>84.058999999999997</c:v>
                </c:pt>
                <c:pt idx="142">
                  <c:v>83.96</c:v>
                </c:pt>
                <c:pt idx="143">
                  <c:v>83.742000000000004</c:v>
                </c:pt>
                <c:pt idx="144">
                  <c:v>83.581000000000003</c:v>
                </c:pt>
                <c:pt idx="145">
                  <c:v>83.456999999999994</c:v>
                </c:pt>
                <c:pt idx="146">
                  <c:v>83.415999999999997</c:v>
                </c:pt>
                <c:pt idx="147">
                  <c:v>83.29</c:v>
                </c:pt>
                <c:pt idx="148">
                  <c:v>83.248000000000005</c:v>
                </c:pt>
                <c:pt idx="149">
                  <c:v>83.162999999999997</c:v>
                </c:pt>
                <c:pt idx="150">
                  <c:v>82.971000000000004</c:v>
                </c:pt>
                <c:pt idx="151">
                  <c:v>82.841999999999999</c:v>
                </c:pt>
                <c:pt idx="152">
                  <c:v>82.668000000000006</c:v>
                </c:pt>
                <c:pt idx="153">
                  <c:v>82.45</c:v>
                </c:pt>
                <c:pt idx="154">
                  <c:v>82.384</c:v>
                </c:pt>
                <c:pt idx="155">
                  <c:v>82.34</c:v>
                </c:pt>
                <c:pt idx="156">
                  <c:v>82.272000000000006</c:v>
                </c:pt>
                <c:pt idx="157">
                  <c:v>82.203000000000003</c:v>
                </c:pt>
                <c:pt idx="158">
                  <c:v>82.132000000000005</c:v>
                </c:pt>
                <c:pt idx="159">
                  <c:v>82.013999999999996</c:v>
                </c:pt>
                <c:pt idx="160">
                  <c:v>81.894000000000005</c:v>
                </c:pt>
                <c:pt idx="161">
                  <c:v>81.798000000000002</c:v>
                </c:pt>
                <c:pt idx="162">
                  <c:v>81.677000000000007</c:v>
                </c:pt>
                <c:pt idx="163">
                  <c:v>81.555000000000007</c:v>
                </c:pt>
                <c:pt idx="164">
                  <c:v>81.31</c:v>
                </c:pt>
                <c:pt idx="165">
                  <c:v>81.210999999999999</c:v>
                </c:pt>
                <c:pt idx="166">
                  <c:v>81.007999999999996</c:v>
                </c:pt>
                <c:pt idx="167">
                  <c:v>80.826999999999998</c:v>
                </c:pt>
                <c:pt idx="168">
                  <c:v>80.667000000000002</c:v>
                </c:pt>
                <c:pt idx="169">
                  <c:v>80.466999999999999</c:v>
                </c:pt>
                <c:pt idx="170">
                  <c:v>80.408000000000001</c:v>
                </c:pt>
                <c:pt idx="171">
                  <c:v>80.346999999999994</c:v>
                </c:pt>
                <c:pt idx="172">
                  <c:v>80.256</c:v>
                </c:pt>
                <c:pt idx="173">
                  <c:v>80.132000000000005</c:v>
                </c:pt>
                <c:pt idx="174">
                  <c:v>80.006</c:v>
                </c:pt>
                <c:pt idx="175">
                  <c:v>79.813000000000002</c:v>
                </c:pt>
                <c:pt idx="176">
                  <c:v>79.745999999999995</c:v>
                </c:pt>
                <c:pt idx="177">
                  <c:v>79.600999999999999</c:v>
                </c:pt>
                <c:pt idx="178">
                  <c:v>79.522999999999996</c:v>
                </c:pt>
                <c:pt idx="179">
                  <c:v>79.185000000000002</c:v>
                </c:pt>
                <c:pt idx="180">
                  <c:v>79.075000000000003</c:v>
                </c:pt>
              </c:numCache>
            </c:numRef>
          </c:yVal>
          <c:smooth val="0"/>
          <c:extLst>
            <c:ext xmlns:c16="http://schemas.microsoft.com/office/drawing/2014/chart" uri="{C3380CC4-5D6E-409C-BE32-E72D297353CC}">
              <c16:uniqueId val="{00000000-E2ED-401D-8ADD-0B08DF27A028}"/>
            </c:ext>
          </c:extLst>
        </c:ser>
        <c:ser>
          <c:idx val="1"/>
          <c:order val="1"/>
          <c:tx>
            <c:strRef>
              <c:f>Sheet1!$C$1</c:f>
              <c:strCache>
                <c:ptCount val="1"/>
                <c:pt idx="0">
                  <c:v>2004-6/2016</c:v>
                </c:pt>
              </c:strCache>
            </c:strRef>
          </c:tx>
          <c:spPr>
            <a:ln w="41275">
              <a:solidFill>
                <a:srgbClr val="00B0F0"/>
              </a:solidFill>
              <a:prstDash val="solid"/>
            </a:ln>
          </c:spPr>
          <c:marker>
            <c:symbol val="none"/>
          </c:marker>
          <c:xVal>
            <c:numRef>
              <c:f>Sheet1!$A$2:$A$182</c:f>
              <c:numCache>
                <c:formatCode>General</c:formatCode>
                <c:ptCount val="18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numCache>
            </c:numRef>
          </c:xVal>
          <c:yVal>
            <c:numRef>
              <c:f>Sheet1!$C$2:$C$182</c:f>
              <c:numCache>
                <c:formatCode>General</c:formatCode>
                <c:ptCount val="181"/>
                <c:pt idx="0">
                  <c:v>100</c:v>
                </c:pt>
                <c:pt idx="1">
                  <c:v>99.991</c:v>
                </c:pt>
                <c:pt idx="2">
                  <c:v>99.97</c:v>
                </c:pt>
                <c:pt idx="3">
                  <c:v>99.944000000000003</c:v>
                </c:pt>
                <c:pt idx="4">
                  <c:v>99.888999999999996</c:v>
                </c:pt>
                <c:pt idx="5">
                  <c:v>99.793999999999997</c:v>
                </c:pt>
                <c:pt idx="6">
                  <c:v>99.224999999999994</c:v>
                </c:pt>
                <c:pt idx="7">
                  <c:v>98.477000000000004</c:v>
                </c:pt>
                <c:pt idx="8">
                  <c:v>98.403999999999996</c:v>
                </c:pt>
                <c:pt idx="9">
                  <c:v>98.325000000000003</c:v>
                </c:pt>
                <c:pt idx="10">
                  <c:v>98.254999999999995</c:v>
                </c:pt>
                <c:pt idx="11">
                  <c:v>98.183999999999997</c:v>
                </c:pt>
                <c:pt idx="12">
                  <c:v>98.120999999999995</c:v>
                </c:pt>
                <c:pt idx="13">
                  <c:v>98.016999999999996</c:v>
                </c:pt>
                <c:pt idx="14">
                  <c:v>97.924999999999997</c:v>
                </c:pt>
                <c:pt idx="15">
                  <c:v>97.850999999999999</c:v>
                </c:pt>
                <c:pt idx="16">
                  <c:v>97.727999999999994</c:v>
                </c:pt>
                <c:pt idx="17">
                  <c:v>97.634</c:v>
                </c:pt>
                <c:pt idx="18">
                  <c:v>97.563999999999993</c:v>
                </c:pt>
                <c:pt idx="19">
                  <c:v>97.483999999999995</c:v>
                </c:pt>
                <c:pt idx="20">
                  <c:v>97.429000000000002</c:v>
                </c:pt>
                <c:pt idx="21">
                  <c:v>97.379000000000005</c:v>
                </c:pt>
                <c:pt idx="22">
                  <c:v>97.277000000000001</c:v>
                </c:pt>
                <c:pt idx="23">
                  <c:v>97.2</c:v>
                </c:pt>
                <c:pt idx="24">
                  <c:v>97.099000000000004</c:v>
                </c:pt>
                <c:pt idx="25">
                  <c:v>96.97</c:v>
                </c:pt>
                <c:pt idx="26">
                  <c:v>96.86</c:v>
                </c:pt>
                <c:pt idx="27">
                  <c:v>96.789000000000001</c:v>
                </c:pt>
                <c:pt idx="28">
                  <c:v>96.742000000000004</c:v>
                </c:pt>
                <c:pt idx="29">
                  <c:v>96.683000000000007</c:v>
                </c:pt>
                <c:pt idx="30">
                  <c:v>96.611000000000004</c:v>
                </c:pt>
                <c:pt idx="31">
                  <c:v>96.557000000000002</c:v>
                </c:pt>
                <c:pt idx="32">
                  <c:v>96.471999999999994</c:v>
                </c:pt>
                <c:pt idx="33">
                  <c:v>96.412000000000006</c:v>
                </c:pt>
                <c:pt idx="34">
                  <c:v>96.343999999999994</c:v>
                </c:pt>
                <c:pt idx="35">
                  <c:v>96.301000000000002</c:v>
                </c:pt>
                <c:pt idx="36">
                  <c:v>96.212000000000003</c:v>
                </c:pt>
                <c:pt idx="37">
                  <c:v>96.144000000000005</c:v>
                </c:pt>
                <c:pt idx="38">
                  <c:v>96.046000000000006</c:v>
                </c:pt>
                <c:pt idx="39">
                  <c:v>95.974999999999994</c:v>
                </c:pt>
                <c:pt idx="40">
                  <c:v>95.896000000000001</c:v>
                </c:pt>
                <c:pt idx="41">
                  <c:v>95.796000000000006</c:v>
                </c:pt>
                <c:pt idx="42">
                  <c:v>95.71</c:v>
                </c:pt>
                <c:pt idx="43">
                  <c:v>95.608000000000004</c:v>
                </c:pt>
                <c:pt idx="44">
                  <c:v>95.543000000000006</c:v>
                </c:pt>
                <c:pt idx="45">
                  <c:v>95.462000000000003</c:v>
                </c:pt>
                <c:pt idx="46">
                  <c:v>95.403000000000006</c:v>
                </c:pt>
                <c:pt idx="47">
                  <c:v>95.358000000000004</c:v>
                </c:pt>
                <c:pt idx="48">
                  <c:v>95.266000000000005</c:v>
                </c:pt>
                <c:pt idx="49">
                  <c:v>95.141999999999996</c:v>
                </c:pt>
                <c:pt idx="50">
                  <c:v>94.997</c:v>
                </c:pt>
                <c:pt idx="51">
                  <c:v>94.875</c:v>
                </c:pt>
                <c:pt idx="52">
                  <c:v>94.796999999999997</c:v>
                </c:pt>
                <c:pt idx="53">
                  <c:v>94.683000000000007</c:v>
                </c:pt>
                <c:pt idx="54">
                  <c:v>94.638999999999996</c:v>
                </c:pt>
                <c:pt idx="55">
                  <c:v>94.531999999999996</c:v>
                </c:pt>
                <c:pt idx="56">
                  <c:v>94.477999999999994</c:v>
                </c:pt>
                <c:pt idx="57">
                  <c:v>94.424000000000007</c:v>
                </c:pt>
                <c:pt idx="58">
                  <c:v>94.322999999999993</c:v>
                </c:pt>
                <c:pt idx="59">
                  <c:v>94.221000000000004</c:v>
                </c:pt>
                <c:pt idx="60">
                  <c:v>94.153999999999996</c:v>
                </c:pt>
                <c:pt idx="61">
                  <c:v>94.063000000000002</c:v>
                </c:pt>
                <c:pt idx="62">
                  <c:v>93.945999999999998</c:v>
                </c:pt>
                <c:pt idx="63">
                  <c:v>93.87</c:v>
                </c:pt>
                <c:pt idx="64">
                  <c:v>93.772000000000006</c:v>
                </c:pt>
                <c:pt idx="65">
                  <c:v>93.685000000000002</c:v>
                </c:pt>
                <c:pt idx="66">
                  <c:v>93.63</c:v>
                </c:pt>
                <c:pt idx="67">
                  <c:v>93.573999999999998</c:v>
                </c:pt>
                <c:pt idx="68">
                  <c:v>93.53</c:v>
                </c:pt>
                <c:pt idx="69">
                  <c:v>93.427999999999997</c:v>
                </c:pt>
                <c:pt idx="70">
                  <c:v>93.349000000000004</c:v>
                </c:pt>
                <c:pt idx="71">
                  <c:v>93.197999999999993</c:v>
                </c:pt>
                <c:pt idx="72">
                  <c:v>93.126999999999995</c:v>
                </c:pt>
                <c:pt idx="73">
                  <c:v>93.036000000000001</c:v>
                </c:pt>
                <c:pt idx="74">
                  <c:v>92.915000000000006</c:v>
                </c:pt>
                <c:pt idx="75">
                  <c:v>92.832999999999998</c:v>
                </c:pt>
                <c:pt idx="76">
                  <c:v>92.75</c:v>
                </c:pt>
                <c:pt idx="77">
                  <c:v>92.64</c:v>
                </c:pt>
                <c:pt idx="78">
                  <c:v>92.57</c:v>
                </c:pt>
                <c:pt idx="79">
                  <c:v>92.486000000000004</c:v>
                </c:pt>
                <c:pt idx="80">
                  <c:v>92.373000000000005</c:v>
                </c:pt>
                <c:pt idx="81">
                  <c:v>92.272000000000006</c:v>
                </c:pt>
                <c:pt idx="82">
                  <c:v>92.2</c:v>
                </c:pt>
                <c:pt idx="83">
                  <c:v>92.08</c:v>
                </c:pt>
                <c:pt idx="84">
                  <c:v>92.003</c:v>
                </c:pt>
                <c:pt idx="85">
                  <c:v>91.817999999999998</c:v>
                </c:pt>
                <c:pt idx="86">
                  <c:v>91.64</c:v>
                </c:pt>
                <c:pt idx="87">
                  <c:v>91.567999999999998</c:v>
                </c:pt>
                <c:pt idx="88">
                  <c:v>91.495999999999995</c:v>
                </c:pt>
                <c:pt idx="89">
                  <c:v>91.423000000000002</c:v>
                </c:pt>
                <c:pt idx="90">
                  <c:v>91.349000000000004</c:v>
                </c:pt>
                <c:pt idx="91">
                  <c:v>91.257000000000005</c:v>
                </c:pt>
                <c:pt idx="92">
                  <c:v>91.162999999999997</c:v>
                </c:pt>
                <c:pt idx="93">
                  <c:v>91.067999999999998</c:v>
                </c:pt>
                <c:pt idx="94">
                  <c:v>90.971999999999994</c:v>
                </c:pt>
                <c:pt idx="95">
                  <c:v>90.873000000000005</c:v>
                </c:pt>
                <c:pt idx="96">
                  <c:v>90.751999999999995</c:v>
                </c:pt>
                <c:pt idx="97">
                  <c:v>90.751999999999995</c:v>
                </c:pt>
                <c:pt idx="98">
                  <c:v>90.680999999999997</c:v>
                </c:pt>
                <c:pt idx="99">
                  <c:v>90.61</c:v>
                </c:pt>
                <c:pt idx="100">
                  <c:v>90.391999999999996</c:v>
                </c:pt>
                <c:pt idx="101">
                  <c:v>90.343999999999994</c:v>
                </c:pt>
                <c:pt idx="102">
                  <c:v>90.221999999999994</c:v>
                </c:pt>
                <c:pt idx="103">
                  <c:v>90.147999999999996</c:v>
                </c:pt>
                <c:pt idx="104">
                  <c:v>89.998000000000005</c:v>
                </c:pt>
                <c:pt idx="105">
                  <c:v>89.921999999999997</c:v>
                </c:pt>
                <c:pt idx="106">
                  <c:v>89.844999999999999</c:v>
                </c:pt>
                <c:pt idx="107">
                  <c:v>89.765000000000001</c:v>
                </c:pt>
                <c:pt idx="108">
                  <c:v>89.57</c:v>
                </c:pt>
                <c:pt idx="109">
                  <c:v>89.385999999999996</c:v>
                </c:pt>
                <c:pt idx="110">
                  <c:v>89.289000000000001</c:v>
                </c:pt>
                <c:pt idx="111">
                  <c:v>89.090999999999994</c:v>
                </c:pt>
                <c:pt idx="112">
                  <c:v>88.991</c:v>
                </c:pt>
                <c:pt idx="113">
                  <c:v>88.924000000000007</c:v>
                </c:pt>
                <c:pt idx="114">
                  <c:v>88.754999999999995</c:v>
                </c:pt>
                <c:pt idx="115">
                  <c:v>88.650999999999996</c:v>
                </c:pt>
                <c:pt idx="116">
                  <c:v>88.510999999999996</c:v>
                </c:pt>
                <c:pt idx="117">
                  <c:v>88.44</c:v>
                </c:pt>
                <c:pt idx="118">
                  <c:v>88.331000000000003</c:v>
                </c:pt>
                <c:pt idx="119">
                  <c:v>88.293999999999997</c:v>
                </c:pt>
                <c:pt idx="120">
                  <c:v>87.983000000000004</c:v>
                </c:pt>
                <c:pt idx="121">
                  <c:v>87.983000000000004</c:v>
                </c:pt>
                <c:pt idx="122">
                  <c:v>87.837000000000003</c:v>
                </c:pt>
                <c:pt idx="123">
                  <c:v>87.736999999999995</c:v>
                </c:pt>
                <c:pt idx="124">
                  <c:v>87.635999999999996</c:v>
                </c:pt>
                <c:pt idx="125">
                  <c:v>87.534999999999997</c:v>
                </c:pt>
                <c:pt idx="126">
                  <c:v>87.331000000000003</c:v>
                </c:pt>
                <c:pt idx="127">
                  <c:v>87.126000000000005</c:v>
                </c:pt>
                <c:pt idx="128">
                  <c:v>87.02</c:v>
                </c:pt>
                <c:pt idx="129">
                  <c:v>86.912000000000006</c:v>
                </c:pt>
                <c:pt idx="130">
                  <c:v>86.855999999999995</c:v>
                </c:pt>
                <c:pt idx="131">
                  <c:v>86.855999999999995</c:v>
                </c:pt>
                <c:pt idx="132">
                  <c:v>86.733999999999995</c:v>
                </c:pt>
                <c:pt idx="133">
                  <c:v>86.733999999999995</c:v>
                </c:pt>
                <c:pt idx="134">
                  <c:v>86.652000000000001</c:v>
                </c:pt>
                <c:pt idx="135">
                  <c:v>86.397999999999996</c:v>
                </c:pt>
                <c:pt idx="136">
                  <c:v>86.397999999999996</c:v>
                </c:pt>
                <c:pt idx="137">
                  <c:v>86.138000000000005</c:v>
                </c:pt>
                <c:pt idx="138">
                  <c:v>86.138000000000005</c:v>
                </c:pt>
                <c:pt idx="139">
                  <c:v>86.138000000000005</c:v>
                </c:pt>
                <c:pt idx="140">
                  <c:v>85.956000000000003</c:v>
                </c:pt>
                <c:pt idx="141">
                  <c:v>85.578000000000003</c:v>
                </c:pt>
                <c:pt idx="142">
                  <c:v>85.578000000000003</c:v>
                </c:pt>
                <c:pt idx="143">
                  <c:v>85.471999999999994</c:v>
                </c:pt>
                <c:pt idx="144">
                  <c:v>85.233000000000004</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numCache>
            </c:numRef>
          </c:yVal>
          <c:smooth val="0"/>
          <c:extLst>
            <c:ext xmlns:c16="http://schemas.microsoft.com/office/drawing/2014/chart" uri="{C3380CC4-5D6E-409C-BE32-E72D297353CC}">
              <c16:uniqueId val="{00000001-E2ED-401D-8ADD-0B08DF27A028}"/>
            </c:ext>
          </c:extLst>
        </c:ser>
        <c:dLbls>
          <c:showLegendKey val="0"/>
          <c:showVal val="0"/>
          <c:showCatName val="0"/>
          <c:showSerName val="0"/>
          <c:showPercent val="0"/>
          <c:showBubbleSize val="0"/>
        </c:dLbls>
        <c:axId val="694339240"/>
        <c:axId val="694339632"/>
      </c:scatterChart>
      <c:valAx>
        <c:axId val="694339240"/>
        <c:scaling>
          <c:orientation val="minMax"/>
          <c:max val="15"/>
          <c:min val="0"/>
        </c:scaling>
        <c:delete val="0"/>
        <c:axPos val="b"/>
        <c:title>
          <c:tx>
            <c:rich>
              <a:bodyPr/>
              <a:lstStyle/>
              <a:p>
                <a:pPr>
                  <a:defRPr sz="1700">
                    <a:solidFill>
                      <a:schemeClr val="bg2"/>
                    </a:solidFill>
                  </a:defRPr>
                </a:pPr>
                <a:r>
                  <a:rPr lang="en-US" sz="1700" dirty="0" smtClean="0">
                    <a:solidFill>
                      <a:schemeClr val="bg2"/>
                    </a:solidFill>
                  </a:rPr>
                  <a:t>Years</a:t>
                </a:r>
                <a:endParaRPr lang="en-US" sz="1700" dirty="0">
                  <a:solidFill>
                    <a:schemeClr val="bg2"/>
                  </a:solidFill>
                </a:endParaRPr>
              </a:p>
            </c:rich>
          </c:tx>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39632"/>
        <c:crosses val="autoZero"/>
        <c:crossBetween val="midCat"/>
        <c:majorUnit val="1"/>
      </c:valAx>
      <c:valAx>
        <c:axId val="694339632"/>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600" b="1" i="0" baseline="0" dirty="0" smtClean="0">
                    <a:solidFill>
                      <a:schemeClr val="bg2"/>
                    </a:solidFill>
                  </a:rPr>
                  <a:t>Freedom from Other Malignancy (%)</a:t>
                </a:r>
                <a:endParaRPr lang="en-US" sz="16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39240"/>
        <c:crosses val="autoZero"/>
        <c:crossBetween val="midCat"/>
        <c:majorUnit val="25"/>
      </c:valAx>
      <c:spPr>
        <a:noFill/>
        <a:ln>
          <a:solidFill>
            <a:schemeClr val="bg2"/>
          </a:solidFill>
        </a:ln>
      </c:spPr>
    </c:plotArea>
    <c:legend>
      <c:legendPos val="r"/>
      <c:layout>
        <c:manualLayout>
          <c:xMode val="edge"/>
          <c:yMode val="edge"/>
          <c:x val="0.14879787703528213"/>
          <c:y val="0.67688489543646402"/>
          <c:w val="0.40490418786147309"/>
          <c:h val="0.1450732368131403"/>
        </c:manualLayout>
      </c:layout>
      <c:overlay val="1"/>
      <c:spPr>
        <a:noFill/>
        <a:ln>
          <a:solidFill>
            <a:schemeClr val="bg2"/>
          </a:solidFill>
        </a:ln>
      </c:spPr>
      <c:txPr>
        <a:bodyPr/>
        <a:lstStyle/>
        <a:p>
          <a:pPr>
            <a:defRPr sz="1400" b="1">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0326341950611E-2"/>
          <c:y val="4.8291338582677167E-2"/>
          <c:w val="0.89089610480105186"/>
          <c:h val="0.79132397764795526"/>
        </c:manualLayout>
      </c:layout>
      <c:scatterChart>
        <c:scatterStyle val="lineMarker"/>
        <c:varyColors val="0"/>
        <c:ser>
          <c:idx val="0"/>
          <c:order val="0"/>
          <c:tx>
            <c:strRef>
              <c:f>Sheet1!$B$1</c:f>
              <c:strCache>
                <c:ptCount val="1"/>
                <c:pt idx="0">
                  <c:v>No Malignancy (N=34,303)</c:v>
                </c:pt>
              </c:strCache>
            </c:strRef>
          </c:tx>
          <c:spPr>
            <a:ln w="41275">
              <a:solidFill>
                <a:srgbClr val="FF00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Sheet1!$B$2:$B$242</c:f>
              <c:numCache>
                <c:formatCode>General</c:formatCode>
                <c:ptCount val="241"/>
                <c:pt idx="0">
                  <c:v>100</c:v>
                </c:pt>
                <c:pt idx="1">
                  <c:v>99.531999999999996</c:v>
                </c:pt>
                <c:pt idx="2">
                  <c:v>99.111000000000004</c:v>
                </c:pt>
                <c:pt idx="3">
                  <c:v>98.697999999999993</c:v>
                </c:pt>
                <c:pt idx="4">
                  <c:v>98.323999999999998</c:v>
                </c:pt>
                <c:pt idx="5">
                  <c:v>97.933999999999997</c:v>
                </c:pt>
                <c:pt idx="6">
                  <c:v>97.55</c:v>
                </c:pt>
                <c:pt idx="7">
                  <c:v>97.195999999999998</c:v>
                </c:pt>
                <c:pt idx="8">
                  <c:v>96.843999999999994</c:v>
                </c:pt>
                <c:pt idx="9">
                  <c:v>96.567999999999998</c:v>
                </c:pt>
                <c:pt idx="10">
                  <c:v>96.290999999999997</c:v>
                </c:pt>
                <c:pt idx="11">
                  <c:v>96.016999999999996</c:v>
                </c:pt>
                <c:pt idx="12">
                  <c:v>95.78</c:v>
                </c:pt>
                <c:pt idx="13">
                  <c:v>95.504000000000005</c:v>
                </c:pt>
                <c:pt idx="14">
                  <c:v>95.206999999999994</c:v>
                </c:pt>
                <c:pt idx="15">
                  <c:v>94.893000000000001</c:v>
                </c:pt>
                <c:pt idx="16">
                  <c:v>94.570999999999998</c:v>
                </c:pt>
                <c:pt idx="17">
                  <c:v>94.284999999999997</c:v>
                </c:pt>
                <c:pt idx="18">
                  <c:v>93.995999999999995</c:v>
                </c:pt>
                <c:pt idx="19">
                  <c:v>93.725999999999999</c:v>
                </c:pt>
                <c:pt idx="20">
                  <c:v>93.5</c:v>
                </c:pt>
                <c:pt idx="21">
                  <c:v>93.301000000000002</c:v>
                </c:pt>
                <c:pt idx="22">
                  <c:v>93.034999999999997</c:v>
                </c:pt>
                <c:pt idx="23">
                  <c:v>92.853999999999999</c:v>
                </c:pt>
                <c:pt idx="24">
                  <c:v>92.650999999999996</c:v>
                </c:pt>
                <c:pt idx="25">
                  <c:v>92.43</c:v>
                </c:pt>
                <c:pt idx="26">
                  <c:v>92.197999999999993</c:v>
                </c:pt>
                <c:pt idx="27">
                  <c:v>91.977999999999994</c:v>
                </c:pt>
                <c:pt idx="28">
                  <c:v>91.744</c:v>
                </c:pt>
                <c:pt idx="29">
                  <c:v>91.486000000000004</c:v>
                </c:pt>
                <c:pt idx="30">
                  <c:v>91.212999999999994</c:v>
                </c:pt>
                <c:pt idx="31">
                  <c:v>90.926000000000002</c:v>
                </c:pt>
                <c:pt idx="32">
                  <c:v>90.649000000000001</c:v>
                </c:pt>
                <c:pt idx="33">
                  <c:v>90.42</c:v>
                </c:pt>
                <c:pt idx="34">
                  <c:v>90.131</c:v>
                </c:pt>
                <c:pt idx="35">
                  <c:v>89.858000000000004</c:v>
                </c:pt>
                <c:pt idx="36">
                  <c:v>89.626000000000005</c:v>
                </c:pt>
                <c:pt idx="37">
                  <c:v>89.34</c:v>
                </c:pt>
                <c:pt idx="38">
                  <c:v>89.049000000000007</c:v>
                </c:pt>
                <c:pt idx="39">
                  <c:v>88.748999999999995</c:v>
                </c:pt>
                <c:pt idx="40">
                  <c:v>88.418999999999997</c:v>
                </c:pt>
                <c:pt idx="41">
                  <c:v>88.129000000000005</c:v>
                </c:pt>
                <c:pt idx="42">
                  <c:v>87.861999999999995</c:v>
                </c:pt>
                <c:pt idx="43">
                  <c:v>87.552999999999997</c:v>
                </c:pt>
                <c:pt idx="44">
                  <c:v>87.292000000000002</c:v>
                </c:pt>
                <c:pt idx="45">
                  <c:v>87.015000000000001</c:v>
                </c:pt>
                <c:pt idx="46">
                  <c:v>86.698999999999998</c:v>
                </c:pt>
                <c:pt idx="47">
                  <c:v>86.415999999999997</c:v>
                </c:pt>
                <c:pt idx="48">
                  <c:v>86.138999999999996</c:v>
                </c:pt>
                <c:pt idx="49">
                  <c:v>85.819000000000003</c:v>
                </c:pt>
                <c:pt idx="50">
                  <c:v>85.481999999999999</c:v>
                </c:pt>
                <c:pt idx="51">
                  <c:v>85.159000000000006</c:v>
                </c:pt>
                <c:pt idx="52">
                  <c:v>84.88</c:v>
                </c:pt>
                <c:pt idx="53">
                  <c:v>84.543999999999997</c:v>
                </c:pt>
                <c:pt idx="54">
                  <c:v>84.247</c:v>
                </c:pt>
                <c:pt idx="55">
                  <c:v>83.978999999999999</c:v>
                </c:pt>
                <c:pt idx="56">
                  <c:v>83.718000000000004</c:v>
                </c:pt>
                <c:pt idx="57">
                  <c:v>83.394999999999996</c:v>
                </c:pt>
                <c:pt idx="58">
                  <c:v>83.070999999999998</c:v>
                </c:pt>
                <c:pt idx="59">
                  <c:v>82.793999999999997</c:v>
                </c:pt>
                <c:pt idx="60">
                  <c:v>82.47</c:v>
                </c:pt>
                <c:pt idx="61">
                  <c:v>82.12</c:v>
                </c:pt>
                <c:pt idx="62">
                  <c:v>81.825000000000003</c:v>
                </c:pt>
                <c:pt idx="63">
                  <c:v>81.507000000000005</c:v>
                </c:pt>
                <c:pt idx="64">
                  <c:v>81.165999999999997</c:v>
                </c:pt>
                <c:pt idx="65">
                  <c:v>80.885000000000005</c:v>
                </c:pt>
                <c:pt idx="66">
                  <c:v>80.561000000000007</c:v>
                </c:pt>
                <c:pt idx="67">
                  <c:v>80.266999999999996</c:v>
                </c:pt>
                <c:pt idx="68">
                  <c:v>79.989000000000004</c:v>
                </c:pt>
                <c:pt idx="69">
                  <c:v>79.537999999999997</c:v>
                </c:pt>
                <c:pt idx="70">
                  <c:v>79.186999999999998</c:v>
                </c:pt>
                <c:pt idx="71">
                  <c:v>78.882999999999996</c:v>
                </c:pt>
                <c:pt idx="72">
                  <c:v>78.516999999999996</c:v>
                </c:pt>
                <c:pt idx="73">
                  <c:v>78.197000000000003</c:v>
                </c:pt>
                <c:pt idx="74">
                  <c:v>77.885999999999996</c:v>
                </c:pt>
                <c:pt idx="75">
                  <c:v>77.516000000000005</c:v>
                </c:pt>
                <c:pt idx="76">
                  <c:v>77.179000000000002</c:v>
                </c:pt>
                <c:pt idx="77">
                  <c:v>76.873999999999995</c:v>
                </c:pt>
                <c:pt idx="78">
                  <c:v>76.525999999999996</c:v>
                </c:pt>
                <c:pt idx="79">
                  <c:v>76.191999999999993</c:v>
                </c:pt>
                <c:pt idx="80">
                  <c:v>75.832999999999998</c:v>
                </c:pt>
                <c:pt idx="81">
                  <c:v>75.495999999999995</c:v>
                </c:pt>
                <c:pt idx="82">
                  <c:v>75.119</c:v>
                </c:pt>
                <c:pt idx="83">
                  <c:v>74.739000000000004</c:v>
                </c:pt>
                <c:pt idx="84">
                  <c:v>74.406000000000006</c:v>
                </c:pt>
                <c:pt idx="85">
                  <c:v>74.069000000000003</c:v>
                </c:pt>
                <c:pt idx="86">
                  <c:v>73.694000000000003</c:v>
                </c:pt>
                <c:pt idx="87">
                  <c:v>73.28</c:v>
                </c:pt>
                <c:pt idx="88">
                  <c:v>72.933000000000007</c:v>
                </c:pt>
                <c:pt idx="89">
                  <c:v>72.605999999999995</c:v>
                </c:pt>
                <c:pt idx="90">
                  <c:v>72.3</c:v>
                </c:pt>
                <c:pt idx="91">
                  <c:v>71.918999999999997</c:v>
                </c:pt>
                <c:pt idx="92">
                  <c:v>71.501999999999995</c:v>
                </c:pt>
                <c:pt idx="93">
                  <c:v>71.176000000000002</c:v>
                </c:pt>
                <c:pt idx="94">
                  <c:v>70.834000000000003</c:v>
                </c:pt>
                <c:pt idx="95">
                  <c:v>70.510000000000005</c:v>
                </c:pt>
                <c:pt idx="96">
                  <c:v>70.177000000000007</c:v>
                </c:pt>
                <c:pt idx="97">
                  <c:v>69.852000000000004</c:v>
                </c:pt>
                <c:pt idx="98">
                  <c:v>69.497</c:v>
                </c:pt>
                <c:pt idx="99">
                  <c:v>69.168999999999997</c:v>
                </c:pt>
                <c:pt idx="100">
                  <c:v>68.84</c:v>
                </c:pt>
                <c:pt idx="101">
                  <c:v>68.412999999999997</c:v>
                </c:pt>
                <c:pt idx="102">
                  <c:v>68.066000000000003</c:v>
                </c:pt>
                <c:pt idx="103">
                  <c:v>67.585999999999999</c:v>
                </c:pt>
                <c:pt idx="104">
                  <c:v>67.224999999999994</c:v>
                </c:pt>
                <c:pt idx="105">
                  <c:v>66.915000000000006</c:v>
                </c:pt>
                <c:pt idx="106">
                  <c:v>66.631</c:v>
                </c:pt>
                <c:pt idx="107">
                  <c:v>66.334000000000003</c:v>
                </c:pt>
                <c:pt idx="108">
                  <c:v>65.957999999999998</c:v>
                </c:pt>
                <c:pt idx="109">
                  <c:v>65.665999999999997</c:v>
                </c:pt>
                <c:pt idx="110">
                  <c:v>65.313000000000002</c:v>
                </c:pt>
                <c:pt idx="111">
                  <c:v>64.930999999999997</c:v>
                </c:pt>
                <c:pt idx="112">
                  <c:v>64.566999999999993</c:v>
                </c:pt>
                <c:pt idx="113">
                  <c:v>64.134</c:v>
                </c:pt>
                <c:pt idx="114">
                  <c:v>63.7</c:v>
                </c:pt>
                <c:pt idx="115">
                  <c:v>63.341000000000001</c:v>
                </c:pt>
                <c:pt idx="116">
                  <c:v>62.987000000000002</c:v>
                </c:pt>
                <c:pt idx="117">
                  <c:v>62.555</c:v>
                </c:pt>
                <c:pt idx="118">
                  <c:v>62.14</c:v>
                </c:pt>
                <c:pt idx="119">
                  <c:v>61.773000000000003</c:v>
                </c:pt>
                <c:pt idx="120">
                  <c:v>61.472999999999999</c:v>
                </c:pt>
                <c:pt idx="121">
                  <c:v>61.131</c:v>
                </c:pt>
                <c:pt idx="122">
                  <c:v>60.863</c:v>
                </c:pt>
                <c:pt idx="123">
                  <c:v>60.488999999999997</c:v>
                </c:pt>
                <c:pt idx="124">
                  <c:v>60.115000000000002</c:v>
                </c:pt>
                <c:pt idx="125">
                  <c:v>59.823</c:v>
                </c:pt>
                <c:pt idx="126">
                  <c:v>59.503</c:v>
                </c:pt>
                <c:pt idx="127">
                  <c:v>59.174999999999997</c:v>
                </c:pt>
                <c:pt idx="128">
                  <c:v>58.893999999999998</c:v>
                </c:pt>
                <c:pt idx="129">
                  <c:v>58.527999999999999</c:v>
                </c:pt>
                <c:pt idx="130">
                  <c:v>58.173000000000002</c:v>
                </c:pt>
                <c:pt idx="131">
                  <c:v>57.816000000000003</c:v>
                </c:pt>
                <c:pt idx="132">
                  <c:v>57.41</c:v>
                </c:pt>
                <c:pt idx="133">
                  <c:v>57.066000000000003</c:v>
                </c:pt>
                <c:pt idx="134">
                  <c:v>56.646000000000001</c:v>
                </c:pt>
                <c:pt idx="135">
                  <c:v>56.331000000000003</c:v>
                </c:pt>
                <c:pt idx="136">
                  <c:v>55.938000000000002</c:v>
                </c:pt>
                <c:pt idx="137">
                  <c:v>55.676000000000002</c:v>
                </c:pt>
                <c:pt idx="138">
                  <c:v>55.374000000000002</c:v>
                </c:pt>
                <c:pt idx="139">
                  <c:v>55.024000000000001</c:v>
                </c:pt>
                <c:pt idx="140">
                  <c:v>54.587000000000003</c:v>
                </c:pt>
                <c:pt idx="141">
                  <c:v>54.216999999999999</c:v>
                </c:pt>
                <c:pt idx="142">
                  <c:v>53.743000000000002</c:v>
                </c:pt>
                <c:pt idx="143">
                  <c:v>53.415999999999997</c:v>
                </c:pt>
                <c:pt idx="144">
                  <c:v>52.938000000000002</c:v>
                </c:pt>
                <c:pt idx="145">
                  <c:v>52.511000000000003</c:v>
                </c:pt>
                <c:pt idx="146">
                  <c:v>52.177</c:v>
                </c:pt>
                <c:pt idx="147">
                  <c:v>51.779000000000003</c:v>
                </c:pt>
                <c:pt idx="148">
                  <c:v>51.387999999999998</c:v>
                </c:pt>
                <c:pt idx="149">
                  <c:v>51.11</c:v>
                </c:pt>
                <c:pt idx="150">
                  <c:v>50.847999999999999</c:v>
                </c:pt>
                <c:pt idx="151">
                  <c:v>50.497999999999998</c:v>
                </c:pt>
                <c:pt idx="152">
                  <c:v>50.261000000000003</c:v>
                </c:pt>
                <c:pt idx="153">
                  <c:v>49.906999999999996</c:v>
                </c:pt>
                <c:pt idx="154">
                  <c:v>49.542000000000002</c:v>
                </c:pt>
                <c:pt idx="155">
                  <c:v>49.246000000000002</c:v>
                </c:pt>
                <c:pt idx="156">
                  <c:v>48.853999999999999</c:v>
                </c:pt>
                <c:pt idx="157">
                  <c:v>48.511000000000003</c:v>
                </c:pt>
                <c:pt idx="158">
                  <c:v>48.15</c:v>
                </c:pt>
                <c:pt idx="159">
                  <c:v>47.698</c:v>
                </c:pt>
                <c:pt idx="160">
                  <c:v>47.274000000000001</c:v>
                </c:pt>
                <c:pt idx="161">
                  <c:v>46.938000000000002</c:v>
                </c:pt>
                <c:pt idx="162">
                  <c:v>46.600999999999999</c:v>
                </c:pt>
                <c:pt idx="163">
                  <c:v>46.194000000000003</c:v>
                </c:pt>
                <c:pt idx="164">
                  <c:v>45.823999999999998</c:v>
                </c:pt>
                <c:pt idx="165">
                  <c:v>45.470999999999997</c:v>
                </c:pt>
                <c:pt idx="166">
                  <c:v>45.176000000000002</c:v>
                </c:pt>
                <c:pt idx="167">
                  <c:v>44.857999999999997</c:v>
                </c:pt>
                <c:pt idx="168">
                  <c:v>44.427999999999997</c:v>
                </c:pt>
                <c:pt idx="169">
                  <c:v>44.142000000000003</c:v>
                </c:pt>
                <c:pt idx="170">
                  <c:v>43.645000000000003</c:v>
                </c:pt>
                <c:pt idx="171">
                  <c:v>43.2</c:v>
                </c:pt>
                <c:pt idx="172">
                  <c:v>42.706000000000003</c:v>
                </c:pt>
                <c:pt idx="173">
                  <c:v>42.417999999999999</c:v>
                </c:pt>
                <c:pt idx="174">
                  <c:v>42.152999999999999</c:v>
                </c:pt>
                <c:pt idx="175">
                  <c:v>41.713000000000001</c:v>
                </c:pt>
                <c:pt idx="176">
                  <c:v>41.293999999999997</c:v>
                </c:pt>
                <c:pt idx="177">
                  <c:v>40.954000000000001</c:v>
                </c:pt>
                <c:pt idx="178">
                  <c:v>40.552</c:v>
                </c:pt>
                <c:pt idx="179">
                  <c:v>40.204999999999998</c:v>
                </c:pt>
                <c:pt idx="180">
                  <c:v>39.899000000000001</c:v>
                </c:pt>
                <c:pt idx="181">
                  <c:v>39.600999999999999</c:v>
                </c:pt>
                <c:pt idx="182">
                  <c:v>39.335000000000001</c:v>
                </c:pt>
                <c:pt idx="183">
                  <c:v>38.942999999999998</c:v>
                </c:pt>
                <c:pt idx="184">
                  <c:v>38.576000000000001</c:v>
                </c:pt>
                <c:pt idx="185">
                  <c:v>38.249000000000002</c:v>
                </c:pt>
                <c:pt idx="186">
                  <c:v>37.948999999999998</c:v>
                </c:pt>
                <c:pt idx="187">
                  <c:v>37.673999999999999</c:v>
                </c:pt>
                <c:pt idx="188">
                  <c:v>37.384999999999998</c:v>
                </c:pt>
                <c:pt idx="189">
                  <c:v>37.064999999999998</c:v>
                </c:pt>
                <c:pt idx="190">
                  <c:v>36.673000000000002</c:v>
                </c:pt>
                <c:pt idx="191">
                  <c:v>36.246000000000002</c:v>
                </c:pt>
                <c:pt idx="192">
                  <c:v>35.881999999999998</c:v>
                </c:pt>
                <c:pt idx="193">
                  <c:v>35.466000000000001</c:v>
                </c:pt>
                <c:pt idx="194">
                  <c:v>35.161999999999999</c:v>
                </c:pt>
                <c:pt idx="195">
                  <c:v>34.853999999999999</c:v>
                </c:pt>
                <c:pt idx="196">
                  <c:v>34.610999999999997</c:v>
                </c:pt>
                <c:pt idx="197">
                  <c:v>34.203000000000003</c:v>
                </c:pt>
                <c:pt idx="198">
                  <c:v>33.892000000000003</c:v>
                </c:pt>
                <c:pt idx="199">
                  <c:v>33.594999999999999</c:v>
                </c:pt>
                <c:pt idx="200">
                  <c:v>33.264000000000003</c:v>
                </c:pt>
                <c:pt idx="201">
                  <c:v>32.978999999999999</c:v>
                </c:pt>
                <c:pt idx="202">
                  <c:v>32.539000000000001</c:v>
                </c:pt>
                <c:pt idx="203">
                  <c:v>32.228000000000002</c:v>
                </c:pt>
                <c:pt idx="204">
                  <c:v>31.875</c:v>
                </c:pt>
                <c:pt idx="205">
                  <c:v>31.443000000000001</c:v>
                </c:pt>
                <c:pt idx="206">
                  <c:v>31.207999999999998</c:v>
                </c:pt>
                <c:pt idx="207">
                  <c:v>30.969000000000001</c:v>
                </c:pt>
                <c:pt idx="208">
                  <c:v>30.65</c:v>
                </c:pt>
                <c:pt idx="209">
                  <c:v>30.43</c:v>
                </c:pt>
                <c:pt idx="210">
                  <c:v>30.248999999999999</c:v>
                </c:pt>
                <c:pt idx="211">
                  <c:v>30.027000000000001</c:v>
                </c:pt>
                <c:pt idx="212">
                  <c:v>29.722999999999999</c:v>
                </c:pt>
                <c:pt idx="213">
                  <c:v>29.271999999999998</c:v>
                </c:pt>
                <c:pt idx="214">
                  <c:v>28.878</c:v>
                </c:pt>
                <c:pt idx="215">
                  <c:v>28.643999999999998</c:v>
                </c:pt>
                <c:pt idx="216">
                  <c:v>28.265000000000001</c:v>
                </c:pt>
                <c:pt idx="217">
                  <c:v>27.937000000000001</c:v>
                </c:pt>
                <c:pt idx="218">
                  <c:v>27.428999999999998</c:v>
                </c:pt>
                <c:pt idx="219">
                  <c:v>27.145</c:v>
                </c:pt>
                <c:pt idx="220">
                  <c:v>26.963000000000001</c:v>
                </c:pt>
                <c:pt idx="221">
                  <c:v>26.65</c:v>
                </c:pt>
                <c:pt idx="222">
                  <c:v>26.361999999999998</c:v>
                </c:pt>
                <c:pt idx="223">
                  <c:v>26.097999999999999</c:v>
                </c:pt>
                <c:pt idx="224">
                  <c:v>25.832999999999998</c:v>
                </c:pt>
                <c:pt idx="225">
                  <c:v>25.645</c:v>
                </c:pt>
                <c:pt idx="226">
                  <c:v>25.289000000000001</c:v>
                </c:pt>
                <c:pt idx="227">
                  <c:v>24.978999999999999</c:v>
                </c:pt>
                <c:pt idx="228">
                  <c:v>24.626999999999999</c:v>
                </c:pt>
                <c:pt idx="229">
                  <c:v>24.431000000000001</c:v>
                </c:pt>
                <c:pt idx="230">
                  <c:v>24.19</c:v>
                </c:pt>
                <c:pt idx="231">
                  <c:v>23.771999999999998</c:v>
                </c:pt>
                <c:pt idx="232">
                  <c:v>23.454999999999998</c:v>
                </c:pt>
                <c:pt idx="233">
                  <c:v>23.065999999999999</c:v>
                </c:pt>
                <c:pt idx="234">
                  <c:v>22.782</c:v>
                </c:pt>
                <c:pt idx="235">
                  <c:v>22.565999999999999</c:v>
                </c:pt>
                <c:pt idx="236">
                  <c:v>22.347000000000001</c:v>
                </c:pt>
                <c:pt idx="237">
                  <c:v>22.05</c:v>
                </c:pt>
                <c:pt idx="238">
                  <c:v>21.972999999999999</c:v>
                </c:pt>
                <c:pt idx="239">
                  <c:v>21.738</c:v>
                </c:pt>
                <c:pt idx="240">
                  <c:v>21.613</c:v>
                </c:pt>
              </c:numCache>
            </c:numRef>
          </c:yVal>
          <c:smooth val="0"/>
          <c:extLst>
            <c:ext xmlns:c16="http://schemas.microsoft.com/office/drawing/2014/chart" uri="{C3380CC4-5D6E-409C-BE32-E72D297353CC}">
              <c16:uniqueId val="{00000000-B3C2-483A-AAEB-CD1AC71619A4}"/>
            </c:ext>
          </c:extLst>
        </c:ser>
        <c:ser>
          <c:idx val="1"/>
          <c:order val="1"/>
          <c:tx>
            <c:strRef>
              <c:f>Sheet1!$C$1</c:f>
              <c:strCache>
                <c:ptCount val="1"/>
                <c:pt idx="0">
                  <c:v>Malignancy (N=4,137)</c:v>
                </c:pt>
              </c:strCache>
            </c:strRef>
          </c:tx>
          <c:spPr>
            <a:ln w="41275">
              <a:solidFill>
                <a:srgbClr val="009900"/>
              </a:solidFill>
            </a:ln>
          </c:spPr>
          <c:marker>
            <c:symbol val="none"/>
          </c:marker>
          <c:xVal>
            <c:numRef>
              <c:f>Sheet1!$A$2:$A$242</c:f>
              <c:numCache>
                <c:formatCode>General</c:formatCode>
                <c:ptCount val="24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pt idx="216">
                  <c:v>18</c:v>
                </c:pt>
                <c:pt idx="217">
                  <c:v>18.083300000000001</c:v>
                </c:pt>
                <c:pt idx="218">
                  <c:v>18.166699999999999</c:v>
                </c:pt>
                <c:pt idx="219">
                  <c:v>18.25</c:v>
                </c:pt>
                <c:pt idx="220">
                  <c:v>18.333300000000001</c:v>
                </c:pt>
                <c:pt idx="221">
                  <c:v>18.416699999999999</c:v>
                </c:pt>
                <c:pt idx="222">
                  <c:v>18.5</c:v>
                </c:pt>
                <c:pt idx="223">
                  <c:v>18.583300000000001</c:v>
                </c:pt>
                <c:pt idx="224">
                  <c:v>18.666699999999999</c:v>
                </c:pt>
                <c:pt idx="225">
                  <c:v>18.75</c:v>
                </c:pt>
                <c:pt idx="226">
                  <c:v>18.833300000000001</c:v>
                </c:pt>
                <c:pt idx="227">
                  <c:v>18.916699999999999</c:v>
                </c:pt>
                <c:pt idx="228">
                  <c:v>19</c:v>
                </c:pt>
                <c:pt idx="229">
                  <c:v>19.083300000000001</c:v>
                </c:pt>
                <c:pt idx="230">
                  <c:v>19.166699999999999</c:v>
                </c:pt>
                <c:pt idx="231">
                  <c:v>19.25</c:v>
                </c:pt>
                <c:pt idx="232">
                  <c:v>19.333300000000001</c:v>
                </c:pt>
                <c:pt idx="233">
                  <c:v>19.416699999999999</c:v>
                </c:pt>
                <c:pt idx="234">
                  <c:v>19.5</c:v>
                </c:pt>
                <c:pt idx="235">
                  <c:v>19.583300000000001</c:v>
                </c:pt>
                <c:pt idx="236">
                  <c:v>19.666699999999999</c:v>
                </c:pt>
                <c:pt idx="237">
                  <c:v>19.75</c:v>
                </c:pt>
                <c:pt idx="238">
                  <c:v>19.833300000000001</c:v>
                </c:pt>
                <c:pt idx="239">
                  <c:v>19.916699999999999</c:v>
                </c:pt>
                <c:pt idx="240">
                  <c:v>20</c:v>
                </c:pt>
              </c:numCache>
            </c:numRef>
          </c:xVal>
          <c:yVal>
            <c:numRef>
              <c:f>Sheet1!$C$2:$C$242</c:f>
              <c:numCache>
                <c:formatCode>General</c:formatCode>
                <c:ptCount val="241"/>
                <c:pt idx="0">
                  <c:v>100</c:v>
                </c:pt>
                <c:pt idx="1">
                  <c:v>98.47</c:v>
                </c:pt>
                <c:pt idx="2">
                  <c:v>97.471000000000004</c:v>
                </c:pt>
                <c:pt idx="3">
                  <c:v>96.908000000000001</c:v>
                </c:pt>
                <c:pt idx="4">
                  <c:v>95.826999999999998</c:v>
                </c:pt>
                <c:pt idx="5">
                  <c:v>94.989000000000004</c:v>
                </c:pt>
                <c:pt idx="6">
                  <c:v>94.245999999999995</c:v>
                </c:pt>
                <c:pt idx="7">
                  <c:v>93.525000000000006</c:v>
                </c:pt>
                <c:pt idx="8">
                  <c:v>92.826999999999998</c:v>
                </c:pt>
                <c:pt idx="9">
                  <c:v>92.027000000000001</c:v>
                </c:pt>
                <c:pt idx="10">
                  <c:v>91.650999999999996</c:v>
                </c:pt>
                <c:pt idx="11">
                  <c:v>91.323999999999998</c:v>
                </c:pt>
                <c:pt idx="12">
                  <c:v>90.87</c:v>
                </c:pt>
                <c:pt idx="13">
                  <c:v>90.540999999999997</c:v>
                </c:pt>
                <c:pt idx="14">
                  <c:v>90.108000000000004</c:v>
                </c:pt>
                <c:pt idx="15">
                  <c:v>89.596000000000004</c:v>
                </c:pt>
                <c:pt idx="16">
                  <c:v>89.210999999999999</c:v>
                </c:pt>
                <c:pt idx="17">
                  <c:v>88.643000000000001</c:v>
                </c:pt>
                <c:pt idx="18">
                  <c:v>88.254000000000005</c:v>
                </c:pt>
                <c:pt idx="19">
                  <c:v>87.915999999999997</c:v>
                </c:pt>
                <c:pt idx="20">
                  <c:v>87.629000000000005</c:v>
                </c:pt>
                <c:pt idx="21">
                  <c:v>87.287999999999997</c:v>
                </c:pt>
                <c:pt idx="22">
                  <c:v>86.762</c:v>
                </c:pt>
                <c:pt idx="23">
                  <c:v>86.34</c:v>
                </c:pt>
                <c:pt idx="24">
                  <c:v>85.968999999999994</c:v>
                </c:pt>
                <c:pt idx="25">
                  <c:v>85.542000000000002</c:v>
                </c:pt>
                <c:pt idx="26">
                  <c:v>85.031999999999996</c:v>
                </c:pt>
                <c:pt idx="27">
                  <c:v>84.628</c:v>
                </c:pt>
                <c:pt idx="28">
                  <c:v>84.03</c:v>
                </c:pt>
                <c:pt idx="29">
                  <c:v>83.730999999999995</c:v>
                </c:pt>
                <c:pt idx="30">
                  <c:v>83.373000000000005</c:v>
                </c:pt>
                <c:pt idx="31">
                  <c:v>82.986999999999995</c:v>
                </c:pt>
                <c:pt idx="32">
                  <c:v>82.655000000000001</c:v>
                </c:pt>
                <c:pt idx="33">
                  <c:v>82.405000000000001</c:v>
                </c:pt>
                <c:pt idx="34">
                  <c:v>82.070999999999998</c:v>
                </c:pt>
                <c:pt idx="35">
                  <c:v>81.566999999999993</c:v>
                </c:pt>
                <c:pt idx="36">
                  <c:v>80.977999999999994</c:v>
                </c:pt>
                <c:pt idx="37">
                  <c:v>80.525999999999996</c:v>
                </c:pt>
                <c:pt idx="38">
                  <c:v>80.045000000000002</c:v>
                </c:pt>
                <c:pt idx="39">
                  <c:v>79.646000000000001</c:v>
                </c:pt>
                <c:pt idx="40">
                  <c:v>79.331000000000003</c:v>
                </c:pt>
                <c:pt idx="41">
                  <c:v>78.813000000000002</c:v>
                </c:pt>
                <c:pt idx="42">
                  <c:v>78.176000000000002</c:v>
                </c:pt>
                <c:pt idx="43">
                  <c:v>77.625</c:v>
                </c:pt>
                <c:pt idx="44">
                  <c:v>77.070999999999998</c:v>
                </c:pt>
                <c:pt idx="45">
                  <c:v>76.453999999999994</c:v>
                </c:pt>
                <c:pt idx="46">
                  <c:v>76.13</c:v>
                </c:pt>
                <c:pt idx="47">
                  <c:v>75.804000000000002</c:v>
                </c:pt>
                <c:pt idx="48">
                  <c:v>75.269000000000005</c:v>
                </c:pt>
                <c:pt idx="49">
                  <c:v>74.790999999999997</c:v>
                </c:pt>
                <c:pt idx="50">
                  <c:v>74.430999999999997</c:v>
                </c:pt>
                <c:pt idx="51">
                  <c:v>74.039000000000001</c:v>
                </c:pt>
                <c:pt idx="52">
                  <c:v>73.582999999999998</c:v>
                </c:pt>
                <c:pt idx="53">
                  <c:v>73.093999999999994</c:v>
                </c:pt>
                <c:pt idx="54">
                  <c:v>72.695999999999998</c:v>
                </c:pt>
                <c:pt idx="55">
                  <c:v>72.141000000000005</c:v>
                </c:pt>
                <c:pt idx="56">
                  <c:v>71.644999999999996</c:v>
                </c:pt>
                <c:pt idx="57">
                  <c:v>70.867999999999995</c:v>
                </c:pt>
                <c:pt idx="58">
                  <c:v>70.555999999999997</c:v>
                </c:pt>
                <c:pt idx="59">
                  <c:v>70.210999999999999</c:v>
                </c:pt>
                <c:pt idx="60">
                  <c:v>69.739999999999995</c:v>
                </c:pt>
                <c:pt idx="61">
                  <c:v>69.106999999999999</c:v>
                </c:pt>
                <c:pt idx="62">
                  <c:v>68.566999999999993</c:v>
                </c:pt>
                <c:pt idx="63">
                  <c:v>67.957999999999998</c:v>
                </c:pt>
                <c:pt idx="64">
                  <c:v>67.313000000000002</c:v>
                </c:pt>
                <c:pt idx="65">
                  <c:v>66.924999999999997</c:v>
                </c:pt>
                <c:pt idx="66">
                  <c:v>66.34</c:v>
                </c:pt>
                <c:pt idx="67">
                  <c:v>65.72</c:v>
                </c:pt>
                <c:pt idx="68">
                  <c:v>65.066000000000003</c:v>
                </c:pt>
                <c:pt idx="69">
                  <c:v>64.671999999999997</c:v>
                </c:pt>
                <c:pt idx="70">
                  <c:v>64.010000000000005</c:v>
                </c:pt>
                <c:pt idx="71">
                  <c:v>63.612000000000002</c:v>
                </c:pt>
                <c:pt idx="72">
                  <c:v>63.146000000000001</c:v>
                </c:pt>
                <c:pt idx="73">
                  <c:v>62.845999999999997</c:v>
                </c:pt>
                <c:pt idx="74">
                  <c:v>62.343000000000004</c:v>
                </c:pt>
                <c:pt idx="75">
                  <c:v>61.938000000000002</c:v>
                </c:pt>
                <c:pt idx="76">
                  <c:v>61.598999999999997</c:v>
                </c:pt>
                <c:pt idx="77">
                  <c:v>61.326000000000001</c:v>
                </c:pt>
                <c:pt idx="78">
                  <c:v>60.811</c:v>
                </c:pt>
                <c:pt idx="79">
                  <c:v>60.225000000000001</c:v>
                </c:pt>
                <c:pt idx="80">
                  <c:v>59.774999999999999</c:v>
                </c:pt>
                <c:pt idx="81">
                  <c:v>59.252000000000002</c:v>
                </c:pt>
                <c:pt idx="82">
                  <c:v>58.762999999999998</c:v>
                </c:pt>
                <c:pt idx="83">
                  <c:v>58.411999999999999</c:v>
                </c:pt>
                <c:pt idx="84">
                  <c:v>57.988999999999997</c:v>
                </c:pt>
                <c:pt idx="85">
                  <c:v>57.457999999999998</c:v>
                </c:pt>
                <c:pt idx="86">
                  <c:v>57.066000000000003</c:v>
                </c:pt>
                <c:pt idx="87">
                  <c:v>56.457999999999998</c:v>
                </c:pt>
                <c:pt idx="88">
                  <c:v>55.881999999999998</c:v>
                </c:pt>
                <c:pt idx="89">
                  <c:v>55.411999999999999</c:v>
                </c:pt>
                <c:pt idx="90">
                  <c:v>54.722000000000001</c:v>
                </c:pt>
                <c:pt idx="91">
                  <c:v>54.21</c:v>
                </c:pt>
                <c:pt idx="92">
                  <c:v>53.878999999999998</c:v>
                </c:pt>
                <c:pt idx="93">
                  <c:v>53.289000000000001</c:v>
                </c:pt>
                <c:pt idx="94">
                  <c:v>52.511000000000003</c:v>
                </c:pt>
                <c:pt idx="95">
                  <c:v>52.287999999999997</c:v>
                </c:pt>
                <c:pt idx="96">
                  <c:v>51.728999999999999</c:v>
                </c:pt>
                <c:pt idx="97">
                  <c:v>51.314999999999998</c:v>
                </c:pt>
                <c:pt idx="98">
                  <c:v>50.823</c:v>
                </c:pt>
                <c:pt idx="99">
                  <c:v>50.329000000000001</c:v>
                </c:pt>
                <c:pt idx="100">
                  <c:v>50.061</c:v>
                </c:pt>
                <c:pt idx="101">
                  <c:v>49.37</c:v>
                </c:pt>
                <c:pt idx="102">
                  <c:v>49.177</c:v>
                </c:pt>
                <c:pt idx="103">
                  <c:v>48.71</c:v>
                </c:pt>
                <c:pt idx="104">
                  <c:v>48.28</c:v>
                </c:pt>
                <c:pt idx="105">
                  <c:v>47.965000000000003</c:v>
                </c:pt>
                <c:pt idx="106">
                  <c:v>47.372999999999998</c:v>
                </c:pt>
                <c:pt idx="107">
                  <c:v>46.856999999999999</c:v>
                </c:pt>
                <c:pt idx="108">
                  <c:v>46.258000000000003</c:v>
                </c:pt>
                <c:pt idx="109">
                  <c:v>45.613999999999997</c:v>
                </c:pt>
                <c:pt idx="110">
                  <c:v>45.207000000000001</c:v>
                </c:pt>
                <c:pt idx="111">
                  <c:v>44.920999999999999</c:v>
                </c:pt>
                <c:pt idx="112">
                  <c:v>44.384999999999998</c:v>
                </c:pt>
                <c:pt idx="113">
                  <c:v>44.219000000000001</c:v>
                </c:pt>
                <c:pt idx="114">
                  <c:v>44.01</c:v>
                </c:pt>
                <c:pt idx="115">
                  <c:v>43.423000000000002</c:v>
                </c:pt>
                <c:pt idx="116">
                  <c:v>42.959000000000003</c:v>
                </c:pt>
                <c:pt idx="117">
                  <c:v>42.533999999999999</c:v>
                </c:pt>
                <c:pt idx="118">
                  <c:v>42.237000000000002</c:v>
                </c:pt>
                <c:pt idx="119">
                  <c:v>41.768000000000001</c:v>
                </c:pt>
                <c:pt idx="120">
                  <c:v>41.296999999999997</c:v>
                </c:pt>
                <c:pt idx="121">
                  <c:v>40.478000000000002</c:v>
                </c:pt>
                <c:pt idx="122">
                  <c:v>39.828000000000003</c:v>
                </c:pt>
                <c:pt idx="123">
                  <c:v>39.523000000000003</c:v>
                </c:pt>
                <c:pt idx="124">
                  <c:v>38.997999999999998</c:v>
                </c:pt>
                <c:pt idx="125">
                  <c:v>38.646999999999998</c:v>
                </c:pt>
                <c:pt idx="126">
                  <c:v>38.073</c:v>
                </c:pt>
                <c:pt idx="127">
                  <c:v>37.671999999999997</c:v>
                </c:pt>
                <c:pt idx="128">
                  <c:v>37.313000000000002</c:v>
                </c:pt>
                <c:pt idx="129">
                  <c:v>37.133000000000003</c:v>
                </c:pt>
                <c:pt idx="130">
                  <c:v>36.905000000000001</c:v>
                </c:pt>
                <c:pt idx="131">
                  <c:v>36.493000000000002</c:v>
                </c:pt>
                <c:pt idx="132">
                  <c:v>35.942</c:v>
                </c:pt>
                <c:pt idx="133">
                  <c:v>35.295999999999999</c:v>
                </c:pt>
                <c:pt idx="134">
                  <c:v>34.923999999999999</c:v>
                </c:pt>
                <c:pt idx="135">
                  <c:v>34.691000000000003</c:v>
                </c:pt>
                <c:pt idx="136">
                  <c:v>34.125999999999998</c:v>
                </c:pt>
                <c:pt idx="137">
                  <c:v>33.89</c:v>
                </c:pt>
                <c:pt idx="138">
                  <c:v>33.177</c:v>
                </c:pt>
                <c:pt idx="139">
                  <c:v>32.792999999999999</c:v>
                </c:pt>
                <c:pt idx="140">
                  <c:v>32.359000000000002</c:v>
                </c:pt>
                <c:pt idx="141">
                  <c:v>31.823</c:v>
                </c:pt>
                <c:pt idx="142">
                  <c:v>31.579000000000001</c:v>
                </c:pt>
                <c:pt idx="143">
                  <c:v>31.236999999999998</c:v>
                </c:pt>
                <c:pt idx="144">
                  <c:v>30.893000000000001</c:v>
                </c:pt>
                <c:pt idx="145">
                  <c:v>30.497</c:v>
                </c:pt>
                <c:pt idx="146">
                  <c:v>30.396999999999998</c:v>
                </c:pt>
                <c:pt idx="147">
                  <c:v>29.995000000000001</c:v>
                </c:pt>
                <c:pt idx="148">
                  <c:v>29.742000000000001</c:v>
                </c:pt>
                <c:pt idx="149">
                  <c:v>29.337</c:v>
                </c:pt>
                <c:pt idx="150">
                  <c:v>28.623000000000001</c:v>
                </c:pt>
                <c:pt idx="151">
                  <c:v>28.003</c:v>
                </c:pt>
                <c:pt idx="152">
                  <c:v>27.742999999999999</c:v>
                </c:pt>
                <c:pt idx="153">
                  <c:v>27.483000000000001</c:v>
                </c:pt>
                <c:pt idx="154">
                  <c:v>27.169</c:v>
                </c:pt>
                <c:pt idx="155">
                  <c:v>26.643999999999998</c:v>
                </c:pt>
                <c:pt idx="156">
                  <c:v>26.064</c:v>
                </c:pt>
                <c:pt idx="157">
                  <c:v>25.582999999999998</c:v>
                </c:pt>
                <c:pt idx="158">
                  <c:v>25.312999999999999</c:v>
                </c:pt>
                <c:pt idx="159">
                  <c:v>24.716999999999999</c:v>
                </c:pt>
                <c:pt idx="160">
                  <c:v>24.498999999999999</c:v>
                </c:pt>
                <c:pt idx="161">
                  <c:v>23.95</c:v>
                </c:pt>
                <c:pt idx="162">
                  <c:v>23.785</c:v>
                </c:pt>
                <c:pt idx="163">
                  <c:v>23.337</c:v>
                </c:pt>
                <c:pt idx="164">
                  <c:v>22.827999999999999</c:v>
                </c:pt>
                <c:pt idx="165">
                  <c:v>22.372</c:v>
                </c:pt>
                <c:pt idx="166">
                  <c:v>21.853999999999999</c:v>
                </c:pt>
                <c:pt idx="167">
                  <c:v>21.276</c:v>
                </c:pt>
                <c:pt idx="168">
                  <c:v>20.870999999999999</c:v>
                </c:pt>
                <c:pt idx="169">
                  <c:v>20.638000000000002</c:v>
                </c:pt>
                <c:pt idx="170">
                  <c:v>20.402999999999999</c:v>
                </c:pt>
                <c:pt idx="171">
                  <c:v>20.106999999999999</c:v>
                </c:pt>
                <c:pt idx="172">
                  <c:v>19.809000000000001</c:v>
                </c:pt>
                <c:pt idx="173">
                  <c:v>19.629000000000001</c:v>
                </c:pt>
                <c:pt idx="174">
                  <c:v>19.568000000000001</c:v>
                </c:pt>
                <c:pt idx="175">
                  <c:v>19.324000000000002</c:v>
                </c:pt>
                <c:pt idx="176">
                  <c:v>19.018000000000001</c:v>
                </c:pt>
                <c:pt idx="177">
                  <c:v>18.710999999999999</c:v>
                </c:pt>
                <c:pt idx="178">
                  <c:v>18.402999999999999</c:v>
                </c:pt>
                <c:pt idx="179">
                  <c:v>18.032</c:v>
                </c:pt>
                <c:pt idx="180">
                  <c:v>17.593</c:v>
                </c:pt>
                <c:pt idx="181">
                  <c:v>17.466000000000001</c:v>
                </c:pt>
                <c:pt idx="182">
                  <c:v>17.273</c:v>
                </c:pt>
                <c:pt idx="183">
                  <c:v>17.207999999999998</c:v>
                </c:pt>
                <c:pt idx="184">
                  <c:v>17.077999999999999</c:v>
                </c:pt>
                <c:pt idx="185">
                  <c:v>16.748000000000001</c:v>
                </c:pt>
                <c:pt idx="186">
                  <c:v>16.614000000000001</c:v>
                </c:pt>
                <c:pt idx="187">
                  <c:v>16.343</c:v>
                </c:pt>
                <c:pt idx="188">
                  <c:v>16.206</c:v>
                </c:pt>
                <c:pt idx="189">
                  <c:v>15.928000000000001</c:v>
                </c:pt>
                <c:pt idx="190">
                  <c:v>15.718</c:v>
                </c:pt>
                <c:pt idx="191">
                  <c:v>15.365</c:v>
                </c:pt>
                <c:pt idx="192">
                  <c:v>15.079000000000001</c:v>
                </c:pt>
                <c:pt idx="193">
                  <c:v>14.718999999999999</c:v>
                </c:pt>
                <c:pt idx="194">
                  <c:v>14.573</c:v>
                </c:pt>
                <c:pt idx="195">
                  <c:v>14.128</c:v>
                </c:pt>
                <c:pt idx="196">
                  <c:v>13.903</c:v>
                </c:pt>
                <c:pt idx="197">
                  <c:v>13.752000000000001</c:v>
                </c:pt>
                <c:pt idx="198">
                  <c:v>13.752000000000001</c:v>
                </c:pt>
                <c:pt idx="199">
                  <c:v>13.365</c:v>
                </c:pt>
                <c:pt idx="200">
                  <c:v>13.054</c:v>
                </c:pt>
                <c:pt idx="201">
                  <c:v>12.817</c:v>
                </c:pt>
                <c:pt idx="202">
                  <c:v>12.419</c:v>
                </c:pt>
                <c:pt idx="203">
                  <c:v>12.339</c:v>
                </c:pt>
                <c:pt idx="204">
                  <c:v>12.098000000000001</c:v>
                </c:pt>
                <c:pt idx="205">
                  <c:v>11.773999999999999</c:v>
                </c:pt>
                <c:pt idx="206">
                  <c:v>11.611000000000001</c:v>
                </c:pt>
                <c:pt idx="207">
                  <c:v>11.202</c:v>
                </c:pt>
                <c:pt idx="208">
                  <c:v>11.119</c:v>
                </c:pt>
                <c:pt idx="209">
                  <c:v>10.952999999999999</c:v>
                </c:pt>
                <c:pt idx="210">
                  <c:v>10.704000000000001</c:v>
                </c:pt>
                <c:pt idx="211">
                  <c:v>10.535</c:v>
                </c:pt>
                <c:pt idx="212">
                  <c:v>10.535</c:v>
                </c:pt>
                <c:pt idx="213">
                  <c:v>10.278</c:v>
                </c:pt>
                <c:pt idx="214">
                  <c:v>9.9269999999999996</c:v>
                </c:pt>
                <c:pt idx="215">
                  <c:v>9.7449999999999992</c:v>
                </c:pt>
                <c:pt idx="216">
                  <c:v>9.4700000000000006</c:v>
                </c:pt>
                <c:pt idx="217">
                  <c:v>9.2859999999999996</c:v>
                </c:pt>
                <c:pt idx="218">
                  <c:v>8.8239999999999998</c:v>
                </c:pt>
                <c:pt idx="219">
                  <c:v>8.8239999999999998</c:v>
                </c:pt>
                <c:pt idx="220">
                  <c:v>8.6329999999999991</c:v>
                </c:pt>
                <c:pt idx="221">
                  <c:v>8.4380000000000006</c:v>
                </c:pt>
                <c:pt idx="222">
                  <c:v>8.4380000000000006</c:v>
                </c:pt>
                <c:pt idx="223">
                  <c:v>7.9240000000000004</c:v>
                </c:pt>
                <c:pt idx="224">
                  <c:v>7.8170000000000002</c:v>
                </c:pt>
                <c:pt idx="225">
                  <c:v>7.7060000000000004</c:v>
                </c:pt>
                <c:pt idx="226">
                  <c:v>7.7060000000000004</c:v>
                </c:pt>
                <c:pt idx="227">
                  <c:v>7.4729999999999999</c:v>
                </c:pt>
                <c:pt idx="228">
                  <c:v>7.4729999999999999</c:v>
                </c:pt>
                <c:pt idx="229">
                  <c:v>7.4729999999999999</c:v>
                </c:pt>
                <c:pt idx="230">
                  <c:v>7.4729999999999999</c:v>
                </c:pt>
                <c:pt idx="231">
                  <c:v>7.2110000000000003</c:v>
                </c:pt>
                <c:pt idx="232">
                  <c:v>6.9359999999999999</c:v>
                </c:pt>
                <c:pt idx="233">
                  <c:v>6.5049999999999999</c:v>
                </c:pt>
                <c:pt idx="234">
                  <c:v>6.3570000000000002</c:v>
                </c:pt>
                <c:pt idx="235">
                  <c:v>6.3570000000000002</c:v>
                </c:pt>
                <c:pt idx="236">
                  <c:v>6.3570000000000002</c:v>
                </c:pt>
                <c:pt idx="237">
                  <c:v>6.19</c:v>
                </c:pt>
                <c:pt idx="238">
                  <c:v>6.0229999999999997</c:v>
                </c:pt>
                <c:pt idx="239">
                  <c:v>6.0229999999999997</c:v>
                </c:pt>
                <c:pt idx="240">
                  <c:v>5.3529999999999998</c:v>
                </c:pt>
              </c:numCache>
            </c:numRef>
          </c:yVal>
          <c:smooth val="0"/>
          <c:extLst>
            <c:ext xmlns:c16="http://schemas.microsoft.com/office/drawing/2014/chart" uri="{C3380CC4-5D6E-409C-BE32-E72D297353CC}">
              <c16:uniqueId val="{00000001-B3C2-483A-AAEB-CD1AC71619A4}"/>
            </c:ext>
          </c:extLst>
        </c:ser>
        <c:dLbls>
          <c:showLegendKey val="0"/>
          <c:showVal val="0"/>
          <c:showCatName val="0"/>
          <c:showSerName val="0"/>
          <c:showPercent val="0"/>
          <c:showBubbleSize val="0"/>
        </c:dLbls>
        <c:axId val="694341984"/>
        <c:axId val="694342376"/>
      </c:scatterChart>
      <c:valAx>
        <c:axId val="694341984"/>
        <c:scaling>
          <c:orientation val="minMax"/>
          <c:max val="18"/>
          <c:min val="0"/>
        </c:scaling>
        <c:delete val="0"/>
        <c:axPos val="b"/>
        <c:title>
          <c:tx>
            <c:rich>
              <a:bodyPr/>
              <a:lstStyle/>
              <a:p>
                <a:pPr>
                  <a:defRPr sz="1600">
                    <a:solidFill>
                      <a:schemeClr val="bg2"/>
                    </a:solidFill>
                  </a:defRPr>
                </a:pPr>
                <a:r>
                  <a:rPr lang="en-US" sz="1600" dirty="0" smtClean="0">
                    <a:solidFill>
                      <a:schemeClr val="bg2"/>
                    </a:solidFill>
                  </a:rPr>
                  <a:t>Years</a:t>
                </a:r>
                <a:endParaRPr lang="en-US" sz="1600" dirty="0">
                  <a:solidFill>
                    <a:schemeClr val="bg2"/>
                  </a:solidFill>
                </a:endParaRPr>
              </a:p>
            </c:rich>
          </c:tx>
          <c:layout>
            <c:manualLayout>
              <c:xMode val="edge"/>
              <c:yMode val="edge"/>
              <c:x val="0.45912781919959433"/>
              <c:y val="0.91973160612989258"/>
            </c:manualLayout>
          </c:layout>
          <c:overlay val="0"/>
        </c:title>
        <c:numFmt formatCode="#,##0" sourceLinked="0"/>
        <c:majorTickMark val="out"/>
        <c:minorTickMark val="none"/>
        <c:tickLblPos val="nextTo"/>
        <c:spPr>
          <a:ln>
            <a:solidFill>
              <a:schemeClr val="bg2"/>
            </a:solidFill>
          </a:ln>
        </c:spPr>
        <c:txPr>
          <a:bodyPr rot="0"/>
          <a:lstStyle/>
          <a:p>
            <a:pPr>
              <a:defRPr sz="1500" b="1">
                <a:solidFill>
                  <a:schemeClr val="bg2"/>
                </a:solidFill>
              </a:defRPr>
            </a:pPr>
            <a:endParaRPr lang="en-US"/>
          </a:p>
        </c:txPr>
        <c:crossAx val="694342376"/>
        <c:crosses val="autoZero"/>
        <c:crossBetween val="midCat"/>
        <c:majorUnit val="1"/>
      </c:valAx>
      <c:valAx>
        <c:axId val="694342376"/>
        <c:scaling>
          <c:orientation val="minMax"/>
          <c:max val="100"/>
          <c:min val="0"/>
        </c:scaling>
        <c:delete val="0"/>
        <c:axPos val="l"/>
        <c:majorGridlines>
          <c:spPr>
            <a:ln>
              <a:solidFill>
                <a:schemeClr val="bg2"/>
              </a:solidFill>
              <a:prstDash val="sysDash"/>
            </a:ln>
          </c:spPr>
        </c:majorGridlines>
        <c:title>
          <c:tx>
            <c:rich>
              <a:bodyPr rot="-5400000" vert="horz"/>
              <a:lstStyle/>
              <a:p>
                <a:pPr>
                  <a:defRPr sz="1700">
                    <a:solidFill>
                      <a:schemeClr val="bg2"/>
                    </a:solidFill>
                  </a:defRPr>
                </a:pPr>
                <a:r>
                  <a:rPr lang="en-US" sz="1700" b="1" i="0" baseline="0" dirty="0" smtClean="0">
                    <a:solidFill>
                      <a:schemeClr val="bg2"/>
                    </a:solidFill>
                  </a:rPr>
                  <a:t>Survival (%)</a:t>
                </a:r>
                <a:endParaRPr lang="en-US" sz="1700" b="1" i="0" baseline="0" dirty="0">
                  <a:solidFill>
                    <a:schemeClr val="bg2"/>
                  </a:solidFill>
                </a:endParaRPr>
              </a:p>
            </c:rich>
          </c:tx>
          <c:layout/>
          <c:overlay val="0"/>
        </c:title>
        <c:numFmt formatCode="General" sourceLinked="1"/>
        <c:majorTickMark val="out"/>
        <c:minorTickMark val="none"/>
        <c:tickLblPos val="nextTo"/>
        <c:spPr>
          <a:ln>
            <a:solidFill>
              <a:schemeClr val="bg2"/>
            </a:solidFill>
          </a:ln>
        </c:spPr>
        <c:txPr>
          <a:bodyPr/>
          <a:lstStyle/>
          <a:p>
            <a:pPr>
              <a:defRPr sz="1500" b="1">
                <a:solidFill>
                  <a:schemeClr val="bg2"/>
                </a:solidFill>
              </a:defRPr>
            </a:pPr>
            <a:endParaRPr lang="en-US"/>
          </a:p>
        </c:txPr>
        <c:crossAx val="694341984"/>
        <c:crosses val="autoZero"/>
        <c:crossBetween val="midCat"/>
        <c:majorUnit val="25"/>
      </c:valAx>
      <c:spPr>
        <a:noFill/>
        <a:ln>
          <a:solidFill>
            <a:schemeClr val="bg2"/>
          </a:solidFill>
        </a:ln>
      </c:spPr>
    </c:plotArea>
    <c:legend>
      <c:legendPos val="r"/>
      <c:legendEntry>
        <c:idx val="0"/>
        <c:txPr>
          <a:bodyPr/>
          <a:lstStyle/>
          <a:p>
            <a:pPr>
              <a:defRPr sz="1400" b="1">
                <a:solidFill>
                  <a:schemeClr val="bg2"/>
                </a:solidFill>
              </a:defRPr>
            </a:pPr>
            <a:endParaRPr lang="en-US"/>
          </a:p>
        </c:txPr>
      </c:legendEntry>
      <c:legendEntry>
        <c:idx val="1"/>
        <c:txPr>
          <a:bodyPr/>
          <a:lstStyle/>
          <a:p>
            <a:pPr>
              <a:defRPr sz="1400" b="1">
                <a:solidFill>
                  <a:schemeClr val="bg2"/>
                </a:solidFill>
              </a:defRPr>
            </a:pPr>
            <a:endParaRPr lang="en-US"/>
          </a:p>
        </c:txPr>
      </c:legendEntry>
      <c:layout>
        <c:manualLayout>
          <c:xMode val="edge"/>
          <c:yMode val="edge"/>
          <c:x val="0.1053318003391169"/>
          <c:y val="0.70052952755905507"/>
          <c:w val="0.61946170998535999"/>
          <c:h val="0.1127255030621172"/>
        </c:manualLayout>
      </c:layout>
      <c:overlay val="0"/>
      <c:spPr>
        <a:noFill/>
        <a:ln>
          <a:solidFill>
            <a:schemeClr val="bg2"/>
          </a:solidFill>
        </a:ln>
      </c:spPr>
      <c:txPr>
        <a:bodyPr/>
        <a:lstStyle/>
        <a:p>
          <a:pPr>
            <a:defRPr>
              <a:solidFill>
                <a:schemeClr val="bg2"/>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0.21749</cdr:x>
      <cdr:y>0.80435</cdr:y>
    </cdr:from>
    <cdr:to>
      <cdr:x>0.60555</cdr:x>
      <cdr:y>0.90961</cdr:y>
    </cdr:to>
    <cdr:sp macro="" textlink="">
      <cdr:nvSpPr>
        <cdr:cNvPr id="3" name="TextBox 2"/>
        <cdr:cNvSpPr txBox="1"/>
      </cdr:nvSpPr>
      <cdr:spPr>
        <a:xfrm xmlns:a="http://schemas.openxmlformats.org/drawingml/2006/main">
          <a:off x="1027525" y="2819400"/>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0070C0"/>
              </a:solidFill>
            </a:rPr>
            <a:t>Europe</a:t>
          </a:r>
          <a:endParaRPr lang="en-US" sz="1500" b="1" dirty="0">
            <a:solidFill>
              <a:srgbClr val="0070C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0.90228</cdr:y>
    </cdr:from>
    <cdr:to>
      <cdr:x>0.61017</cdr:x>
      <cdr:y>0.95849</cdr:y>
    </cdr:to>
    <cdr:sp macro="" textlink="">
      <cdr:nvSpPr>
        <cdr:cNvPr id="3" name="TextBox 10"/>
        <cdr:cNvSpPr txBox="1"/>
      </cdr:nvSpPr>
      <cdr:spPr>
        <a:xfrm xmlns:a="http://schemas.openxmlformats.org/drawingml/2006/main">
          <a:off x="0" y="4446098"/>
          <a:ext cx="54864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200" b="1" dirty="0" smtClean="0">
              <a:solidFill>
                <a:srgbClr val="002060"/>
              </a:solidFill>
            </a:rPr>
            <a:t>Analysis is limited to patients who were alive at the time of the follow-up.</a:t>
          </a:r>
          <a:endParaRPr lang="en-US" sz="1200" dirty="0">
            <a:solidFill>
              <a:srgbClr val="00206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0.0087</cdr:x>
      <cdr:y>0</cdr:y>
    </cdr:from>
    <cdr:to>
      <cdr:x>0.05932</cdr:x>
      <cdr:y>0.72131</cdr:y>
    </cdr:to>
    <cdr:sp macro="" textlink="">
      <cdr:nvSpPr>
        <cdr:cNvPr id="9" name="TextBox 8"/>
        <cdr:cNvSpPr txBox="1"/>
      </cdr:nvSpPr>
      <cdr:spPr>
        <a:xfrm xmlns:a="http://schemas.openxmlformats.org/drawingml/2006/main">
          <a:off x="78227" y="0"/>
          <a:ext cx="455173" cy="335279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0.02564</cdr:x>
      <cdr:y>0.00183</cdr:y>
    </cdr:from>
    <cdr:to>
      <cdr:x>0.07627</cdr:x>
      <cdr:y>0.7377</cdr:y>
    </cdr:to>
    <cdr:sp macro="" textlink="">
      <cdr:nvSpPr>
        <cdr:cNvPr id="9" name="TextBox 8"/>
        <cdr:cNvSpPr txBox="1"/>
      </cdr:nvSpPr>
      <cdr:spPr>
        <a:xfrm xmlns:a="http://schemas.openxmlformats.org/drawingml/2006/main">
          <a:off x="230545" y="8506"/>
          <a:ext cx="455255" cy="3420471"/>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0.0087</cdr:x>
      <cdr:y>0</cdr:y>
    </cdr:from>
    <cdr:to>
      <cdr:x>0.05932</cdr:x>
      <cdr:y>0.77049</cdr:y>
    </cdr:to>
    <cdr:sp macro="" textlink="">
      <cdr:nvSpPr>
        <cdr:cNvPr id="9" name="TextBox 8"/>
        <cdr:cNvSpPr txBox="1"/>
      </cdr:nvSpPr>
      <cdr:spPr>
        <a:xfrm xmlns:a="http://schemas.openxmlformats.org/drawingml/2006/main">
          <a:off x="78227" y="0"/>
          <a:ext cx="455173" cy="35814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0.0087</cdr:x>
      <cdr:y>0</cdr:y>
    </cdr:from>
    <cdr:to>
      <cdr:x>0.05932</cdr:x>
      <cdr:y>0.80328</cdr:y>
    </cdr:to>
    <cdr:sp macro="" textlink="">
      <cdr:nvSpPr>
        <cdr:cNvPr id="9" name="TextBox 8"/>
        <cdr:cNvSpPr txBox="1"/>
      </cdr:nvSpPr>
      <cdr:spPr>
        <a:xfrm xmlns:a="http://schemas.openxmlformats.org/drawingml/2006/main">
          <a:off x="78227" y="0"/>
          <a:ext cx="455173" cy="3733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0.01667</cdr:x>
      <cdr:y>0.0252</cdr:y>
    </cdr:from>
    <cdr:to>
      <cdr:x>0.06977</cdr:x>
      <cdr:y>0.92842</cdr:y>
    </cdr:to>
    <cdr:sp macro="" textlink="">
      <cdr:nvSpPr>
        <cdr:cNvPr id="2" name="TextBox 1"/>
        <cdr:cNvSpPr txBox="1"/>
      </cdr:nvSpPr>
      <cdr:spPr>
        <a:xfrm xmlns:a="http://schemas.openxmlformats.org/drawingml/2006/main">
          <a:off x="152400" y="122900"/>
          <a:ext cx="485546" cy="440482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500" b="1" dirty="0" smtClean="0">
              <a:solidFill>
                <a:schemeClr val="bg2"/>
              </a:solidFill>
            </a:rPr>
            <a:t>Freedom from Hospitalization </a:t>
          </a:r>
          <a:r>
            <a:rPr lang="en-US" sz="1500" b="1" dirty="0">
              <a:solidFill>
                <a:schemeClr val="bg2"/>
              </a:solidFill>
            </a:rPr>
            <a:t>for </a:t>
          </a:r>
          <a:r>
            <a:rPr lang="en-US" sz="1500" b="1" dirty="0" smtClean="0">
              <a:solidFill>
                <a:schemeClr val="bg2"/>
              </a:solidFill>
            </a:rPr>
            <a:t>Rejection (%)</a:t>
          </a:r>
          <a:endParaRPr lang="en-US" sz="1500" b="1" dirty="0">
            <a:solidFill>
              <a:schemeClr val="bg2"/>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0.46018</cdr:x>
      <cdr:y>0.07495</cdr:y>
    </cdr:from>
    <cdr:to>
      <cdr:x>0.9646</cdr:x>
      <cdr:y>0.20399</cdr:y>
    </cdr:to>
    <cdr:sp macro="" textlink="">
      <cdr:nvSpPr>
        <cdr:cNvPr id="2" name="TextBox 1"/>
        <cdr:cNvSpPr txBox="1"/>
      </cdr:nvSpPr>
      <cdr:spPr>
        <a:xfrm xmlns:a="http://schemas.openxmlformats.org/drawingml/2006/main">
          <a:off x="3962400" y="342654"/>
          <a:ext cx="4343359" cy="589971"/>
        </a:xfrm>
        <a:prstGeom xmlns:a="http://schemas.openxmlformats.org/drawingml/2006/main" prst="rect">
          <a:avLst/>
        </a:prstGeom>
        <a:noFill xmlns:a="http://schemas.openxmlformats.org/drawingml/2006/main"/>
        <a:ln xmlns:a="http://schemas.openxmlformats.org/drawingml/2006/main">
          <a:solidFill>
            <a:schemeClr val="bg2"/>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bg2"/>
              </a:solidFill>
            </a:rPr>
            <a:t>* Severe renal dysfunction = Creatinine &gt; 2.5 mg/dl (221 μmol/L), dialysis or renal transplant</a:t>
          </a:r>
        </a:p>
      </cdr:txBody>
    </cdr:sp>
  </cdr:relSizeAnchor>
</c:userShapes>
</file>

<file path=ppt/drawings/drawing17.xml><?xml version="1.0" encoding="utf-8"?>
<c:userShapes xmlns:c="http://schemas.openxmlformats.org/drawingml/2006/chart">
  <cdr:relSizeAnchor xmlns:cdr="http://schemas.openxmlformats.org/drawingml/2006/chartDrawing">
    <cdr:from>
      <cdr:x>0.76068</cdr:x>
      <cdr:y>0.66682</cdr:y>
    </cdr:from>
    <cdr:to>
      <cdr:x>0.90598</cdr:x>
      <cdr:y>0.73559</cdr:y>
    </cdr:to>
    <cdr:sp macro="" textlink="">
      <cdr:nvSpPr>
        <cdr:cNvPr id="2" name="TextBox 1"/>
        <cdr:cNvSpPr txBox="1"/>
      </cdr:nvSpPr>
      <cdr:spPr>
        <a:xfrm xmlns:a="http://schemas.openxmlformats.org/drawingml/2006/main">
          <a:off x="6781800" y="3133382"/>
          <a:ext cx="1295400" cy="3231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500" b="1" dirty="0" smtClean="0">
              <a:solidFill>
                <a:schemeClr val="bg2"/>
              </a:solidFill>
            </a:rPr>
            <a:t>N = 24</a:t>
          </a:r>
          <a:endParaRPr lang="en-US" sz="1500" b="1" dirty="0">
            <a:solidFill>
              <a:schemeClr val="bg2"/>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0.0087</cdr:x>
      <cdr:y>0</cdr:y>
    </cdr:from>
    <cdr:to>
      <cdr:x>0.07627</cdr:x>
      <cdr:y>0.77049</cdr:y>
    </cdr:to>
    <cdr:sp macro="" textlink="">
      <cdr:nvSpPr>
        <cdr:cNvPr id="9" name="TextBox 8"/>
        <cdr:cNvSpPr txBox="1"/>
      </cdr:nvSpPr>
      <cdr:spPr>
        <a:xfrm xmlns:a="http://schemas.openxmlformats.org/drawingml/2006/main">
          <a:off x="78227" y="0"/>
          <a:ext cx="607573" cy="3581392"/>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19.xml><?xml version="1.0" encoding="utf-8"?>
<c:userShapes xmlns:c="http://schemas.openxmlformats.org/drawingml/2006/chart">
  <cdr:relSizeAnchor xmlns:cdr="http://schemas.openxmlformats.org/drawingml/2006/chartDrawing">
    <cdr:from>
      <cdr:x>0.0087</cdr:x>
      <cdr:y>0</cdr:y>
    </cdr:from>
    <cdr:to>
      <cdr:x>0.05932</cdr:x>
      <cdr:y>0.80328</cdr:y>
    </cdr:to>
    <cdr:sp macro="" textlink="">
      <cdr:nvSpPr>
        <cdr:cNvPr id="9" name="TextBox 8"/>
        <cdr:cNvSpPr txBox="1"/>
      </cdr:nvSpPr>
      <cdr:spPr>
        <a:xfrm xmlns:a="http://schemas.openxmlformats.org/drawingml/2006/main">
          <a:off x="78227" y="0"/>
          <a:ext cx="455173" cy="3733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defRPr sz="1400" b="1" i="0" u="none" strike="noStrike" kern="1200" baseline="0">
              <a:solidFill>
                <a:srgbClr val="FFFFFF"/>
              </a:solidFill>
              <a:latin typeface="+mn-lt"/>
              <a:ea typeface="+mn-ea"/>
              <a:cs typeface="+mn-cs"/>
            </a:defRPr>
          </a:pPr>
          <a:r>
            <a:rPr lang="en-US" sz="1700" dirty="0" smtClean="0">
              <a:solidFill>
                <a:schemeClr val="bg2"/>
              </a:solidFill>
            </a:rPr>
            <a:t>% of recipients</a:t>
          </a:r>
          <a:endParaRPr lang="en-US" sz="1700" dirty="0">
            <a:solidFill>
              <a:schemeClr val="bg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0.45161</cdr:x>
      <cdr:y>0.79851</cdr:y>
    </cdr:from>
    <cdr:to>
      <cdr:x>0.83967</cdr:x>
      <cdr:y>0.90377</cdr:y>
    </cdr:to>
    <cdr:sp macro="" textlink="">
      <cdr:nvSpPr>
        <cdr:cNvPr id="3" name="TextBox 2"/>
        <cdr:cNvSpPr txBox="1"/>
      </cdr:nvSpPr>
      <cdr:spPr>
        <a:xfrm xmlns:a="http://schemas.openxmlformats.org/drawingml/2006/main">
          <a:off x="2133600" y="2798954"/>
          <a:ext cx="1833351" cy="368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0070C0"/>
              </a:solidFill>
            </a:rPr>
            <a:t>North America</a:t>
          </a:r>
          <a:endParaRPr lang="en-US" sz="1500" b="1" dirty="0">
            <a:solidFill>
              <a:srgbClr val="0070C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0.61062</cdr:x>
      <cdr:y>0.06349</cdr:y>
    </cdr:from>
    <cdr:to>
      <cdr:x>0.95575</cdr:x>
      <cdr:y>0.1746</cdr:y>
    </cdr:to>
    <cdr:sp macro="" textlink="">
      <cdr:nvSpPr>
        <cdr:cNvPr id="3" name="TextBox 2"/>
        <cdr:cNvSpPr txBox="1"/>
      </cdr:nvSpPr>
      <cdr:spPr>
        <a:xfrm xmlns:a="http://schemas.openxmlformats.org/drawingml/2006/main">
          <a:off x="5257800" y="304800"/>
          <a:ext cx="2971800" cy="533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smtClean="0">
              <a:solidFill>
                <a:schemeClr val="bg2"/>
              </a:solidFill>
            </a:rPr>
            <a:t>Multiorgan transplants (N=1,878)</a:t>
          </a:r>
          <a:endParaRPr lang="en-US" sz="1400" b="1" dirty="0">
            <a:solidFill>
              <a:schemeClr val="bg2"/>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0.30597</cdr:x>
      <cdr:y>0.90341</cdr:y>
    </cdr:from>
    <cdr:to>
      <cdr:x>0.69403</cdr:x>
      <cdr:y>0.99053</cdr:y>
    </cdr:to>
    <cdr:sp macro="" textlink="">
      <cdr:nvSpPr>
        <cdr:cNvPr id="3" name="TextBox 2"/>
        <cdr:cNvSpPr txBox="1"/>
      </cdr:nvSpPr>
      <cdr:spPr>
        <a:xfrm xmlns:a="http://schemas.openxmlformats.org/drawingml/2006/main">
          <a:off x="1445525" y="4467621"/>
          <a:ext cx="1833350" cy="430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0070C0"/>
              </a:solidFill>
            </a:rPr>
            <a:t>Other</a:t>
          </a:r>
          <a:endParaRPr lang="en-US" sz="1500" b="1" dirty="0">
            <a:solidFill>
              <a:srgbClr val="0070C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0.67452</cdr:y>
    </cdr:from>
    <cdr:to>
      <cdr:x>0.35135</cdr:x>
      <cdr:y>0.89674</cdr:y>
    </cdr:to>
    <cdr:sp macro="" textlink="">
      <cdr:nvSpPr>
        <cdr:cNvPr id="3" name="TextBox 2"/>
        <cdr:cNvSpPr txBox="1"/>
      </cdr:nvSpPr>
      <cdr:spPr>
        <a:xfrm xmlns:a="http://schemas.openxmlformats.org/drawingml/2006/main">
          <a:off x="-152400" y="1953132"/>
          <a:ext cx="1044146" cy="6434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0070C0"/>
              </a:solidFill>
            </a:rPr>
            <a:t>18-39</a:t>
          </a:r>
          <a:endParaRPr lang="en-US" sz="1500" b="1" dirty="0">
            <a:solidFill>
              <a:srgbClr val="0070C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0.78049</cdr:x>
      <cdr:y>0.5814</cdr:y>
    </cdr:from>
    <cdr:to>
      <cdr:x>0.91306</cdr:x>
      <cdr:y>0.76744</cdr:y>
    </cdr:to>
    <cdr:sp macro="" textlink="">
      <cdr:nvSpPr>
        <cdr:cNvPr id="3" name="TextBox 2"/>
        <cdr:cNvSpPr txBox="1"/>
      </cdr:nvSpPr>
      <cdr:spPr>
        <a:xfrm xmlns:a="http://schemas.openxmlformats.org/drawingml/2006/main">
          <a:off x="4876800" y="1905000"/>
          <a:ext cx="828377" cy="6095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0070C0"/>
              </a:solidFill>
            </a:rPr>
            <a:t>40-59</a:t>
          </a:r>
          <a:endParaRPr lang="en-US" sz="1500" b="1" dirty="0">
            <a:solidFill>
              <a:srgbClr val="0070C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0.09366</cdr:x>
      <cdr:y>0.44206</cdr:y>
    </cdr:from>
    <cdr:to>
      <cdr:x>0.36393</cdr:x>
      <cdr:y>0.66428</cdr:y>
    </cdr:to>
    <cdr:sp macro="" textlink="">
      <cdr:nvSpPr>
        <cdr:cNvPr id="3" name="TextBox 2"/>
        <cdr:cNvSpPr txBox="1"/>
      </cdr:nvSpPr>
      <cdr:spPr>
        <a:xfrm xmlns:a="http://schemas.openxmlformats.org/drawingml/2006/main">
          <a:off x="333505" y="1284044"/>
          <a:ext cx="962413" cy="6454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500" b="1" dirty="0" smtClean="0">
              <a:solidFill>
                <a:srgbClr val="0070C0"/>
              </a:solidFill>
            </a:rPr>
            <a:t>60-69</a:t>
          </a:r>
          <a:endParaRPr lang="en-US" sz="1500" b="1" dirty="0">
            <a:solidFill>
              <a:srgbClr val="0070C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0.71671</cdr:x>
      <cdr:y>0.4947</cdr:y>
    </cdr:from>
    <cdr:to>
      <cdr:x>0.95671</cdr:x>
      <cdr:y>0.7447</cdr:y>
    </cdr:to>
    <cdr:sp macro="" textlink="">
      <cdr:nvSpPr>
        <cdr:cNvPr id="3" name="TextBox 2"/>
        <cdr:cNvSpPr txBox="1"/>
      </cdr:nvSpPr>
      <cdr:spPr>
        <a:xfrm xmlns:a="http://schemas.openxmlformats.org/drawingml/2006/main">
          <a:off x="2730674" y="1432462"/>
          <a:ext cx="914400" cy="7238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0070C0"/>
              </a:solidFill>
            </a:rPr>
            <a:t>70+</a:t>
          </a:r>
          <a:endParaRPr lang="en-US" sz="1500" b="1" dirty="0">
            <a:solidFill>
              <a:srgbClr val="0070C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0.02734</cdr:y>
    </cdr:from>
    <cdr:to>
      <cdr:x>0.21552</cdr:x>
      <cdr:y>0.10546</cdr:y>
    </cdr:to>
    <cdr:sp macro="" textlink="">
      <cdr:nvSpPr>
        <cdr:cNvPr id="2" name="TextBox 1"/>
        <cdr:cNvSpPr txBox="1"/>
      </cdr:nvSpPr>
      <cdr:spPr>
        <a:xfrm xmlns:a="http://schemas.openxmlformats.org/drawingml/2006/main">
          <a:off x="0" y="133352"/>
          <a:ext cx="1905000"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bg2"/>
              </a:solidFill>
            </a:rPr>
            <a:t>Donor </a:t>
          </a:r>
          <a:r>
            <a:rPr lang="en-US" sz="1400" b="1" dirty="0">
              <a:solidFill>
                <a:schemeClr val="bg2"/>
              </a:solidFill>
            </a:rPr>
            <a:t> </a:t>
          </a:r>
          <a:r>
            <a:rPr lang="en-US" sz="1400" b="1" dirty="0" smtClean="0">
              <a:solidFill>
                <a:schemeClr val="bg2"/>
              </a:solidFill>
            </a:rPr>
            <a:t>Age (Years):</a:t>
          </a:r>
          <a:endParaRPr lang="en-US" sz="1400" b="1" dirty="0">
            <a:solidFill>
              <a:schemeClr val="bg2"/>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0.00661</cdr:x>
      <cdr:y>0.01636</cdr:y>
    </cdr:from>
    <cdr:to>
      <cdr:x>0.25661</cdr:x>
      <cdr:y>0.09448</cdr:y>
    </cdr:to>
    <cdr:sp macro="" textlink="">
      <cdr:nvSpPr>
        <cdr:cNvPr id="2" name="TextBox 1"/>
        <cdr:cNvSpPr txBox="1"/>
      </cdr:nvSpPr>
      <cdr:spPr>
        <a:xfrm xmlns:a="http://schemas.openxmlformats.org/drawingml/2006/main">
          <a:off x="58398" y="81040"/>
          <a:ext cx="2209800" cy="3869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bg2"/>
              </a:solidFill>
            </a:rPr>
            <a:t>Recipient Age (Years):</a:t>
          </a:r>
          <a:endParaRPr lang="en-US" sz="1400" b="1" dirty="0">
            <a:solidFill>
              <a:schemeClr val="bg2"/>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10/14/2018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dirty="0"/>
          </a:p>
        </p:txBody>
      </p:sp>
    </p:spTree>
    <p:extLst>
      <p:ext uri="{BB962C8B-B14F-4D97-AF65-F5344CB8AC3E}">
        <p14:creationId xmlns:p14="http://schemas.microsoft.com/office/powerpoint/2010/main" val="350265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dirty="0"/>
          </a:p>
        </p:txBody>
      </p:sp>
    </p:spTree>
    <p:extLst>
      <p:ext uri="{BB962C8B-B14F-4D97-AF65-F5344CB8AC3E}">
        <p14:creationId xmlns:p14="http://schemas.microsoft.com/office/powerpoint/2010/main" val="363899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dirty="0"/>
          </a:p>
        </p:txBody>
      </p:sp>
    </p:spTree>
    <p:extLst>
      <p:ext uri="{BB962C8B-B14F-4D97-AF65-F5344CB8AC3E}">
        <p14:creationId xmlns:p14="http://schemas.microsoft.com/office/powerpoint/2010/main" val="283982456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dirty="0"/>
          </a:p>
        </p:txBody>
      </p:sp>
    </p:spTree>
    <p:extLst>
      <p:ext uri="{BB962C8B-B14F-4D97-AF65-F5344CB8AC3E}">
        <p14:creationId xmlns:p14="http://schemas.microsoft.com/office/powerpoint/2010/main" val="1677280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dirty="0"/>
          </a:p>
        </p:txBody>
      </p:sp>
    </p:spTree>
    <p:extLst>
      <p:ext uri="{BB962C8B-B14F-4D97-AF65-F5344CB8AC3E}">
        <p14:creationId xmlns:p14="http://schemas.microsoft.com/office/powerpoint/2010/main" val="98448470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Skin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dirty="0"/>
          </a:p>
        </p:txBody>
      </p:sp>
    </p:spTree>
    <p:extLst>
      <p:ext uri="{BB962C8B-B14F-4D97-AF65-F5344CB8AC3E}">
        <p14:creationId xmlns:p14="http://schemas.microsoft.com/office/powerpoint/2010/main" val="7297438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dirty="0"/>
          </a:p>
        </p:txBody>
      </p:sp>
    </p:spTree>
    <p:extLst>
      <p:ext uri="{BB962C8B-B14F-4D97-AF65-F5344CB8AC3E}">
        <p14:creationId xmlns:p14="http://schemas.microsoft.com/office/powerpoint/2010/main" val="222049438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dirty="0"/>
          </a:p>
        </p:txBody>
      </p:sp>
    </p:spTree>
    <p:extLst>
      <p:ext uri="{BB962C8B-B14F-4D97-AF65-F5344CB8AC3E}">
        <p14:creationId xmlns:p14="http://schemas.microsoft.com/office/powerpoint/2010/main" val="3275738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dirty="0"/>
          </a:p>
        </p:txBody>
      </p:sp>
    </p:spTree>
    <p:extLst>
      <p:ext uri="{BB962C8B-B14F-4D97-AF65-F5344CB8AC3E}">
        <p14:creationId xmlns:p14="http://schemas.microsoft.com/office/powerpoint/2010/main" val="289496246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malignancy and survival from the median time to malignancy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dirty="0"/>
          </a:p>
        </p:txBody>
      </p:sp>
    </p:spTree>
    <p:extLst>
      <p:ext uri="{BB962C8B-B14F-4D97-AF65-F5344CB8AC3E}">
        <p14:creationId xmlns:p14="http://schemas.microsoft.com/office/powerpoint/2010/main" val="39441437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dirty="0"/>
          </a:p>
        </p:txBody>
      </p:sp>
    </p:spTree>
    <p:extLst>
      <p:ext uri="{BB962C8B-B14F-4D97-AF65-F5344CB8AC3E}">
        <p14:creationId xmlns:p14="http://schemas.microsoft.com/office/powerpoint/2010/main" val="61606306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109</a:t>
            </a:fld>
            <a:endParaRPr lang="en-US" dirty="0"/>
          </a:p>
        </p:txBody>
      </p:sp>
    </p:spTree>
    <p:extLst>
      <p:ext uri="{BB962C8B-B14F-4D97-AF65-F5344CB8AC3E}">
        <p14:creationId xmlns:p14="http://schemas.microsoft.com/office/powerpoint/2010/main" val="351844246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dirty="0"/>
          </a:p>
        </p:txBody>
      </p:sp>
    </p:spTree>
    <p:extLst>
      <p:ext uri="{BB962C8B-B14F-4D97-AF65-F5344CB8AC3E}">
        <p14:creationId xmlns:p14="http://schemas.microsoft.com/office/powerpoint/2010/main" val="1089840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dirty="0"/>
          </a:p>
        </p:txBody>
      </p:sp>
    </p:spTree>
    <p:extLst>
      <p:ext uri="{BB962C8B-B14F-4D97-AF65-F5344CB8AC3E}">
        <p14:creationId xmlns:p14="http://schemas.microsoft.com/office/powerpoint/2010/main" val="74439189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dirty="0"/>
          </a:p>
        </p:txBody>
      </p:sp>
    </p:spTree>
    <p:extLst>
      <p:ext uri="{BB962C8B-B14F-4D97-AF65-F5344CB8AC3E}">
        <p14:creationId xmlns:p14="http://schemas.microsoft.com/office/powerpoint/2010/main" val="243617779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dirty="0"/>
          </a:p>
        </p:txBody>
      </p:sp>
    </p:spTree>
    <p:extLst>
      <p:ext uri="{BB962C8B-B14F-4D97-AF65-F5344CB8AC3E}">
        <p14:creationId xmlns:p14="http://schemas.microsoft.com/office/powerpoint/2010/main" val="6637323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dirty="0"/>
          </a:p>
        </p:txBody>
      </p:sp>
    </p:spTree>
    <p:extLst>
      <p:ext uri="{BB962C8B-B14F-4D97-AF65-F5344CB8AC3E}">
        <p14:creationId xmlns:p14="http://schemas.microsoft.com/office/powerpoint/2010/main" val="327699260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dirty="0"/>
          </a:p>
        </p:txBody>
      </p:sp>
    </p:spTree>
    <p:extLst>
      <p:ext uri="{BB962C8B-B14F-4D97-AF65-F5344CB8AC3E}">
        <p14:creationId xmlns:p14="http://schemas.microsoft.com/office/powerpoint/2010/main" val="147311843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dirty="0"/>
          </a:p>
        </p:txBody>
      </p:sp>
    </p:spTree>
    <p:extLst>
      <p:ext uri="{BB962C8B-B14F-4D97-AF65-F5344CB8AC3E}">
        <p14:creationId xmlns:p14="http://schemas.microsoft.com/office/powerpoint/2010/main" val="237532265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dirty="0"/>
          </a:p>
        </p:txBody>
      </p:sp>
    </p:spTree>
    <p:extLst>
      <p:ext uri="{BB962C8B-B14F-4D97-AF65-F5344CB8AC3E}">
        <p14:creationId xmlns:p14="http://schemas.microsoft.com/office/powerpoint/2010/main" val="344477958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120</a:t>
            </a:fld>
            <a:endParaRPr lang="en-US" dirty="0">
              <a:solidFill>
                <a:prstClr val="black"/>
              </a:solidFill>
            </a:endParaRPr>
          </a:p>
        </p:txBody>
      </p:sp>
    </p:spTree>
    <p:extLst>
      <p:ext uri="{BB962C8B-B14F-4D97-AF65-F5344CB8AC3E}">
        <p14:creationId xmlns:p14="http://schemas.microsoft.com/office/powerpoint/2010/main" val="72535827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121</a:t>
            </a:fld>
            <a:endParaRPr lang="en-US" dirty="0">
              <a:solidFill>
                <a:prstClr val="black"/>
              </a:solidFill>
            </a:endParaRPr>
          </a:p>
        </p:txBody>
      </p:sp>
    </p:spTree>
    <p:extLst>
      <p:ext uri="{BB962C8B-B14F-4D97-AF65-F5344CB8AC3E}">
        <p14:creationId xmlns:p14="http://schemas.microsoft.com/office/powerpoint/2010/main" val="9054321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122</a:t>
            </a:fld>
            <a:endParaRPr lang="en-US" dirty="0">
              <a:solidFill>
                <a:prstClr val="black"/>
              </a:solidFill>
            </a:endParaRPr>
          </a:p>
        </p:txBody>
      </p:sp>
    </p:spTree>
    <p:extLst>
      <p:ext uri="{BB962C8B-B14F-4D97-AF65-F5344CB8AC3E}">
        <p14:creationId xmlns:p14="http://schemas.microsoft.com/office/powerpoint/2010/main" val="414699653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123</a:t>
            </a:fld>
            <a:endParaRPr lang="en-US" dirty="0">
              <a:solidFill>
                <a:prstClr val="black"/>
              </a:solidFill>
            </a:endParaRPr>
          </a:p>
        </p:txBody>
      </p:sp>
    </p:spTree>
    <p:extLst>
      <p:ext uri="{BB962C8B-B14F-4D97-AF65-F5344CB8AC3E}">
        <p14:creationId xmlns:p14="http://schemas.microsoft.com/office/powerpoint/2010/main" val="158602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dirty="0"/>
          </a:p>
        </p:txBody>
      </p:sp>
    </p:spTree>
    <p:extLst>
      <p:ext uri="{BB962C8B-B14F-4D97-AF65-F5344CB8AC3E}">
        <p14:creationId xmlns:p14="http://schemas.microsoft.com/office/powerpoint/2010/main" val="250040009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124</a:t>
            </a:fld>
            <a:endParaRPr lang="en-US" dirty="0">
              <a:solidFill>
                <a:prstClr val="black"/>
              </a:solidFill>
            </a:endParaRPr>
          </a:p>
        </p:txBody>
      </p:sp>
    </p:spTree>
    <p:extLst>
      <p:ext uri="{BB962C8B-B14F-4D97-AF65-F5344CB8AC3E}">
        <p14:creationId xmlns:p14="http://schemas.microsoft.com/office/powerpoint/2010/main" val="168053421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125</a:t>
            </a:fld>
            <a:endParaRPr lang="en-US" dirty="0">
              <a:solidFill>
                <a:prstClr val="black"/>
              </a:solidFill>
            </a:endParaRPr>
          </a:p>
        </p:txBody>
      </p:sp>
    </p:spTree>
    <p:extLst>
      <p:ext uri="{BB962C8B-B14F-4D97-AF65-F5344CB8AC3E}">
        <p14:creationId xmlns:p14="http://schemas.microsoft.com/office/powerpoint/2010/main" val="9023667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126</a:t>
            </a:fld>
            <a:endParaRPr lang="en-US" dirty="0">
              <a:solidFill>
                <a:prstClr val="black"/>
              </a:solidFill>
            </a:endParaRPr>
          </a:p>
        </p:txBody>
      </p:sp>
    </p:spTree>
    <p:extLst>
      <p:ext uri="{BB962C8B-B14F-4D97-AF65-F5344CB8AC3E}">
        <p14:creationId xmlns:p14="http://schemas.microsoft.com/office/powerpoint/2010/main" val="29661539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dirty="0"/>
          </a:p>
        </p:txBody>
      </p:sp>
    </p:spTree>
    <p:extLst>
      <p:ext uri="{BB962C8B-B14F-4D97-AF65-F5344CB8AC3E}">
        <p14:creationId xmlns:p14="http://schemas.microsoft.com/office/powerpoint/2010/main" val="148429620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dirty="0"/>
          </a:p>
        </p:txBody>
      </p:sp>
    </p:spTree>
    <p:extLst>
      <p:ext uri="{BB962C8B-B14F-4D97-AF65-F5344CB8AC3E}">
        <p14:creationId xmlns:p14="http://schemas.microsoft.com/office/powerpoint/2010/main" val="24746291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dirty="0"/>
          </a:p>
        </p:txBody>
      </p:sp>
    </p:spTree>
    <p:extLst>
      <p:ext uri="{BB962C8B-B14F-4D97-AF65-F5344CB8AC3E}">
        <p14:creationId xmlns:p14="http://schemas.microsoft.com/office/powerpoint/2010/main" val="227598203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dirty="0"/>
          </a:p>
        </p:txBody>
      </p:sp>
    </p:spTree>
    <p:extLst>
      <p:ext uri="{BB962C8B-B14F-4D97-AF65-F5344CB8AC3E}">
        <p14:creationId xmlns:p14="http://schemas.microsoft.com/office/powerpoint/2010/main" val="424167547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135</a:t>
            </a:fld>
            <a:endParaRPr lang="en-US" dirty="0">
              <a:solidFill>
                <a:prstClr val="black"/>
              </a:solidFill>
            </a:endParaRPr>
          </a:p>
        </p:txBody>
      </p:sp>
    </p:spTree>
    <p:extLst>
      <p:ext uri="{BB962C8B-B14F-4D97-AF65-F5344CB8AC3E}">
        <p14:creationId xmlns:p14="http://schemas.microsoft.com/office/powerpoint/2010/main" val="28655227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136</a:t>
            </a:fld>
            <a:endParaRPr lang="en-US" dirty="0">
              <a:solidFill>
                <a:prstClr val="black"/>
              </a:solidFill>
            </a:endParaRPr>
          </a:p>
        </p:txBody>
      </p:sp>
    </p:spTree>
    <p:extLst>
      <p:ext uri="{BB962C8B-B14F-4D97-AF65-F5344CB8AC3E}">
        <p14:creationId xmlns:p14="http://schemas.microsoft.com/office/powerpoint/2010/main" val="148795023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137</a:t>
            </a:fld>
            <a:endParaRPr lang="en-US" dirty="0">
              <a:solidFill>
                <a:prstClr val="black"/>
              </a:solidFill>
            </a:endParaRPr>
          </a:p>
        </p:txBody>
      </p:sp>
    </p:spTree>
    <p:extLst>
      <p:ext uri="{BB962C8B-B14F-4D97-AF65-F5344CB8AC3E}">
        <p14:creationId xmlns:p14="http://schemas.microsoft.com/office/powerpoint/2010/main" val="2339681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dirty="0"/>
          </a:p>
        </p:txBody>
      </p:sp>
    </p:spTree>
    <p:extLst>
      <p:ext uri="{BB962C8B-B14F-4D97-AF65-F5344CB8AC3E}">
        <p14:creationId xmlns:p14="http://schemas.microsoft.com/office/powerpoint/2010/main" val="226756266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138</a:t>
            </a:fld>
            <a:endParaRPr lang="en-US" dirty="0">
              <a:solidFill>
                <a:prstClr val="black"/>
              </a:solidFill>
            </a:endParaRPr>
          </a:p>
        </p:txBody>
      </p:sp>
    </p:spTree>
    <p:extLst>
      <p:ext uri="{BB962C8B-B14F-4D97-AF65-F5344CB8AC3E}">
        <p14:creationId xmlns:p14="http://schemas.microsoft.com/office/powerpoint/2010/main" val="91948325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139</a:t>
            </a:fld>
            <a:endParaRPr lang="en-US" dirty="0">
              <a:solidFill>
                <a:prstClr val="black"/>
              </a:solidFill>
            </a:endParaRPr>
          </a:p>
        </p:txBody>
      </p:sp>
    </p:spTree>
    <p:extLst>
      <p:ext uri="{BB962C8B-B14F-4D97-AF65-F5344CB8AC3E}">
        <p14:creationId xmlns:p14="http://schemas.microsoft.com/office/powerpoint/2010/main" val="37205470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140</a:t>
            </a:fld>
            <a:endParaRPr lang="en-US" dirty="0">
              <a:solidFill>
                <a:prstClr val="black"/>
              </a:solidFill>
            </a:endParaRPr>
          </a:p>
        </p:txBody>
      </p:sp>
    </p:spTree>
    <p:extLst>
      <p:ext uri="{BB962C8B-B14F-4D97-AF65-F5344CB8AC3E}">
        <p14:creationId xmlns:p14="http://schemas.microsoft.com/office/powerpoint/2010/main" val="314260607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141</a:t>
            </a:fld>
            <a:endParaRPr lang="en-US" dirty="0">
              <a:solidFill>
                <a:prstClr val="black"/>
              </a:solidFill>
            </a:endParaRPr>
          </a:p>
        </p:txBody>
      </p:sp>
    </p:spTree>
    <p:extLst>
      <p:ext uri="{BB962C8B-B14F-4D97-AF65-F5344CB8AC3E}">
        <p14:creationId xmlns:p14="http://schemas.microsoft.com/office/powerpoint/2010/main" val="203980146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142</a:t>
            </a:fld>
            <a:endParaRPr lang="en-US" dirty="0">
              <a:solidFill>
                <a:prstClr val="black"/>
              </a:solidFill>
            </a:endParaRPr>
          </a:p>
        </p:txBody>
      </p:sp>
    </p:spTree>
    <p:extLst>
      <p:ext uri="{BB962C8B-B14F-4D97-AF65-F5344CB8AC3E}">
        <p14:creationId xmlns:p14="http://schemas.microsoft.com/office/powerpoint/2010/main" val="289341717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dirty="0"/>
          </a:p>
        </p:txBody>
      </p:sp>
    </p:spTree>
    <p:extLst>
      <p:ext uri="{BB962C8B-B14F-4D97-AF65-F5344CB8AC3E}">
        <p14:creationId xmlns:p14="http://schemas.microsoft.com/office/powerpoint/2010/main" val="38790534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dirty="0"/>
          </a:p>
        </p:txBody>
      </p:sp>
    </p:spTree>
    <p:extLst>
      <p:ext uri="{BB962C8B-B14F-4D97-AF65-F5344CB8AC3E}">
        <p14:creationId xmlns:p14="http://schemas.microsoft.com/office/powerpoint/2010/main" val="32089985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dirty="0"/>
          </a:p>
        </p:txBody>
      </p:sp>
    </p:spTree>
    <p:extLst>
      <p:ext uri="{BB962C8B-B14F-4D97-AF65-F5344CB8AC3E}">
        <p14:creationId xmlns:p14="http://schemas.microsoft.com/office/powerpoint/2010/main" val="34153852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dirty="0"/>
          </a:p>
        </p:txBody>
      </p:sp>
    </p:spTree>
    <p:extLst>
      <p:ext uri="{BB962C8B-B14F-4D97-AF65-F5344CB8AC3E}">
        <p14:creationId xmlns:p14="http://schemas.microsoft.com/office/powerpoint/2010/main" val="117619224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dirty="0"/>
          </a:p>
        </p:txBody>
      </p:sp>
    </p:spTree>
    <p:extLst>
      <p:ext uri="{BB962C8B-B14F-4D97-AF65-F5344CB8AC3E}">
        <p14:creationId xmlns:p14="http://schemas.microsoft.com/office/powerpoint/2010/main" val="247834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squared Pearson correlation</a:t>
            </a:r>
            <a:r>
              <a:rPr lang="en-US" sz="1200" kern="1200" baseline="0" dirty="0" smtClean="0">
                <a:solidFill>
                  <a:schemeClr val="tx1"/>
                </a:solidFill>
                <a:latin typeface="+mn-lt"/>
                <a:ea typeface="+mn-ea"/>
                <a:cs typeface="+mn-cs"/>
              </a:rPr>
              <a:t> coefficient.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dirty="0"/>
          </a:p>
        </p:txBody>
      </p:sp>
    </p:spTree>
    <p:extLst>
      <p:ext uri="{BB962C8B-B14F-4D97-AF65-F5344CB8AC3E}">
        <p14:creationId xmlns:p14="http://schemas.microsoft.com/office/powerpoint/2010/main" val="347204979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dirty="0"/>
          </a:p>
        </p:txBody>
      </p:sp>
    </p:spTree>
    <p:extLst>
      <p:ext uri="{BB962C8B-B14F-4D97-AF65-F5344CB8AC3E}">
        <p14:creationId xmlns:p14="http://schemas.microsoft.com/office/powerpoint/2010/main" val="6122019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dirty="0"/>
          </a:p>
        </p:txBody>
      </p:sp>
    </p:spTree>
    <p:extLst>
      <p:ext uri="{BB962C8B-B14F-4D97-AF65-F5344CB8AC3E}">
        <p14:creationId xmlns:p14="http://schemas.microsoft.com/office/powerpoint/2010/main" val="310284817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dirty="0"/>
          </a:p>
        </p:txBody>
      </p:sp>
    </p:spTree>
    <p:extLst>
      <p:ext uri="{BB962C8B-B14F-4D97-AF65-F5344CB8AC3E}">
        <p14:creationId xmlns:p14="http://schemas.microsoft.com/office/powerpoint/2010/main" val="78875685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dirty="0"/>
          </a:p>
        </p:txBody>
      </p:sp>
    </p:spTree>
    <p:extLst>
      <p:ext uri="{BB962C8B-B14F-4D97-AF65-F5344CB8AC3E}">
        <p14:creationId xmlns:p14="http://schemas.microsoft.com/office/powerpoint/2010/main" val="279793589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dirty="0"/>
          </a:p>
        </p:txBody>
      </p:sp>
    </p:spTree>
    <p:extLst>
      <p:ext uri="{BB962C8B-B14F-4D97-AF65-F5344CB8AC3E}">
        <p14:creationId xmlns:p14="http://schemas.microsoft.com/office/powerpoint/2010/main" val="255970764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dirty="0"/>
          </a:p>
        </p:txBody>
      </p:sp>
    </p:spTree>
    <p:extLst>
      <p:ext uri="{BB962C8B-B14F-4D97-AF65-F5344CB8AC3E}">
        <p14:creationId xmlns:p14="http://schemas.microsoft.com/office/powerpoint/2010/main" val="390522554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dirty="0"/>
          </a:p>
        </p:txBody>
      </p:sp>
    </p:spTree>
    <p:extLst>
      <p:ext uri="{BB962C8B-B14F-4D97-AF65-F5344CB8AC3E}">
        <p14:creationId xmlns:p14="http://schemas.microsoft.com/office/powerpoint/2010/main" val="224077389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spline.</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dirty="0"/>
          </a:p>
        </p:txBody>
      </p:sp>
    </p:spTree>
    <p:extLst>
      <p:ext uri="{BB962C8B-B14F-4D97-AF65-F5344CB8AC3E}">
        <p14:creationId xmlns:p14="http://schemas.microsoft.com/office/powerpoint/2010/main" val="196930034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dirty="0"/>
          </a:p>
        </p:txBody>
      </p:sp>
    </p:spTree>
    <p:extLst>
      <p:ext uri="{BB962C8B-B14F-4D97-AF65-F5344CB8AC3E}">
        <p14:creationId xmlns:p14="http://schemas.microsoft.com/office/powerpoint/2010/main" val="29284423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dirty="0"/>
          </a:p>
        </p:txBody>
      </p:sp>
    </p:spTree>
    <p:extLst>
      <p:ext uri="{BB962C8B-B14F-4D97-AF65-F5344CB8AC3E}">
        <p14:creationId xmlns:p14="http://schemas.microsoft.com/office/powerpoint/2010/main" val="51419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dirty="0"/>
          </a:p>
        </p:txBody>
      </p:sp>
    </p:spTree>
    <p:extLst>
      <p:ext uri="{BB962C8B-B14F-4D97-AF65-F5344CB8AC3E}">
        <p14:creationId xmlns:p14="http://schemas.microsoft.com/office/powerpoint/2010/main" val="118417321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dirty="0"/>
          </a:p>
        </p:txBody>
      </p:sp>
    </p:spTree>
    <p:extLst>
      <p:ext uri="{BB962C8B-B14F-4D97-AF65-F5344CB8AC3E}">
        <p14:creationId xmlns:p14="http://schemas.microsoft.com/office/powerpoint/2010/main" val="301917385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dirty="0"/>
          </a:p>
        </p:txBody>
      </p:sp>
    </p:spTree>
    <p:extLst>
      <p:ext uri="{BB962C8B-B14F-4D97-AF65-F5344CB8AC3E}">
        <p14:creationId xmlns:p14="http://schemas.microsoft.com/office/powerpoint/2010/main" val="39218252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dirty="0"/>
          </a:p>
        </p:txBody>
      </p:sp>
    </p:spTree>
    <p:extLst>
      <p:ext uri="{BB962C8B-B14F-4D97-AF65-F5344CB8AC3E}">
        <p14:creationId xmlns:p14="http://schemas.microsoft.com/office/powerpoint/2010/main" val="264830144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dirty="0"/>
          </a:p>
        </p:txBody>
      </p:sp>
    </p:spTree>
    <p:extLst>
      <p:ext uri="{BB962C8B-B14F-4D97-AF65-F5344CB8AC3E}">
        <p14:creationId xmlns:p14="http://schemas.microsoft.com/office/powerpoint/2010/main" val="120244162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dirty="0"/>
          </a:p>
        </p:txBody>
      </p:sp>
    </p:spTree>
    <p:extLst>
      <p:ext uri="{BB962C8B-B14F-4D97-AF65-F5344CB8AC3E}">
        <p14:creationId xmlns:p14="http://schemas.microsoft.com/office/powerpoint/2010/main" val="190537793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dirty="0"/>
          </a:p>
        </p:txBody>
      </p:sp>
    </p:spTree>
    <p:extLst>
      <p:ext uri="{BB962C8B-B14F-4D97-AF65-F5344CB8AC3E}">
        <p14:creationId xmlns:p14="http://schemas.microsoft.com/office/powerpoint/2010/main" val="796430296"/>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2C4CF527-DB22-4A89-A796-D9BF6FBA4C61}" type="slidenum">
              <a:rPr lang="en-US" smtClean="0"/>
              <a:pPr/>
              <a:t>172</a:t>
            </a:fld>
            <a:endParaRPr lang="en-US" dirty="0"/>
          </a:p>
        </p:txBody>
      </p:sp>
    </p:spTree>
    <p:extLst>
      <p:ext uri="{BB962C8B-B14F-4D97-AF65-F5344CB8AC3E}">
        <p14:creationId xmlns:p14="http://schemas.microsoft.com/office/powerpoint/2010/main" val="119116240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dirty="0"/>
          </a:p>
        </p:txBody>
      </p:sp>
    </p:spTree>
    <p:extLst>
      <p:ext uri="{BB962C8B-B14F-4D97-AF65-F5344CB8AC3E}">
        <p14:creationId xmlns:p14="http://schemas.microsoft.com/office/powerpoint/2010/main" val="315076104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dirty="0"/>
          </a:p>
        </p:txBody>
      </p:sp>
    </p:spTree>
    <p:extLst>
      <p:ext uri="{BB962C8B-B14F-4D97-AF65-F5344CB8AC3E}">
        <p14:creationId xmlns:p14="http://schemas.microsoft.com/office/powerpoint/2010/main" val="143798289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175</a:t>
            </a:fld>
            <a:endParaRPr lang="en-US" dirty="0">
              <a:solidFill>
                <a:prstClr val="black"/>
              </a:solidFill>
            </a:endParaRPr>
          </a:p>
        </p:txBody>
      </p:sp>
    </p:spTree>
    <p:extLst>
      <p:ext uri="{BB962C8B-B14F-4D97-AF65-F5344CB8AC3E}">
        <p14:creationId xmlns:p14="http://schemas.microsoft.com/office/powerpoint/2010/main" val="428325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dirty="0"/>
          </a:p>
        </p:txBody>
      </p:sp>
    </p:spTree>
    <p:extLst>
      <p:ext uri="{BB962C8B-B14F-4D97-AF65-F5344CB8AC3E}">
        <p14:creationId xmlns:p14="http://schemas.microsoft.com/office/powerpoint/2010/main" val="32316651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176</a:t>
            </a:fld>
            <a:endParaRPr lang="en-US" dirty="0">
              <a:solidFill>
                <a:prstClr val="black"/>
              </a:solidFill>
            </a:endParaRPr>
          </a:p>
        </p:txBody>
      </p:sp>
    </p:spTree>
    <p:extLst>
      <p:ext uri="{BB962C8B-B14F-4D97-AF65-F5344CB8AC3E}">
        <p14:creationId xmlns:p14="http://schemas.microsoft.com/office/powerpoint/2010/main" val="249402633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dirty="0"/>
          </a:p>
        </p:txBody>
      </p:sp>
    </p:spTree>
    <p:extLst>
      <p:ext uri="{BB962C8B-B14F-4D97-AF65-F5344CB8AC3E}">
        <p14:creationId xmlns:p14="http://schemas.microsoft.com/office/powerpoint/2010/main" val="194173197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dirty="0"/>
          </a:p>
        </p:txBody>
      </p:sp>
    </p:spTree>
    <p:extLst>
      <p:ext uri="{BB962C8B-B14F-4D97-AF65-F5344CB8AC3E}">
        <p14:creationId xmlns:p14="http://schemas.microsoft.com/office/powerpoint/2010/main" val="94172139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dirty="0"/>
          </a:p>
        </p:txBody>
      </p:sp>
    </p:spTree>
    <p:extLst>
      <p:ext uri="{BB962C8B-B14F-4D97-AF65-F5344CB8AC3E}">
        <p14:creationId xmlns:p14="http://schemas.microsoft.com/office/powerpoint/2010/main" val="213692959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dirty="0"/>
          </a:p>
        </p:txBody>
      </p:sp>
    </p:spTree>
    <p:extLst>
      <p:ext uri="{BB962C8B-B14F-4D97-AF65-F5344CB8AC3E}">
        <p14:creationId xmlns:p14="http://schemas.microsoft.com/office/powerpoint/2010/main" val="171909612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dirty="0"/>
          </a:p>
        </p:txBody>
      </p:sp>
    </p:spTree>
    <p:extLst>
      <p:ext uri="{BB962C8B-B14F-4D97-AF65-F5344CB8AC3E}">
        <p14:creationId xmlns:p14="http://schemas.microsoft.com/office/powerpoint/2010/main" val="174172615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dirty="0"/>
          </a:p>
        </p:txBody>
      </p:sp>
    </p:spTree>
    <p:extLst>
      <p:ext uri="{BB962C8B-B14F-4D97-AF65-F5344CB8AC3E}">
        <p14:creationId xmlns:p14="http://schemas.microsoft.com/office/powerpoint/2010/main" val="347748585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dirty="0"/>
          </a:p>
        </p:txBody>
      </p:sp>
    </p:spTree>
    <p:extLst>
      <p:ext uri="{BB962C8B-B14F-4D97-AF65-F5344CB8AC3E}">
        <p14:creationId xmlns:p14="http://schemas.microsoft.com/office/powerpoint/2010/main" val="323991955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dirty="0"/>
          </a:p>
        </p:txBody>
      </p:sp>
    </p:spTree>
    <p:extLst>
      <p:ext uri="{BB962C8B-B14F-4D97-AF65-F5344CB8AC3E}">
        <p14:creationId xmlns:p14="http://schemas.microsoft.com/office/powerpoint/2010/main" val="90865253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dirty="0"/>
          </a:p>
        </p:txBody>
      </p:sp>
    </p:spTree>
    <p:extLst>
      <p:ext uri="{BB962C8B-B14F-4D97-AF65-F5344CB8AC3E}">
        <p14:creationId xmlns:p14="http://schemas.microsoft.com/office/powerpoint/2010/main" val="3578022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dirty="0"/>
          </a:p>
        </p:txBody>
      </p:sp>
    </p:spTree>
    <p:extLst>
      <p:ext uri="{BB962C8B-B14F-4D97-AF65-F5344CB8AC3E}">
        <p14:creationId xmlns:p14="http://schemas.microsoft.com/office/powerpoint/2010/main" val="113803843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186</a:t>
            </a:fld>
            <a:endParaRPr lang="en-US" dirty="0">
              <a:solidFill>
                <a:prstClr val="black"/>
              </a:solidFill>
            </a:endParaRPr>
          </a:p>
        </p:txBody>
      </p:sp>
    </p:spTree>
    <p:extLst>
      <p:ext uri="{BB962C8B-B14F-4D97-AF65-F5344CB8AC3E}">
        <p14:creationId xmlns:p14="http://schemas.microsoft.com/office/powerpoint/2010/main" val="332508336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year following transplantation. The percentages are based on patients with known responses.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dirty="0"/>
          </a:p>
        </p:txBody>
      </p:sp>
    </p:spTree>
    <p:extLst>
      <p:ext uri="{BB962C8B-B14F-4D97-AF65-F5344CB8AC3E}">
        <p14:creationId xmlns:p14="http://schemas.microsoft.com/office/powerpoint/2010/main" val="90033614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dirty="0"/>
          </a:p>
        </p:txBody>
      </p:sp>
    </p:spTree>
    <p:extLst>
      <p:ext uri="{BB962C8B-B14F-4D97-AF65-F5344CB8AC3E}">
        <p14:creationId xmlns:p14="http://schemas.microsoft.com/office/powerpoint/2010/main" val="140636548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years following transplantation. The percentages are based on patients with known responses. To reduce bias, only patients with responses reported on every follow-up through the 10-year annual follow-up were included in the 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dirty="0"/>
          </a:p>
        </p:txBody>
      </p:sp>
    </p:spTree>
    <p:extLst>
      <p:ext uri="{BB962C8B-B14F-4D97-AF65-F5344CB8AC3E}">
        <p14:creationId xmlns:p14="http://schemas.microsoft.com/office/powerpoint/2010/main" val="54430847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190</a:t>
            </a:fld>
            <a:endParaRPr lang="en-US" dirty="0"/>
          </a:p>
        </p:txBody>
      </p:sp>
    </p:spTree>
    <p:extLst>
      <p:ext uri="{BB962C8B-B14F-4D97-AF65-F5344CB8AC3E}">
        <p14:creationId xmlns:p14="http://schemas.microsoft.com/office/powerpoint/2010/main" val="59841818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191</a:t>
            </a:fld>
            <a:endParaRPr lang="en-US" dirty="0"/>
          </a:p>
        </p:txBody>
      </p:sp>
    </p:spTree>
    <p:extLst>
      <p:ext uri="{BB962C8B-B14F-4D97-AF65-F5344CB8AC3E}">
        <p14:creationId xmlns:p14="http://schemas.microsoft.com/office/powerpoint/2010/main" val="314028791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192</a:t>
            </a:fld>
            <a:endParaRPr lang="en-US" dirty="0"/>
          </a:p>
        </p:txBody>
      </p:sp>
    </p:spTree>
    <p:extLst>
      <p:ext uri="{BB962C8B-B14F-4D97-AF65-F5344CB8AC3E}">
        <p14:creationId xmlns:p14="http://schemas.microsoft.com/office/powerpoint/2010/main" val="428239590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193</a:t>
            </a:fld>
            <a:endParaRPr lang="en-US" dirty="0"/>
          </a:p>
        </p:txBody>
      </p:sp>
    </p:spTree>
    <p:extLst>
      <p:ext uri="{BB962C8B-B14F-4D97-AF65-F5344CB8AC3E}">
        <p14:creationId xmlns:p14="http://schemas.microsoft.com/office/powerpoint/2010/main" val="77147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dirty="0"/>
          </a:p>
        </p:txBody>
      </p:sp>
    </p:spTree>
    <p:extLst>
      <p:ext uri="{BB962C8B-B14F-4D97-AF65-F5344CB8AC3E}">
        <p14:creationId xmlns:p14="http://schemas.microsoft.com/office/powerpoint/2010/main" val="1889485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dirty="0"/>
          </a:p>
        </p:txBody>
      </p:sp>
    </p:spTree>
    <p:extLst>
      <p:ext uri="{BB962C8B-B14F-4D97-AF65-F5344CB8AC3E}">
        <p14:creationId xmlns:p14="http://schemas.microsoft.com/office/powerpoint/2010/main" val="146352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dirty="0"/>
          </a:p>
        </p:txBody>
      </p:sp>
    </p:spTree>
    <p:extLst>
      <p:ext uri="{BB962C8B-B14F-4D97-AF65-F5344CB8AC3E}">
        <p14:creationId xmlns:p14="http://schemas.microsoft.com/office/powerpoint/2010/main" val="189771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dirty="0"/>
          </a:p>
        </p:txBody>
      </p:sp>
    </p:spTree>
    <p:extLst>
      <p:ext uri="{BB962C8B-B14F-4D97-AF65-F5344CB8AC3E}">
        <p14:creationId xmlns:p14="http://schemas.microsoft.com/office/powerpoint/2010/main" val="482570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dirty="0"/>
          </a:p>
        </p:txBody>
      </p:sp>
    </p:spTree>
    <p:extLst>
      <p:ext uri="{BB962C8B-B14F-4D97-AF65-F5344CB8AC3E}">
        <p14:creationId xmlns:p14="http://schemas.microsoft.com/office/powerpoint/2010/main" val="2917114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dirty="0"/>
          </a:p>
        </p:txBody>
      </p:sp>
    </p:spTree>
    <p:extLst>
      <p:ext uri="{BB962C8B-B14F-4D97-AF65-F5344CB8AC3E}">
        <p14:creationId xmlns:p14="http://schemas.microsoft.com/office/powerpoint/2010/main" val="2610045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dirty="0"/>
          </a:p>
        </p:txBody>
      </p:sp>
    </p:spTree>
    <p:extLst>
      <p:ext uri="{BB962C8B-B14F-4D97-AF65-F5344CB8AC3E}">
        <p14:creationId xmlns:p14="http://schemas.microsoft.com/office/powerpoint/2010/main" val="1726068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dirty="0"/>
          </a:p>
        </p:txBody>
      </p:sp>
    </p:spTree>
    <p:extLst>
      <p:ext uri="{BB962C8B-B14F-4D97-AF65-F5344CB8AC3E}">
        <p14:creationId xmlns:p14="http://schemas.microsoft.com/office/powerpoint/2010/main" val="3870994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dirty="0"/>
          </a:p>
        </p:txBody>
      </p:sp>
    </p:spTree>
    <p:extLst>
      <p:ext uri="{BB962C8B-B14F-4D97-AF65-F5344CB8AC3E}">
        <p14:creationId xmlns:p14="http://schemas.microsoft.com/office/powerpoint/2010/main" val="2314153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dirty="0"/>
          </a:p>
        </p:txBody>
      </p:sp>
    </p:spTree>
    <p:extLst>
      <p:ext uri="{BB962C8B-B14F-4D97-AF65-F5344CB8AC3E}">
        <p14:creationId xmlns:p14="http://schemas.microsoft.com/office/powerpoint/2010/main" val="4134937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dirty="0"/>
          </a:p>
        </p:txBody>
      </p:sp>
    </p:spTree>
    <p:extLst>
      <p:ext uri="{BB962C8B-B14F-4D97-AF65-F5344CB8AC3E}">
        <p14:creationId xmlns:p14="http://schemas.microsoft.com/office/powerpoint/2010/main" val="1286681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dirty="0"/>
          </a:p>
        </p:txBody>
      </p:sp>
    </p:spTree>
    <p:extLst>
      <p:ext uri="{BB962C8B-B14F-4D97-AF65-F5344CB8AC3E}">
        <p14:creationId xmlns:p14="http://schemas.microsoft.com/office/powerpoint/2010/main" val="2828498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dirty="0"/>
          </a:p>
        </p:txBody>
      </p:sp>
    </p:spTree>
    <p:extLst>
      <p:ext uri="{BB962C8B-B14F-4D97-AF65-F5344CB8AC3E}">
        <p14:creationId xmlns:p14="http://schemas.microsoft.com/office/powerpoint/2010/main" val="3828218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dirty="0"/>
          </a:p>
        </p:txBody>
      </p:sp>
    </p:spTree>
    <p:extLst>
      <p:ext uri="{BB962C8B-B14F-4D97-AF65-F5344CB8AC3E}">
        <p14:creationId xmlns:p14="http://schemas.microsoft.com/office/powerpoint/2010/main" val="4293733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dirty="0"/>
          </a:p>
        </p:txBody>
      </p:sp>
    </p:spTree>
    <p:extLst>
      <p:ext uri="{BB962C8B-B14F-4D97-AF65-F5344CB8AC3E}">
        <p14:creationId xmlns:p14="http://schemas.microsoft.com/office/powerpoint/2010/main" val="3486501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1667747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dirty="0"/>
          </a:p>
        </p:txBody>
      </p:sp>
    </p:spTree>
    <p:extLst>
      <p:ext uri="{BB962C8B-B14F-4D97-AF65-F5344CB8AC3E}">
        <p14:creationId xmlns:p14="http://schemas.microsoft.com/office/powerpoint/2010/main" val="26959147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dirty="0"/>
          </a:p>
        </p:txBody>
      </p:sp>
    </p:spTree>
    <p:extLst>
      <p:ext uri="{BB962C8B-B14F-4D97-AF65-F5344CB8AC3E}">
        <p14:creationId xmlns:p14="http://schemas.microsoft.com/office/powerpoint/2010/main" val="2726400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dirty="0"/>
          </a:p>
        </p:txBody>
      </p:sp>
    </p:spTree>
    <p:extLst>
      <p:ext uri="{BB962C8B-B14F-4D97-AF65-F5344CB8AC3E}">
        <p14:creationId xmlns:p14="http://schemas.microsoft.com/office/powerpoint/2010/main" val="1566047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dirty="0"/>
          </a:p>
        </p:txBody>
      </p:sp>
    </p:spTree>
    <p:extLst>
      <p:ext uri="{BB962C8B-B14F-4D97-AF65-F5344CB8AC3E}">
        <p14:creationId xmlns:p14="http://schemas.microsoft.com/office/powerpoint/2010/main" val="1650582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dirty="0"/>
          </a:p>
        </p:txBody>
      </p:sp>
    </p:spTree>
    <p:extLst>
      <p:ext uri="{BB962C8B-B14F-4D97-AF65-F5344CB8AC3E}">
        <p14:creationId xmlns:p14="http://schemas.microsoft.com/office/powerpoint/2010/main" val="1581812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dirty="0"/>
          </a:p>
        </p:txBody>
      </p:sp>
    </p:spTree>
    <p:extLst>
      <p:ext uri="{BB962C8B-B14F-4D97-AF65-F5344CB8AC3E}">
        <p14:creationId xmlns:p14="http://schemas.microsoft.com/office/powerpoint/2010/main" val="35582561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dirty="0"/>
          </a:p>
        </p:txBody>
      </p:sp>
    </p:spTree>
    <p:extLst>
      <p:ext uri="{BB962C8B-B14F-4D97-AF65-F5344CB8AC3E}">
        <p14:creationId xmlns:p14="http://schemas.microsoft.com/office/powerpoint/2010/main" val="437085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dirty="0"/>
          </a:p>
        </p:txBody>
      </p:sp>
    </p:spTree>
    <p:extLst>
      <p:ext uri="{BB962C8B-B14F-4D97-AF65-F5344CB8AC3E}">
        <p14:creationId xmlns:p14="http://schemas.microsoft.com/office/powerpoint/2010/main" val="352278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dirty="0"/>
          </a:p>
        </p:txBody>
      </p:sp>
    </p:spTree>
    <p:extLst>
      <p:ext uri="{BB962C8B-B14F-4D97-AF65-F5344CB8AC3E}">
        <p14:creationId xmlns:p14="http://schemas.microsoft.com/office/powerpoint/2010/main" val="2879668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1887661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Freedom from h</a:t>
            </a:r>
            <a:r>
              <a:rPr lang="en-US" sz="1200" kern="1200" dirty="0" smtClean="0">
                <a:solidFill>
                  <a:srgbClr val="FFFF00"/>
                </a:solidFill>
                <a:latin typeface="+mn-lt"/>
                <a:ea typeface="+mn-ea"/>
                <a:cs typeface="+mn-cs"/>
              </a:rPr>
              <a:t>ospitalization for rejection rates by era were computed using the Kaplan-Meier method.</a:t>
            </a:r>
          </a:p>
          <a:p>
            <a:endParaRPr lang="en-US" sz="1200" kern="1200" dirty="0" smtClean="0">
              <a:solidFill>
                <a:srgbClr val="FFFF00"/>
              </a:solidFill>
              <a:latin typeface="+mn-lt"/>
              <a:ea typeface="+mn-ea"/>
              <a:cs typeface="+mn-cs"/>
            </a:endParaRPr>
          </a:p>
          <a:p>
            <a:r>
              <a:rPr lang="en-US" sz="1200" kern="1200" dirty="0" smtClean="0">
                <a:solidFill>
                  <a:srgbClr val="FFFF00"/>
                </a:solidFill>
                <a:latin typeface="+mn-lt"/>
                <a:ea typeface="+mn-ea"/>
                <a:cs typeface="+mn-cs"/>
              </a:rPr>
              <a:t>Hospitalizations for rejections are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rgbClr val="FFFF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FF00"/>
                </a:solidFill>
                <a:latin typeface="+mn-lt"/>
                <a:ea typeface="+mn-ea"/>
                <a:cs typeface="+mn-cs"/>
              </a:rPr>
              <a:t>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rgbClr val="FFFF00"/>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dirty="0"/>
          </a:p>
        </p:txBody>
      </p:sp>
    </p:spTree>
    <p:extLst>
      <p:ext uri="{BB962C8B-B14F-4D97-AF65-F5344CB8AC3E}">
        <p14:creationId xmlns:p14="http://schemas.microsoft.com/office/powerpoint/2010/main" val="168958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dirty="0"/>
          </a:p>
        </p:txBody>
      </p:sp>
    </p:spTree>
    <p:extLst>
      <p:ext uri="{BB962C8B-B14F-4D97-AF65-F5344CB8AC3E}">
        <p14:creationId xmlns:p14="http://schemas.microsoft.com/office/powerpoint/2010/main" val="1244237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dirty="0"/>
          </a:p>
        </p:txBody>
      </p:sp>
    </p:spTree>
    <p:extLst>
      <p:ext uri="{BB962C8B-B14F-4D97-AF65-F5344CB8AC3E}">
        <p14:creationId xmlns:p14="http://schemas.microsoft.com/office/powerpoint/2010/main" val="14594699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dirty="0"/>
          </a:p>
        </p:txBody>
      </p:sp>
    </p:spTree>
    <p:extLst>
      <p:ext uri="{BB962C8B-B14F-4D97-AF65-F5344CB8AC3E}">
        <p14:creationId xmlns:p14="http://schemas.microsoft.com/office/powerpoint/2010/main" val="39089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23723725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dirty="0"/>
          </a:p>
        </p:txBody>
      </p:sp>
    </p:spTree>
    <p:extLst>
      <p:ext uri="{BB962C8B-B14F-4D97-AF65-F5344CB8AC3E}">
        <p14:creationId xmlns:p14="http://schemas.microsoft.com/office/powerpoint/2010/main" val="1443576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dirty="0"/>
          </a:p>
        </p:txBody>
      </p:sp>
    </p:spTree>
    <p:extLst>
      <p:ext uri="{BB962C8B-B14F-4D97-AF65-F5344CB8AC3E}">
        <p14:creationId xmlns:p14="http://schemas.microsoft.com/office/powerpoint/2010/main" val="2634057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dirty="0"/>
          </a:p>
        </p:txBody>
      </p:sp>
    </p:spTree>
    <p:extLst>
      <p:ext uri="{BB962C8B-B14F-4D97-AF65-F5344CB8AC3E}">
        <p14:creationId xmlns:p14="http://schemas.microsoft.com/office/powerpoint/2010/main" val="494509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dirty="0"/>
          </a:p>
        </p:txBody>
      </p:sp>
    </p:spTree>
    <p:extLst>
      <p:ext uri="{BB962C8B-B14F-4D97-AF65-F5344CB8AC3E}">
        <p14:creationId xmlns:p14="http://schemas.microsoft.com/office/powerpoint/2010/main" val="60697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dirty="0"/>
          </a:p>
        </p:txBody>
      </p:sp>
    </p:spTree>
    <p:extLst>
      <p:ext uri="{BB962C8B-B14F-4D97-AF65-F5344CB8AC3E}">
        <p14:creationId xmlns:p14="http://schemas.microsoft.com/office/powerpoint/2010/main" val="29031740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dirty="0"/>
          </a:p>
        </p:txBody>
      </p:sp>
    </p:spTree>
    <p:extLst>
      <p:ext uri="{BB962C8B-B14F-4D97-AF65-F5344CB8AC3E}">
        <p14:creationId xmlns:p14="http://schemas.microsoft.com/office/powerpoint/2010/main" val="41436426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dirty="0"/>
          </a:p>
        </p:txBody>
      </p:sp>
    </p:spTree>
    <p:extLst>
      <p:ext uri="{BB962C8B-B14F-4D97-AF65-F5344CB8AC3E}">
        <p14:creationId xmlns:p14="http://schemas.microsoft.com/office/powerpoint/2010/main" val="17603702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dirty="0"/>
          </a:p>
        </p:txBody>
      </p:sp>
    </p:spTree>
    <p:extLst>
      <p:ext uri="{BB962C8B-B14F-4D97-AF65-F5344CB8AC3E}">
        <p14:creationId xmlns:p14="http://schemas.microsoft.com/office/powerpoint/2010/main" val="1604045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dirty="0"/>
          </a:p>
        </p:txBody>
      </p:sp>
    </p:spTree>
    <p:extLst>
      <p:ext uri="{BB962C8B-B14F-4D97-AF65-F5344CB8AC3E}">
        <p14:creationId xmlns:p14="http://schemas.microsoft.com/office/powerpoint/2010/main" val="3391713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dirty="0"/>
          </a:p>
        </p:txBody>
      </p:sp>
    </p:spTree>
    <p:extLst>
      <p:ext uri="{BB962C8B-B14F-4D97-AF65-F5344CB8AC3E}">
        <p14:creationId xmlns:p14="http://schemas.microsoft.com/office/powerpoint/2010/main" val="236101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dirty="0"/>
          </a:p>
        </p:txBody>
      </p:sp>
    </p:spTree>
    <p:extLst>
      <p:ext uri="{BB962C8B-B14F-4D97-AF65-F5344CB8AC3E}">
        <p14:creationId xmlns:p14="http://schemas.microsoft.com/office/powerpoint/2010/main" val="36054157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dirty="0"/>
          </a:p>
        </p:txBody>
      </p:sp>
    </p:spTree>
    <p:extLst>
      <p:ext uri="{BB962C8B-B14F-4D97-AF65-F5344CB8AC3E}">
        <p14:creationId xmlns:p14="http://schemas.microsoft.com/office/powerpoint/2010/main" val="11725467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dirty="0"/>
          </a:p>
        </p:txBody>
      </p:sp>
    </p:spTree>
    <p:extLst>
      <p:ext uri="{BB962C8B-B14F-4D97-AF65-F5344CB8AC3E}">
        <p14:creationId xmlns:p14="http://schemas.microsoft.com/office/powerpoint/2010/main" val="3162564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dirty="0"/>
          </a:p>
        </p:txBody>
      </p:sp>
    </p:spTree>
    <p:extLst>
      <p:ext uri="{BB962C8B-B14F-4D97-AF65-F5344CB8AC3E}">
        <p14:creationId xmlns:p14="http://schemas.microsoft.com/office/powerpoint/2010/main" val="3731486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median survival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dirty="0"/>
          </a:p>
        </p:txBody>
      </p:sp>
    </p:spTree>
    <p:extLst>
      <p:ext uri="{BB962C8B-B14F-4D97-AF65-F5344CB8AC3E}">
        <p14:creationId xmlns:p14="http://schemas.microsoft.com/office/powerpoint/2010/main" val="3149188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12534503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dirty="0"/>
          </a:p>
        </p:txBody>
      </p:sp>
    </p:spTree>
    <p:extLst>
      <p:ext uri="{BB962C8B-B14F-4D97-AF65-F5344CB8AC3E}">
        <p14:creationId xmlns:p14="http://schemas.microsoft.com/office/powerpoint/2010/main" val="28016944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dirty="0"/>
          </a:p>
        </p:txBody>
      </p:sp>
    </p:spTree>
    <p:extLst>
      <p:ext uri="{BB962C8B-B14F-4D97-AF65-F5344CB8AC3E}">
        <p14:creationId xmlns:p14="http://schemas.microsoft.com/office/powerpoint/2010/main" val="14172376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dirty="0"/>
          </a:p>
        </p:txBody>
      </p:sp>
    </p:spTree>
    <p:extLst>
      <p:ext uri="{BB962C8B-B14F-4D97-AF65-F5344CB8AC3E}">
        <p14:creationId xmlns:p14="http://schemas.microsoft.com/office/powerpoint/2010/main" val="1735531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dirty="0"/>
          </a:p>
        </p:txBody>
      </p:sp>
    </p:spTree>
    <p:extLst>
      <p:ext uri="{BB962C8B-B14F-4D97-AF65-F5344CB8AC3E}">
        <p14:creationId xmlns:p14="http://schemas.microsoft.com/office/powerpoint/2010/main" val="8702008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dirty="0"/>
          </a:p>
        </p:txBody>
      </p:sp>
    </p:spTree>
    <p:extLst>
      <p:ext uri="{BB962C8B-B14F-4D97-AF65-F5344CB8AC3E}">
        <p14:creationId xmlns:p14="http://schemas.microsoft.com/office/powerpoint/2010/main" val="26510595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dirty="0"/>
          </a:p>
        </p:txBody>
      </p:sp>
    </p:spTree>
    <p:extLst>
      <p:ext uri="{BB962C8B-B14F-4D97-AF65-F5344CB8AC3E}">
        <p14:creationId xmlns:p14="http://schemas.microsoft.com/office/powerpoint/2010/main" val="42339098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dirty="0"/>
          </a:p>
        </p:txBody>
      </p:sp>
    </p:spTree>
    <p:extLst>
      <p:ext uri="{BB962C8B-B14F-4D97-AF65-F5344CB8AC3E}">
        <p14:creationId xmlns:p14="http://schemas.microsoft.com/office/powerpoint/2010/main" val="32195995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dirty="0"/>
          </a:p>
        </p:txBody>
      </p:sp>
    </p:spTree>
    <p:extLst>
      <p:ext uri="{BB962C8B-B14F-4D97-AF65-F5344CB8AC3E}">
        <p14:creationId xmlns:p14="http://schemas.microsoft.com/office/powerpoint/2010/main" val="33160232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dirty="0"/>
          </a:p>
        </p:txBody>
      </p:sp>
    </p:spTree>
    <p:extLst>
      <p:ext uri="{BB962C8B-B14F-4D97-AF65-F5344CB8AC3E}">
        <p14:creationId xmlns:p14="http://schemas.microsoft.com/office/powerpoint/2010/main" val="41301870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dirty="0"/>
          </a:p>
        </p:txBody>
      </p:sp>
    </p:spTree>
    <p:extLst>
      <p:ext uri="{BB962C8B-B14F-4D97-AF65-F5344CB8AC3E}">
        <p14:creationId xmlns:p14="http://schemas.microsoft.com/office/powerpoint/2010/main" val="276743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dirty="0"/>
          </a:p>
        </p:txBody>
      </p:sp>
    </p:spTree>
    <p:extLst>
      <p:ext uri="{BB962C8B-B14F-4D97-AF65-F5344CB8AC3E}">
        <p14:creationId xmlns:p14="http://schemas.microsoft.com/office/powerpoint/2010/main" val="5882143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10130202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8710909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  Rates were compared using the log-rank test statistic.  Numbers</a:t>
            </a:r>
            <a:r>
              <a:rPr lang="en-US" sz="1200" kern="1200" baseline="0" dirty="0" smtClean="0">
                <a:solidFill>
                  <a:schemeClr val="tx1"/>
                </a:solidFill>
                <a:latin typeface="+mn-lt"/>
                <a:ea typeface="+mn-ea"/>
                <a:cs typeface="+mn-cs"/>
              </a:rPr>
              <a:t> on the slide show total number of transplants for each era and transplant type.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are shown only for groups with 10 or more patients at risk (alive with follow-up) at 1 year.</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33477069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38506947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42236116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38696857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38500426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369779967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2416576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1316191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dirty="0"/>
          </a:p>
        </p:txBody>
      </p:sp>
    </p:spTree>
    <p:extLst>
      <p:ext uri="{BB962C8B-B14F-4D97-AF65-F5344CB8AC3E}">
        <p14:creationId xmlns:p14="http://schemas.microsoft.com/office/powerpoint/2010/main" val="21702319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14969075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82</a:t>
            </a:fld>
            <a:endParaRPr lang="en-US" dirty="0">
              <a:solidFill>
                <a:prstClr val="black"/>
              </a:solidFill>
            </a:endParaRPr>
          </a:p>
        </p:txBody>
      </p:sp>
    </p:spTree>
    <p:extLst>
      <p:ext uri="{BB962C8B-B14F-4D97-AF65-F5344CB8AC3E}">
        <p14:creationId xmlns:p14="http://schemas.microsoft.com/office/powerpoint/2010/main" val="92756627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solidFill>
                  <a:prstClr val="black"/>
                </a:solidFill>
              </a:rPr>
              <a:pPr/>
              <a:t>83</a:t>
            </a:fld>
            <a:endParaRPr lang="en-US" dirty="0">
              <a:solidFill>
                <a:prstClr val="black"/>
              </a:solidFill>
            </a:endParaRPr>
          </a:p>
        </p:txBody>
      </p:sp>
    </p:spTree>
    <p:extLst>
      <p:ext uri="{BB962C8B-B14F-4D97-AF65-F5344CB8AC3E}">
        <p14:creationId xmlns:p14="http://schemas.microsoft.com/office/powerpoint/2010/main" val="1202555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functional status reported on the 1-year, 3-year and 5-year annual follow-ups.  Because all follow-ups between January</a:t>
            </a:r>
            <a:r>
              <a:rPr lang="en-US" sz="1200" kern="1200" baseline="0" dirty="0" smtClean="0">
                <a:solidFill>
                  <a:schemeClr val="tx1"/>
                </a:solidFill>
                <a:latin typeface="+mn-lt"/>
                <a:ea typeface="+mn-ea"/>
                <a:cs typeface="+mn-cs"/>
              </a:rPr>
              <a:t> 2009 </a:t>
            </a:r>
            <a:r>
              <a:rPr lang="en-US" sz="1200" kern="1200" dirty="0" smtClean="0">
                <a:solidFill>
                  <a:schemeClr val="tx1"/>
                </a:solidFill>
                <a:latin typeface="+mn-lt"/>
                <a:ea typeface="+mn-ea"/>
                <a:cs typeface="+mn-cs"/>
              </a:rPr>
              <a:t>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33579514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3748769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2004 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dirty="0"/>
          </a:p>
        </p:txBody>
      </p:sp>
    </p:spTree>
    <p:extLst>
      <p:ext uri="{BB962C8B-B14F-4D97-AF65-F5344CB8AC3E}">
        <p14:creationId xmlns:p14="http://schemas.microsoft.com/office/powerpoint/2010/main" val="14479836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between the 2-year and 3-year follow-up, and between the 4-year and 5-year follow-ups, respectively.  Because all follow-ups between 2004 and June 2017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dirty="0"/>
          </a:p>
        </p:txBody>
      </p:sp>
    </p:spTree>
    <p:extLst>
      <p:ext uri="{BB962C8B-B14F-4D97-AF65-F5344CB8AC3E}">
        <p14:creationId xmlns:p14="http://schemas.microsoft.com/office/powerpoint/2010/main" val="19539527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dirty="0"/>
          </a:p>
        </p:txBody>
      </p:sp>
    </p:spTree>
    <p:extLst>
      <p:ext uri="{BB962C8B-B14F-4D97-AF65-F5344CB8AC3E}">
        <p14:creationId xmlns:p14="http://schemas.microsoft.com/office/powerpoint/2010/main" val="8699778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10-year annual follow-up were included in the analysis.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dirty="0"/>
          </a:p>
        </p:txBody>
      </p:sp>
    </p:spTree>
    <p:extLst>
      <p:ext uri="{BB962C8B-B14F-4D97-AF65-F5344CB8AC3E}">
        <p14:creationId xmlns:p14="http://schemas.microsoft.com/office/powerpoint/2010/main" val="25156344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dirty="0"/>
          </a:p>
        </p:txBody>
      </p:sp>
    </p:spTree>
    <p:extLst>
      <p:ext uri="{BB962C8B-B14F-4D97-AF65-F5344CB8AC3E}">
        <p14:creationId xmlns:p14="http://schemas.microsoft.com/office/powerpoint/2010/main" val="2934852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Kruskal-Wallis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dirty="0"/>
          </a:p>
        </p:txBody>
      </p:sp>
    </p:spTree>
    <p:extLst>
      <p:ext uri="{BB962C8B-B14F-4D97-AF65-F5344CB8AC3E}">
        <p14:creationId xmlns:p14="http://schemas.microsoft.com/office/powerpoint/2010/main" val="38091429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dirty="0"/>
          </a:p>
        </p:txBody>
      </p:sp>
    </p:spTree>
    <p:extLst>
      <p:ext uri="{BB962C8B-B14F-4D97-AF65-F5344CB8AC3E}">
        <p14:creationId xmlns:p14="http://schemas.microsoft.com/office/powerpoint/2010/main" val="290022587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dirty="0"/>
          </a:p>
        </p:txBody>
      </p:sp>
    </p:spTree>
    <p:extLst>
      <p:ext uri="{BB962C8B-B14F-4D97-AF65-F5344CB8AC3E}">
        <p14:creationId xmlns:p14="http://schemas.microsoft.com/office/powerpoint/2010/main" val="171670807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dirty="0"/>
          </a:p>
        </p:txBody>
      </p:sp>
    </p:spTree>
    <p:extLst>
      <p:ext uri="{BB962C8B-B14F-4D97-AF65-F5344CB8AC3E}">
        <p14:creationId xmlns:p14="http://schemas.microsoft.com/office/powerpoint/2010/main" val="314664532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Bonferroni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dirty="0"/>
          </a:p>
        </p:txBody>
      </p:sp>
    </p:spTree>
    <p:extLst>
      <p:ext uri="{BB962C8B-B14F-4D97-AF65-F5344CB8AC3E}">
        <p14:creationId xmlns:p14="http://schemas.microsoft.com/office/powerpoint/2010/main" val="8977663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dirty="0"/>
          </a:p>
        </p:txBody>
      </p:sp>
    </p:spTree>
    <p:extLst>
      <p:ext uri="{BB962C8B-B14F-4D97-AF65-F5344CB8AC3E}">
        <p14:creationId xmlns:p14="http://schemas.microsoft.com/office/powerpoint/2010/main" val="39311470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dirty="0"/>
          </a:p>
        </p:txBody>
      </p:sp>
    </p:spTree>
    <p:extLst>
      <p:ext uri="{BB962C8B-B14F-4D97-AF65-F5344CB8AC3E}">
        <p14:creationId xmlns:p14="http://schemas.microsoft.com/office/powerpoint/2010/main" val="3236289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dirty="0"/>
          </a:p>
        </p:txBody>
      </p:sp>
    </p:spTree>
    <p:extLst>
      <p:ext uri="{BB962C8B-B14F-4D97-AF65-F5344CB8AC3E}">
        <p14:creationId xmlns:p14="http://schemas.microsoft.com/office/powerpoint/2010/main" val="28952048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dirty="0"/>
          </a:p>
        </p:txBody>
      </p:sp>
    </p:spTree>
    <p:extLst>
      <p:ext uri="{BB962C8B-B14F-4D97-AF65-F5344CB8AC3E}">
        <p14:creationId xmlns:p14="http://schemas.microsoft.com/office/powerpoint/2010/main" val="6755950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dirty="0"/>
          </a:p>
        </p:txBody>
      </p:sp>
    </p:spTree>
    <p:extLst>
      <p:ext uri="{BB962C8B-B14F-4D97-AF65-F5344CB8AC3E}">
        <p14:creationId xmlns:p14="http://schemas.microsoft.com/office/powerpoint/2010/main" val="17505486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dirty="0"/>
          </a:p>
        </p:txBody>
      </p:sp>
    </p:spTree>
    <p:extLst>
      <p:ext uri="{BB962C8B-B14F-4D97-AF65-F5344CB8AC3E}">
        <p14:creationId xmlns:p14="http://schemas.microsoft.com/office/powerpoint/2010/main" val="3261049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bg2"/>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lvl1pPr>
              <a:defRPr>
                <a:solidFill>
                  <a:schemeClr val="bg2"/>
                </a:solidFill>
              </a:defRPr>
            </a:lvl1p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lvl1pPr>
              <a:defRPr>
                <a:solidFill>
                  <a:schemeClr val="bg2"/>
                </a:solidFill>
              </a:defRPr>
            </a:lvl1pPr>
          </a:lstStyle>
          <a:p>
            <a:pPr lvl="0"/>
            <a:endParaRPr lang="en-US" noProof="0" dirty="0" smtClean="0"/>
          </a:p>
        </p:txBody>
      </p:sp>
    </p:spTree>
    <p:extLst>
      <p:ext uri="{BB962C8B-B14F-4D97-AF65-F5344CB8AC3E}">
        <p14:creationId xmlns:p14="http://schemas.microsoft.com/office/powerpoint/2010/main" val="798970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rgbClr val="00206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solidFill>
                  <a:srgbClr val="002060"/>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261789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774538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505800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2779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00206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14878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71190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12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5963535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13328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641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rgbClr val="00206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773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solidFill>
                  <a:schemeClr val="bg2"/>
                </a:solidFill>
              </a:defRPr>
            </a:lvl1pPr>
            <a:lvl2pPr>
              <a:defRPr sz="24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bg2"/>
                </a:solidFill>
              </a:defRPr>
            </a:lvl1pPr>
            <a:lvl2pPr>
              <a:defRPr sz="2000">
                <a:solidFill>
                  <a:schemeClr val="bg2"/>
                </a:solidFill>
              </a:defRPr>
            </a:lvl2pPr>
            <a:lvl3pPr>
              <a:defRPr sz="1800">
                <a:solidFill>
                  <a:schemeClr val="bg2"/>
                </a:solidFill>
              </a:defRPr>
            </a:lvl3pPr>
            <a:lvl4pPr>
              <a:defRPr sz="1600">
                <a:solidFill>
                  <a:schemeClr val="bg2"/>
                </a:solidFill>
              </a:defRPr>
            </a:lvl4pPr>
            <a:lvl5pPr>
              <a:defRPr sz="1600">
                <a:solidFill>
                  <a:schemeClr val="bg2"/>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2"/>
                </a:solidFill>
              </a:defRPr>
            </a:lvl1pPr>
            <a:lvl2pPr>
              <a:defRPr sz="2800">
                <a:solidFill>
                  <a:schemeClr val="bg2"/>
                </a:solidFill>
              </a:defRPr>
            </a:lvl2pPr>
            <a:lvl3pPr>
              <a:defRPr sz="2400">
                <a:solidFill>
                  <a:schemeClr val="bg2"/>
                </a:solidFill>
              </a:defRPr>
            </a:lvl3pPr>
            <a:lvl4pPr>
              <a:defRPr sz="2000">
                <a:solidFill>
                  <a:schemeClr val="bg2"/>
                </a:solidFill>
              </a:defRPr>
            </a:lvl4pPr>
            <a:lvl5pPr>
              <a:defRPr sz="20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268602222"/>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rtl="0" eaLnBrk="1" fontAlgn="base" hangingPunct="1">
        <a:spcBef>
          <a:spcPct val="0"/>
        </a:spcBef>
        <a:spcAft>
          <a:spcPct val="0"/>
        </a:spcAft>
        <a:defRPr sz="4000" b="1">
          <a:solidFill>
            <a:srgbClr val="002060"/>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bg2"/>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bg2"/>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bg2"/>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bg2"/>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bg2"/>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6.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7.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16.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1.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17.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18.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19.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0.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2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2.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23.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24.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25.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26.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6.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8.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2.xml"/><Relationship Id="rId4" Type="http://schemas.openxmlformats.org/officeDocument/2006/relationships/chart" Target="../charts/chart148.xml"/></Relationships>
</file>

<file path=ppt/slides/_rels/slide174.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chart" Target="../charts/chart152.xml"/></Relationships>
</file>

<file path=ppt/slides/_rels/slide1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2.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chart" Target="../charts/chart155.xml"/></Relationships>
</file>

<file path=ppt/slides/_rels/slide184.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0.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1.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47.xml"/><Relationship Id="rId4" Type="http://schemas.openxmlformats.org/officeDocument/2006/relationships/chart" Target="../charts/chart46.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chart" Target="../charts/chart5.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solidFill>
                  <a:srgbClr val="002060"/>
                </a:solidFill>
              </a:rPr>
              <a:t>HEART TRANSPLANTATION</a:t>
            </a:r>
            <a:endParaRPr lang="en-US" sz="4000" dirty="0">
              <a:solidFill>
                <a:srgbClr val="002060"/>
              </a:solidFill>
            </a:endParaRPr>
          </a:p>
        </p:txBody>
      </p:sp>
      <p:sp>
        <p:nvSpPr>
          <p:cNvPr id="3" name="Subtitle 2"/>
          <p:cNvSpPr>
            <a:spLocks noGrp="1"/>
          </p:cNvSpPr>
          <p:nvPr>
            <p:ph type="subTitle" idx="1"/>
          </p:nvPr>
        </p:nvSpPr>
        <p:spPr/>
        <p:txBody>
          <a:bodyPr/>
          <a:lstStyle/>
          <a:p>
            <a:r>
              <a:rPr lang="en-US" dirty="0" smtClean="0">
                <a:solidFill>
                  <a:srgbClr val="002060"/>
                </a:solidFill>
              </a:rPr>
              <a:t>Adult Recipients</a:t>
            </a:r>
            <a:endParaRPr lang="en-US"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57102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5103835"/>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127252211"/>
              </p:ext>
            </p:extLst>
          </p:nvPr>
        </p:nvGraphicFramePr>
        <p:xfrm>
          <a:off x="152400" y="1143000"/>
          <a:ext cx="8839200" cy="3886199"/>
        </p:xfrm>
        <a:graphic>
          <a:graphicData uri="http://schemas.openxmlformats.org/drawingml/2006/table">
            <a:tbl>
              <a:tblPr firstRow="1" bandRow="1">
                <a:tableStyleId>{7DF18680-E054-41AD-8BC1-D1AEF772440D}</a:tableStyleId>
              </a:tblPr>
              <a:tblGrid>
                <a:gridCol w="3657600">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610143">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1992-2003</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48,776)</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2004-2008</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18,785)</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2009-6/2017</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35,703)</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500" dirty="0" smtClean="0">
                          <a:solidFill>
                            <a:schemeClr val="bg2"/>
                          </a:solidFill>
                        </a:rPr>
                        <a:t>p-value</a:t>
                      </a:r>
                      <a:endParaRPr lang="en-US" sz="15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40950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bg2"/>
                          </a:solidFill>
                          <a:effectLst/>
                          <a:latin typeface="Arial" charset="0"/>
                        </a:rPr>
                        <a:t>PRA &gt; 10%</a:t>
                      </a:r>
                      <a:r>
                        <a:rPr kumimoji="0" lang="en-US" sz="1300" b="1" i="0" u="none" strike="noStrike" cap="none" normalizeH="0" baseline="30000" dirty="0" smtClean="0">
                          <a:ln>
                            <a:noFill/>
                          </a:ln>
                          <a:solidFill>
                            <a:schemeClr val="bg2"/>
                          </a:solidFill>
                          <a:effectLst/>
                          <a:latin typeface="Arial" charset="0"/>
                        </a:rPr>
                        <a:t>1</a:t>
                      </a:r>
                      <a:endParaRPr kumimoji="0" lang="en-US" sz="1300" b="0" i="0" u="none" strike="noStrike" cap="none" normalizeH="0" baseline="30000" dirty="0" smtClean="0">
                        <a:ln>
                          <a:noFill/>
                        </a:ln>
                        <a:solidFill>
                          <a:schemeClr val="bg2"/>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7.7%</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15.1%</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21.1%</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&lt;0.0001</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40950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bg2"/>
                          </a:solidFill>
                          <a:effectLst/>
                          <a:latin typeface="Arial" charset="0"/>
                        </a:rPr>
                        <a:t>PRA (%)</a:t>
                      </a:r>
                      <a:r>
                        <a:rPr kumimoji="0" lang="en-US" sz="1300" b="1" i="0" u="none" strike="noStrike" cap="none" normalizeH="0" baseline="30000" dirty="0" smtClean="0">
                          <a:ln>
                            <a:noFill/>
                          </a:ln>
                          <a:solidFill>
                            <a:schemeClr val="bg2"/>
                          </a:solidFill>
                          <a:effectLst/>
                          <a:latin typeface="Arial" charset="0"/>
                        </a:rPr>
                        <a:t>1</a:t>
                      </a:r>
                      <a:endParaRPr kumimoji="0" lang="en-US" sz="1300" b="1" i="0" u="none" strike="noStrike" cap="none" normalizeH="0" baseline="0" dirty="0" smtClean="0">
                        <a:ln>
                          <a:noFill/>
                        </a:ln>
                        <a:solidFill>
                          <a:schemeClr val="bg2"/>
                        </a:solidFill>
                        <a:effectLst/>
                        <a:latin typeface="Arial" charset="0"/>
                      </a:endParaRPr>
                    </a:p>
                  </a:txBody>
                  <a:tcPr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smtClean="0">
                          <a:effectLst/>
                          <a:latin typeface="+mj-lt"/>
                        </a:rPr>
                        <a:t>0.0 </a:t>
                      </a:r>
                      <a:r>
                        <a:rPr lang="en-US" sz="1300" b="1" dirty="0">
                          <a:effectLst/>
                          <a:latin typeface="+mj-lt"/>
                        </a:rPr>
                        <a:t>(0.0 - 22.0)</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0.0 (0.0 - 55.0)</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0.0 (0.0 - 68.0)</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t"/>
                      <a:r>
                        <a:rPr lang="en-US" sz="1300" b="1" dirty="0">
                          <a:effectLst/>
                          <a:latin typeface="+mj-lt"/>
                        </a:rPr>
                        <a:t>&lt;0.0001</a:t>
                      </a:r>
                    </a:p>
                  </a:txBody>
                  <a:tcPr marL="47625" marR="47625" marT="47625" marB="4762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40950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bg2"/>
                          </a:solidFill>
                          <a:effectLst/>
                          <a:latin typeface="Arial" charset="0"/>
                          <a:ea typeface="+mn-ea"/>
                          <a:cs typeface="+mn-cs"/>
                        </a:rPr>
                        <a:t>Creatinine at time of </a:t>
                      </a:r>
                      <a:r>
                        <a:rPr kumimoji="0" lang="en-US" sz="1300" b="1" i="0" u="none" strike="noStrike" kern="1200" cap="none" normalizeH="0" baseline="0" dirty="0" smtClean="0">
                          <a:ln>
                            <a:noFill/>
                          </a:ln>
                          <a:solidFill>
                            <a:schemeClr val="bg2"/>
                          </a:solidFill>
                          <a:effectLst/>
                          <a:latin typeface="+mn-lt"/>
                          <a:ea typeface="+mn-ea"/>
                          <a:cs typeface="+mn-cs"/>
                        </a:rPr>
                        <a:t>transplant (</a:t>
                      </a:r>
                      <a:r>
                        <a:rPr lang="en-US" sz="1300" b="1" baseline="0" dirty="0" smtClean="0">
                          <a:solidFill>
                            <a:schemeClr val="bg2"/>
                          </a:solidFill>
                          <a:latin typeface="+mn-lt"/>
                        </a:rPr>
                        <a:t>mg/dL)</a:t>
                      </a:r>
                      <a:endParaRPr kumimoji="0" lang="en-US" sz="1300" b="1" i="0" u="none" strike="noStrike" kern="1200" cap="none" normalizeH="0" baseline="0" dirty="0" smtClean="0">
                        <a:ln>
                          <a:noFill/>
                        </a:ln>
                        <a:solidFill>
                          <a:schemeClr val="bg2"/>
                        </a:solidFill>
                        <a:effectLst/>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 (0.7 - 2.4)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 (0.7 - 2.4)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 (0.7 - 2.3)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bg2"/>
                          </a:solidFill>
                          <a:latin typeface="+mn-lt"/>
                          <a:ea typeface="Times New Roman"/>
                          <a:cs typeface="Verdana"/>
                        </a:rPr>
                        <a:t>&lt;0.0001</a:t>
                      </a:r>
                    </a:p>
                  </a:txBody>
                  <a:tcPr marL="42545" marR="4254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409507">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bg2"/>
                          </a:solidFill>
                          <a:effectLst/>
                          <a:latin typeface="Arial" charset="0"/>
                          <a:ea typeface="+mn-ea"/>
                          <a:cs typeface="+mn-cs"/>
                        </a:rPr>
                        <a:t>Pulmonary vascular resistance (Wood units)</a:t>
                      </a: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 (0.2 - </a:t>
                      </a:r>
                      <a:r>
                        <a:rPr lang="en-US" sz="1300" b="1" i="0" u="none" strike="noStrike" dirty="0" smtClean="0">
                          <a:solidFill>
                            <a:srgbClr val="000000"/>
                          </a:solidFill>
                          <a:effectLst/>
                          <a:latin typeface="+mj-lt"/>
                        </a:rPr>
                        <a:t>6.1)</a:t>
                      </a:r>
                      <a:r>
                        <a:rPr lang="en-US" sz="1300" b="1" i="0" u="none" strike="noStrike" baseline="30000" dirty="0" smtClean="0">
                          <a:solidFill>
                            <a:srgbClr val="000000"/>
                          </a:solidFill>
                          <a:effectLst/>
                          <a:latin typeface="+mj-lt"/>
                        </a:rPr>
                        <a:t>2</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 (0.0 - 5.7)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 (0.0 - 5.4)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335"/>
                        </a:spcBef>
                        <a:spcAft>
                          <a:spcPts val="335"/>
                        </a:spcAft>
                      </a:pPr>
                      <a:r>
                        <a:rPr lang="en-US" sz="1300" b="1" kern="1200" dirty="0">
                          <a:solidFill>
                            <a:schemeClr val="bg2"/>
                          </a:solidFill>
                          <a:latin typeface="+mn-lt"/>
                          <a:ea typeface="Times New Roman"/>
                          <a:cs typeface="Verdana"/>
                        </a:rPr>
                        <a:t>&lt;0.0001</a:t>
                      </a:r>
                    </a:p>
                  </a:txBody>
                  <a:tcPr marL="42545" marR="42545"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409507">
                <a:tc>
                  <a:txBody>
                    <a:bodyPr/>
                    <a:lstStyle/>
                    <a:p>
                      <a:pPr rtl="0" fontAlgn="t"/>
                      <a:r>
                        <a:rPr lang="en-US" sz="1300" b="1" dirty="0">
                          <a:solidFill>
                            <a:schemeClr val="bg2"/>
                          </a:solidFill>
                        </a:rPr>
                        <a:t>HLA </a:t>
                      </a:r>
                      <a:r>
                        <a:rPr lang="en-US" sz="1300" b="1" dirty="0" smtClean="0">
                          <a:solidFill>
                            <a:schemeClr val="bg2"/>
                          </a:solidFill>
                        </a:rPr>
                        <a:t>mismatches</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sz="1300" b="1" dirty="0">
                        <a:solidFill>
                          <a:schemeClr val="bg2"/>
                        </a:solidFill>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sz="1300" b="1" dirty="0">
                        <a:solidFill>
                          <a:schemeClr val="bg2"/>
                        </a:solidFill>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endParaRPr lang="en-US" sz="1300" b="1" dirty="0">
                        <a:solidFill>
                          <a:schemeClr val="bg2"/>
                        </a:solidFill>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latinLnBrk="0" hangingPunct="1">
                        <a:lnSpc>
                          <a:spcPct val="115000"/>
                        </a:lnSpc>
                        <a:spcBef>
                          <a:spcPts val="335"/>
                        </a:spcBef>
                        <a:spcAft>
                          <a:spcPts val="335"/>
                        </a:spcAft>
                      </a:pPr>
                      <a:endParaRPr lang="en-US" sz="1300" b="1" kern="1200" dirty="0">
                        <a:solidFill>
                          <a:schemeClr val="bg2"/>
                        </a:solidFill>
                        <a:latin typeface="+mn-lt"/>
                        <a:ea typeface="Times New Roman"/>
                        <a:cs typeface="Verdana"/>
                      </a:endParaRPr>
                    </a:p>
                  </a:txBody>
                  <a:tcPr marL="50800" marR="508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409507">
                <a:tc>
                  <a:txBody>
                    <a:bodyPr/>
                    <a:lstStyle/>
                    <a:p>
                      <a:pPr rtl="0" fontAlgn="t"/>
                      <a:r>
                        <a:rPr lang="en-US" sz="1300" b="1" dirty="0">
                          <a:solidFill>
                            <a:schemeClr val="bg2"/>
                          </a:solidFill>
                        </a:rPr>
                        <a:t>                     0-2</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3">
                  <a:txBody>
                    <a:bodyPr/>
                    <a:lstStyle/>
                    <a:p>
                      <a:pPr marL="0" marR="0" algn="ctr">
                        <a:lnSpc>
                          <a:spcPct val="115000"/>
                        </a:lnSpc>
                        <a:spcBef>
                          <a:spcPts val="400"/>
                        </a:spcBef>
                        <a:spcAft>
                          <a:spcPts val="400"/>
                        </a:spcAft>
                      </a:pPr>
                      <a:r>
                        <a:rPr lang="en-US" sz="1300" b="1" kern="1200" dirty="0" smtClean="0">
                          <a:solidFill>
                            <a:schemeClr val="bg2"/>
                          </a:solidFill>
                          <a:latin typeface="+mn-lt"/>
                          <a:ea typeface="+mn-ea"/>
                          <a:cs typeface="+mn-cs"/>
                        </a:rPr>
                        <a:t>&lt;0.0001</a:t>
                      </a:r>
                      <a:endParaRPr lang="en-US" sz="1300" b="1" dirty="0">
                        <a:solidFill>
                          <a:schemeClr val="bg2"/>
                        </a:solidFill>
                        <a:latin typeface="+mn-lt"/>
                        <a:ea typeface="Times New Roman"/>
                      </a:endParaRPr>
                    </a:p>
                  </a:txBody>
                  <a:tcPr marL="50800" marR="508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409507">
                <a:tc>
                  <a:txBody>
                    <a:bodyPr/>
                    <a:lstStyle/>
                    <a:p>
                      <a:pPr rtl="0" fontAlgn="t"/>
                      <a:r>
                        <a:rPr lang="en-US" sz="1300" b="1" dirty="0">
                          <a:solidFill>
                            <a:schemeClr val="bg2"/>
                          </a:solidFill>
                        </a:rPr>
                        <a:t>                     3-4</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38.3%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9"/>
                  </a:ext>
                </a:extLst>
              </a:tr>
              <a:tr h="409507">
                <a:tc>
                  <a:txBody>
                    <a:bodyPr/>
                    <a:lstStyle/>
                    <a:p>
                      <a:pPr rtl="0" fontAlgn="t"/>
                      <a:r>
                        <a:rPr lang="en-US" sz="1300" b="1" dirty="0">
                          <a:solidFill>
                            <a:schemeClr val="bg2"/>
                          </a:solidFill>
                        </a:rPr>
                        <a:t>                     5-6</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57.8%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bl>
          </a:graphicData>
        </a:graphic>
      </p:graphicFrame>
      <p:sp>
        <p:nvSpPr>
          <p:cNvPr id="11" name="TextBox 10"/>
          <p:cNvSpPr txBox="1"/>
          <p:nvPr/>
        </p:nvSpPr>
        <p:spPr>
          <a:xfrm>
            <a:off x="5562600" y="6354541"/>
            <a:ext cx="3429000" cy="276999"/>
          </a:xfrm>
          <a:prstGeom prst="rect">
            <a:avLst/>
          </a:prstGeom>
          <a:noFill/>
        </p:spPr>
        <p:txBody>
          <a:bodyPr wrap="square" rtlCol="0">
            <a:spAutoFit/>
          </a:bodyPr>
          <a:lstStyle/>
          <a:p>
            <a:r>
              <a:rPr lang="en-US" sz="1200" b="1" baseline="30000" dirty="0" smtClean="0">
                <a:solidFill>
                  <a:srgbClr val="002060"/>
                </a:solidFill>
              </a:rPr>
              <a:t>2</a:t>
            </a:r>
            <a:r>
              <a:rPr lang="en-US" sz="1200" b="1" dirty="0" smtClean="0">
                <a:solidFill>
                  <a:srgbClr val="002060"/>
                </a:solidFill>
              </a:rPr>
              <a:t> </a:t>
            </a:r>
            <a:r>
              <a:rPr lang="en-US" sz="1200" b="1" dirty="0">
                <a:solidFill>
                  <a:srgbClr val="002060"/>
                </a:solidFill>
              </a:rPr>
              <a:t>Based on </a:t>
            </a:r>
            <a:r>
              <a:rPr lang="en-US" sz="1200" b="1" dirty="0" smtClean="0">
                <a:solidFill>
                  <a:srgbClr val="002060"/>
                </a:solidFill>
              </a:rPr>
              <a:t>4/1994-2003 </a:t>
            </a:r>
            <a:r>
              <a:rPr lang="en-US" sz="1200" b="1" dirty="0">
                <a:solidFill>
                  <a:srgbClr val="002060"/>
                </a:solidFill>
              </a:rPr>
              <a:t>transplants</a:t>
            </a:r>
            <a:r>
              <a:rPr lang="en-US" sz="1200" b="1" dirty="0" smtClean="0">
                <a:solidFill>
                  <a:srgbClr val="002060"/>
                </a:solidFill>
              </a:rPr>
              <a:t>.</a:t>
            </a:r>
            <a:endParaRPr lang="en-US" sz="1200" dirty="0">
              <a:solidFill>
                <a:srgbClr val="002060"/>
              </a:solidFill>
            </a:endParaRPr>
          </a:p>
        </p:txBody>
      </p:sp>
      <p:sp>
        <p:nvSpPr>
          <p:cNvPr id="14" name="TextBox 13"/>
          <p:cNvSpPr txBox="1"/>
          <p:nvPr/>
        </p:nvSpPr>
        <p:spPr>
          <a:xfrm>
            <a:off x="0" y="5761011"/>
            <a:ext cx="9144000" cy="461665"/>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CPRA and PRA values were combined. If Class I and Class II PRA values were reported separately, the higher of the two values was used.</a:t>
            </a:r>
            <a:endParaRPr lang="en-US" sz="1200" dirty="0">
              <a:solidFill>
                <a:srgbClr val="002060"/>
              </a:solidFill>
            </a:endParaRPr>
          </a:p>
        </p:txBody>
      </p:sp>
      <p:sp>
        <p:nvSpPr>
          <p:cNvPr id="15" name="TextBox 14"/>
          <p:cNvSpPr txBox="1"/>
          <p:nvPr/>
        </p:nvSpPr>
        <p:spPr>
          <a:xfrm>
            <a:off x="0" y="5103835"/>
            <a:ext cx="1143000" cy="292388"/>
          </a:xfrm>
          <a:prstGeom prst="rect">
            <a:avLst/>
          </a:prstGeom>
          <a:noFill/>
        </p:spPr>
        <p:txBody>
          <a:bodyPr wrap="square" rtlCol="0">
            <a:spAutoFit/>
          </a:bodyPr>
          <a:lstStyle/>
          <a:p>
            <a:pPr algn="ctr"/>
            <a:r>
              <a:rPr lang="en-US" sz="1300" b="1" dirty="0" smtClean="0">
                <a:solidFill>
                  <a:srgbClr val="002060"/>
                </a:solidFill>
              </a:rPr>
              <a:t>(Cont’d)</a:t>
            </a:r>
            <a:endParaRPr lang="en-US" sz="1300" dirty="0" smtClean="0">
              <a:solidFill>
                <a:srgbClr val="002060"/>
              </a:solidFill>
            </a:endParaRPr>
          </a:p>
        </p:txBody>
      </p:sp>
      <p:grpSp>
        <p:nvGrpSpPr>
          <p:cNvPr id="19" name="Group 18"/>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4" name="Picture 2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605443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7526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152400" y="381000"/>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Freedom from Malignancy by Maintenance Immunosuppression Combinations at Discharge</a:t>
            </a:r>
            <a:br>
              <a:rPr lang="en-US" sz="2400" kern="0" dirty="0" smtClean="0">
                <a:solidFill>
                  <a:srgbClr val="002060"/>
                </a:solidFill>
              </a:rPr>
            </a:br>
            <a:endParaRPr lang="en-US" sz="1900" kern="0" dirty="0">
              <a:solidFill>
                <a:srgbClr val="002060"/>
              </a:solidFill>
            </a:endParaRPr>
          </a:p>
        </p:txBody>
      </p:sp>
      <p:sp>
        <p:nvSpPr>
          <p:cNvPr id="3" name="Title 2"/>
          <p:cNvSpPr txBox="1"/>
          <p:nvPr/>
        </p:nvSpPr>
        <p:spPr>
          <a:xfrm>
            <a:off x="301225" y="1487351"/>
            <a:ext cx="4366487" cy="384721"/>
          </a:xfrm>
          <a:prstGeom prst="rect">
            <a:avLst/>
          </a:prstGeom>
          <a:noFill/>
        </p:spPr>
        <p:txBody>
          <a:bodyPr wrap="square" rtlCol="0">
            <a:spAutoFit/>
          </a:bodyPr>
          <a:lstStyle/>
          <a:p>
            <a:r>
              <a:rPr lang="en-US" sz="1900" b="1" kern="0" dirty="0">
                <a:solidFill>
                  <a:srgbClr val="002060"/>
                </a:solidFill>
              </a:rPr>
              <a:t>Conditional on Survival to 14 </a:t>
            </a:r>
            <a:r>
              <a:rPr lang="en-US" sz="1900" b="1" kern="0" dirty="0" smtClean="0">
                <a:solidFill>
                  <a:srgbClr val="002060"/>
                </a:solidFill>
              </a:rPr>
              <a:t>days</a:t>
            </a:r>
            <a:endParaRPr lang="en-US" sz="1900" b="1" kern="0" dirty="0">
              <a:solidFill>
                <a:srgbClr val="002060"/>
              </a:solidFill>
            </a:endParaRPr>
          </a:p>
        </p:txBody>
      </p:sp>
      <p:sp>
        <p:nvSpPr>
          <p:cNvPr id="10" name="pvalues"/>
          <p:cNvSpPr txBox="1"/>
          <p:nvPr/>
        </p:nvSpPr>
        <p:spPr>
          <a:xfrm>
            <a:off x="1371600" y="3886200"/>
            <a:ext cx="4015513" cy="738664"/>
          </a:xfrm>
          <a:prstGeom prst="rect">
            <a:avLst/>
          </a:prstGeom>
          <a:noFill/>
        </p:spPr>
        <p:txBody>
          <a:bodyPr wrap="square" rtlCol="0">
            <a:spAutoFit/>
          </a:bodyPr>
          <a:lstStyle/>
          <a:p>
            <a:r>
              <a:rPr lang="en-US" sz="1400" b="1" dirty="0">
                <a:solidFill>
                  <a:schemeClr val="bg2"/>
                </a:solidFill>
              </a:rPr>
              <a:t>All pairwise comparisons were significant at p &lt; 0.05 except for Cyclosporine+MMF/MPA vs. Cyclosporine+AZA</a:t>
            </a:r>
          </a:p>
        </p:txBody>
      </p:sp>
      <p:sp>
        <p:nvSpPr>
          <p:cNvPr id="21" name="title_cohort"/>
          <p:cNvSpPr txBox="1"/>
          <p:nvPr/>
        </p:nvSpPr>
        <p:spPr>
          <a:xfrm>
            <a:off x="4312732" y="1496925"/>
            <a:ext cx="5158513" cy="384721"/>
          </a:xfrm>
          <a:prstGeom prst="rect">
            <a:avLst/>
          </a:prstGeom>
          <a:noFill/>
        </p:spPr>
        <p:txBody>
          <a:bodyPr wrap="square" rtlCol="0">
            <a:spAutoFit/>
          </a:bodyPr>
          <a:lstStyle/>
          <a:p>
            <a:r>
              <a:rPr lang="en-US" sz="1900" b="1" kern="0" dirty="0" smtClean="0">
                <a:solidFill>
                  <a:srgbClr val="002060"/>
                </a:solidFill>
              </a:rPr>
              <a:t>(Transplants: January 2004 – June 2016)</a:t>
            </a:r>
            <a:endParaRPr lang="en-US" sz="19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22" name="Picture 21"/>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9034134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301275"/>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 Freedom from Malignancy by Era</a:t>
            </a:r>
            <a:r>
              <a:rPr lang="en-US" sz="2000" kern="0" dirty="0" smtClean="0">
                <a:solidFill>
                  <a:srgbClr val="002060"/>
                </a:solidFill>
              </a:rPr>
              <a:t/>
            </a:r>
            <a:br>
              <a:rPr lang="en-US" sz="2000" kern="0" dirty="0" smtClean="0">
                <a:solidFill>
                  <a:srgbClr val="002060"/>
                </a:solidFill>
              </a:rPr>
            </a:br>
            <a:endParaRPr lang="en-US" sz="2000" kern="0" dirty="0">
              <a:solidFill>
                <a:srgbClr val="002060"/>
              </a:solidFill>
            </a:endParaRPr>
          </a:p>
        </p:txBody>
      </p:sp>
      <p:sp>
        <p:nvSpPr>
          <p:cNvPr id="8" name="pvalues"/>
          <p:cNvSpPr txBox="1"/>
          <p:nvPr/>
        </p:nvSpPr>
        <p:spPr>
          <a:xfrm>
            <a:off x="6096000" y="19050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19300" y="1011223"/>
            <a:ext cx="51054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3759558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1858"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Freedom from Malignancy by Era and Gender</a:t>
            </a:r>
            <a:br>
              <a:rPr lang="en-US" sz="2400" kern="0" dirty="0" smtClean="0">
                <a:solidFill>
                  <a:srgbClr val="002060"/>
                </a:solidFill>
              </a:rPr>
            </a:br>
            <a:endParaRPr lang="en-US" sz="2000" kern="0" dirty="0">
              <a:solidFill>
                <a:srgbClr val="002060"/>
              </a:solidFill>
            </a:endParaRPr>
          </a:p>
        </p:txBody>
      </p:sp>
      <p:sp>
        <p:nvSpPr>
          <p:cNvPr id="8" name="pvalues"/>
          <p:cNvSpPr txBox="1"/>
          <p:nvPr/>
        </p:nvSpPr>
        <p:spPr>
          <a:xfrm>
            <a:off x="1371600" y="3810000"/>
            <a:ext cx="4572000" cy="307777"/>
          </a:xfrm>
          <a:prstGeom prst="rect">
            <a:avLst/>
          </a:prstGeom>
          <a:noFill/>
        </p:spPr>
        <p:txBody>
          <a:bodyPr wrap="square" lIns="9144" rIns="9144" rtlCol="0">
            <a:spAutoFit/>
          </a:bodyPr>
          <a:lstStyle/>
          <a:p>
            <a:r>
              <a:rPr lang="en-US" sz="1400" b="1" dirty="0">
                <a:solidFill>
                  <a:schemeClr val="bg2"/>
                </a:solidFill>
              </a:rPr>
              <a:t>All pair-wise comparisons were significant at p &lt; 0.05.</a:t>
            </a:r>
          </a:p>
        </p:txBody>
      </p:sp>
      <p:sp>
        <p:nvSpPr>
          <p:cNvPr id="3" name="title_cohort"/>
          <p:cNvSpPr txBox="1"/>
          <p:nvPr/>
        </p:nvSpPr>
        <p:spPr>
          <a:xfrm>
            <a:off x="2040817" y="971490"/>
            <a:ext cx="5257800" cy="400110"/>
          </a:xfrm>
          <a:prstGeom prst="rect">
            <a:avLst/>
          </a:prstGeom>
          <a:noFill/>
        </p:spPr>
        <p:txBody>
          <a:bodyPr wrap="square" rtlCol="0">
            <a:spAutoFit/>
          </a:bodyPr>
          <a:lstStyle/>
          <a:p>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3993592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bwMode="auto">
          <a:xfrm>
            <a:off x="0" y="325947"/>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 Freedom from Skin Malignancy by Era</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8" name="pvalues"/>
          <p:cNvSpPr txBox="1"/>
          <p:nvPr/>
        </p:nvSpPr>
        <p:spPr>
          <a:xfrm>
            <a:off x="4419600" y="3810000"/>
            <a:ext cx="1229361" cy="307777"/>
          </a:xfrm>
          <a:prstGeom prst="rect">
            <a:avLst/>
          </a:prstGeom>
          <a:noFill/>
        </p:spPr>
        <p:txBody>
          <a:bodyPr wrap="square" rtlCol="0">
            <a:spAutoFit/>
          </a:bodyPr>
          <a:lstStyle/>
          <a:p>
            <a:r>
              <a:rPr lang="en-US" sz="1400" b="1" dirty="0" smtClean="0">
                <a:solidFill>
                  <a:schemeClr val="bg2"/>
                </a:solidFill>
              </a:rPr>
              <a:t>p = 0.1921</a:t>
            </a:r>
            <a:endParaRPr lang="en-US" sz="1400" b="1" dirty="0">
              <a:solidFill>
                <a:schemeClr val="bg2"/>
              </a:solidFill>
            </a:endParaRPr>
          </a:p>
        </p:txBody>
      </p:sp>
      <p:sp>
        <p:nvSpPr>
          <p:cNvPr id="3" name="title_cohort"/>
          <p:cNvSpPr txBox="1"/>
          <p:nvPr/>
        </p:nvSpPr>
        <p:spPr>
          <a:xfrm>
            <a:off x="1714500" y="933390"/>
            <a:ext cx="57150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769238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315285"/>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Freedom from Lymphoma by Era</a:t>
            </a:r>
            <a:br>
              <a:rPr lang="en-US" sz="2400" kern="0" dirty="0" smtClean="0">
                <a:solidFill>
                  <a:srgbClr val="002060"/>
                </a:solidFill>
              </a:rPr>
            </a:br>
            <a:endParaRPr lang="en-US" sz="2000" kern="0" dirty="0">
              <a:solidFill>
                <a:srgbClr val="002060"/>
              </a:solidFill>
            </a:endParaRPr>
          </a:p>
        </p:txBody>
      </p:sp>
      <p:sp>
        <p:nvSpPr>
          <p:cNvPr id="8" name="pvalues"/>
          <p:cNvSpPr txBox="1"/>
          <p:nvPr/>
        </p:nvSpPr>
        <p:spPr>
          <a:xfrm>
            <a:off x="5257800" y="25908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5" name="title_cohort"/>
          <p:cNvSpPr txBox="1"/>
          <p:nvPr/>
        </p:nvSpPr>
        <p:spPr>
          <a:xfrm>
            <a:off x="2014653" y="944541"/>
            <a:ext cx="51054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7511865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65503"/>
            <a:ext cx="3352800" cy="492443"/>
          </a:xfrm>
          <a:prstGeom prst="rect">
            <a:avLst/>
          </a:prstGeom>
          <a:noFill/>
        </p:spPr>
        <p:txBody>
          <a:bodyPr wrap="square" rtlCol="0">
            <a:spAutoFit/>
          </a:bodyPr>
          <a:lstStyle/>
          <a:p>
            <a:r>
              <a:rPr lang="en-US" sz="1300" b="1" dirty="0" smtClean="0">
                <a:solidFill>
                  <a:srgbClr val="002060"/>
                </a:solidFill>
              </a:rPr>
              <a:t>* Other malignancy includes all types of malignancy except skin and lymphoma.</a:t>
            </a:r>
            <a:endParaRPr lang="en-US" sz="1300" b="1" dirty="0">
              <a:solidFill>
                <a:srgbClr val="002060"/>
              </a:solidFill>
            </a:endParaRPr>
          </a:p>
        </p:txBody>
      </p:sp>
      <p:sp>
        <p:nvSpPr>
          <p:cNvPr id="11" name="Title 1"/>
          <p:cNvSpPr txBox="1">
            <a:spLocks/>
          </p:cNvSpPr>
          <p:nvPr/>
        </p:nvSpPr>
        <p:spPr bwMode="auto">
          <a:xfrm>
            <a:off x="0" y="3048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a:solidFill>
                  <a:srgbClr val="002060"/>
                </a:solidFill>
              </a:rPr>
              <a:t>Freedom from Other* Malignancy </a:t>
            </a:r>
            <a:r>
              <a:rPr lang="en-US" sz="2400" kern="0" dirty="0" smtClean="0">
                <a:solidFill>
                  <a:srgbClr val="002060"/>
                </a:solidFill>
              </a:rPr>
              <a:t>by Era</a:t>
            </a:r>
            <a:br>
              <a:rPr lang="en-US" sz="2400" kern="0" dirty="0" smtClean="0">
                <a:solidFill>
                  <a:srgbClr val="002060"/>
                </a:solidFill>
              </a:rPr>
            </a:br>
            <a:endParaRPr lang="en-US" sz="2000" kern="0" dirty="0">
              <a:solidFill>
                <a:srgbClr val="002060"/>
              </a:solidFill>
            </a:endParaRPr>
          </a:p>
        </p:txBody>
      </p:sp>
      <p:sp>
        <p:nvSpPr>
          <p:cNvPr id="8" name="pvalues"/>
          <p:cNvSpPr txBox="1"/>
          <p:nvPr/>
        </p:nvSpPr>
        <p:spPr>
          <a:xfrm>
            <a:off x="5486400" y="31242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828800" y="1016798"/>
            <a:ext cx="54864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5814093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76800" y="5657671"/>
            <a:ext cx="4191000" cy="1200329"/>
          </a:xfrm>
          <a:prstGeom prst="rect">
            <a:avLst/>
          </a:prstGeom>
          <a:noFill/>
        </p:spPr>
        <p:txBody>
          <a:bodyPr wrap="square" lIns="27432" rIns="27432" rtlCol="0">
            <a:spAutoFit/>
          </a:bodyPr>
          <a:lstStyle/>
          <a:p>
            <a:r>
              <a:rPr lang="en-US" sz="1200" b="1" dirty="0" smtClean="0">
                <a:solidFill>
                  <a:srgbClr val="002060"/>
                </a:solidFill>
              </a:rPr>
              <a:t>* Patient survival for those without malignancy within 3 years after transplant was conditioned on survival to median time of malignancy development (       days). Median time to malignancy development is based on patients who developed malignancy within 3 years of transplant. </a:t>
            </a:r>
            <a:endParaRPr lang="en-US" sz="1200" dirty="0">
              <a:solidFill>
                <a:srgbClr val="002060"/>
              </a:solidFill>
            </a:endParaRPr>
          </a:p>
        </p:txBody>
      </p:sp>
      <p:sp>
        <p:nvSpPr>
          <p:cNvPr id="11" name="Title 1"/>
          <p:cNvSpPr txBox="1">
            <a:spLocks/>
          </p:cNvSpPr>
          <p:nvPr/>
        </p:nvSpPr>
        <p:spPr bwMode="auto">
          <a:xfrm>
            <a:off x="0" y="72483"/>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500" kern="0" dirty="0" smtClean="0">
                <a:solidFill>
                  <a:srgbClr val="002060"/>
                </a:solidFill>
              </a:rPr>
              <a:t/>
            </a:r>
            <a:br>
              <a:rPr lang="en-US" sz="2500" kern="0" dirty="0" smtClean="0">
                <a:solidFill>
                  <a:srgbClr val="002060"/>
                </a:solidFill>
              </a:rPr>
            </a:br>
            <a:r>
              <a:rPr lang="en-US" sz="2400" kern="0" dirty="0" smtClean="0">
                <a:solidFill>
                  <a:srgbClr val="002060"/>
                </a:solidFill>
              </a:rPr>
              <a:t>Survival After Report of Malignancy Within 3 Years of Transplant and Survival In Patients Without Malignancy*</a:t>
            </a:r>
            <a:endParaRPr lang="en-US" sz="2000" kern="0" dirty="0">
              <a:solidFill>
                <a:srgbClr val="002060"/>
              </a:solidFill>
            </a:endParaRPr>
          </a:p>
        </p:txBody>
      </p:sp>
      <p:sp>
        <p:nvSpPr>
          <p:cNvPr id="12" name="median_survival"/>
          <p:cNvSpPr txBox="1"/>
          <p:nvPr/>
        </p:nvSpPr>
        <p:spPr>
          <a:xfrm>
            <a:off x="7894011" y="6025290"/>
            <a:ext cx="419100" cy="276999"/>
          </a:xfrm>
          <a:prstGeom prst="rect">
            <a:avLst/>
          </a:prstGeom>
          <a:noFill/>
        </p:spPr>
        <p:txBody>
          <a:bodyPr wrap="square" lIns="45720" rIns="45720" rtlCol="0">
            <a:spAutoFit/>
          </a:bodyPr>
          <a:lstStyle/>
          <a:p>
            <a:r>
              <a:rPr lang="en-US" sz="1200" b="1" dirty="0" smtClean="0">
                <a:solidFill>
                  <a:srgbClr val="002060"/>
                </a:solidFill>
              </a:rPr>
              <a:t>359</a:t>
            </a:r>
            <a:endParaRPr lang="en-US" sz="1200" dirty="0">
              <a:solidFill>
                <a:srgbClr val="002060"/>
              </a:solidFill>
            </a:endParaRPr>
          </a:p>
        </p:txBody>
      </p:sp>
      <p:sp>
        <p:nvSpPr>
          <p:cNvPr id="9" name="pvalues"/>
          <p:cNvSpPr txBox="1"/>
          <p:nvPr/>
        </p:nvSpPr>
        <p:spPr>
          <a:xfrm>
            <a:off x="5943600" y="25146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778933" y="1216716"/>
            <a:ext cx="7586133"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79820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76800" y="5657671"/>
            <a:ext cx="4191000" cy="1200329"/>
          </a:xfrm>
          <a:prstGeom prst="rect">
            <a:avLst/>
          </a:prstGeom>
          <a:noFill/>
        </p:spPr>
        <p:txBody>
          <a:bodyPr wrap="square" lIns="27432" rIns="27432" rtlCol="0">
            <a:spAutoFit/>
          </a:bodyPr>
          <a:lstStyle/>
          <a:p>
            <a:r>
              <a:rPr lang="en-US" sz="1200" b="1" dirty="0" smtClean="0">
                <a:solidFill>
                  <a:srgbClr val="002060"/>
                </a:solidFill>
              </a:rPr>
              <a:t>* Patient survival for those without malignancy within 3 years after transplant was conditioned on survival to median time of malignancy development (       days). Median time to malignancy development is based on patients who developed malignancy within 3 years of transplant. </a:t>
            </a:r>
            <a:endParaRPr lang="en-US" sz="12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9183954"/>
              </p:ext>
            </p:extLst>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41913"/>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500" kern="0" dirty="0" smtClean="0">
                <a:solidFill>
                  <a:srgbClr val="002060"/>
                </a:solidFill>
              </a:rPr>
              <a:t/>
            </a:r>
            <a:br>
              <a:rPr lang="en-US" sz="2500" kern="0" dirty="0" smtClean="0">
                <a:solidFill>
                  <a:srgbClr val="002060"/>
                </a:solidFill>
              </a:rPr>
            </a:br>
            <a:r>
              <a:rPr lang="en-US" sz="2300" kern="0" dirty="0" smtClean="0">
                <a:solidFill>
                  <a:srgbClr val="002060"/>
                </a:solidFill>
              </a:rPr>
              <a:t>Survival After Report of Skin Malignancy or Lymphoma Within 3 Years of Transplant and Survival In Patients Without</a:t>
            </a:r>
            <a:endParaRPr lang="en-US" sz="2000" kern="0" dirty="0">
              <a:solidFill>
                <a:srgbClr val="002060"/>
              </a:solidFill>
            </a:endParaRPr>
          </a:p>
        </p:txBody>
      </p:sp>
      <p:sp>
        <p:nvSpPr>
          <p:cNvPr id="3" name="Title 2"/>
          <p:cNvSpPr txBox="1"/>
          <p:nvPr/>
        </p:nvSpPr>
        <p:spPr>
          <a:xfrm>
            <a:off x="1165302" y="1189327"/>
            <a:ext cx="2209800" cy="461665"/>
          </a:xfrm>
          <a:prstGeom prst="rect">
            <a:avLst/>
          </a:prstGeom>
          <a:noFill/>
        </p:spPr>
        <p:txBody>
          <a:bodyPr wrap="square" rtlCol="0">
            <a:spAutoFit/>
          </a:bodyPr>
          <a:lstStyle/>
          <a:p>
            <a:r>
              <a:rPr lang="en-US" sz="2300" b="1" kern="0" dirty="0">
                <a:solidFill>
                  <a:srgbClr val="002060"/>
                </a:solidFill>
              </a:rPr>
              <a:t>Malignancy</a:t>
            </a:r>
            <a:r>
              <a:rPr lang="en-US" sz="2400" b="1" kern="0" dirty="0" smtClean="0">
                <a:solidFill>
                  <a:srgbClr val="002060"/>
                </a:solidFill>
              </a:rPr>
              <a:t>*</a:t>
            </a:r>
            <a:endParaRPr lang="en-US" sz="2400" b="1" dirty="0">
              <a:solidFill>
                <a:srgbClr val="002060"/>
              </a:solidFill>
            </a:endParaRPr>
          </a:p>
        </p:txBody>
      </p:sp>
      <p:sp>
        <p:nvSpPr>
          <p:cNvPr id="17" name="median_survival"/>
          <p:cNvSpPr txBox="1"/>
          <p:nvPr/>
        </p:nvSpPr>
        <p:spPr>
          <a:xfrm>
            <a:off x="7894011" y="6025290"/>
            <a:ext cx="419100" cy="276999"/>
          </a:xfrm>
          <a:prstGeom prst="rect">
            <a:avLst/>
          </a:prstGeom>
          <a:noFill/>
        </p:spPr>
        <p:txBody>
          <a:bodyPr wrap="square" lIns="45720" rIns="45720" rtlCol="0">
            <a:spAutoFit/>
          </a:bodyPr>
          <a:lstStyle/>
          <a:p>
            <a:r>
              <a:rPr lang="en-US" sz="1200" b="1" dirty="0" smtClean="0">
                <a:solidFill>
                  <a:srgbClr val="002060"/>
                </a:solidFill>
              </a:rPr>
              <a:t>359</a:t>
            </a:r>
            <a:endParaRPr lang="en-US" sz="1200" dirty="0">
              <a:solidFill>
                <a:srgbClr val="002060"/>
              </a:solidFill>
            </a:endParaRPr>
          </a:p>
        </p:txBody>
      </p:sp>
      <p:sp>
        <p:nvSpPr>
          <p:cNvPr id="9" name="pvalues"/>
          <p:cNvSpPr txBox="1"/>
          <p:nvPr/>
        </p:nvSpPr>
        <p:spPr>
          <a:xfrm>
            <a:off x="1600200" y="2974272"/>
            <a:ext cx="2743200" cy="523220"/>
          </a:xfrm>
          <a:prstGeom prst="rect">
            <a:avLst/>
          </a:prstGeom>
          <a:noFill/>
        </p:spPr>
        <p:txBody>
          <a:bodyPr wrap="square" rtlCol="0">
            <a:spAutoFit/>
          </a:bodyPr>
          <a:lstStyle/>
          <a:p>
            <a:r>
              <a:rPr lang="en-US" sz="1400" b="1" dirty="0">
                <a:solidFill>
                  <a:schemeClr val="bg2"/>
                </a:solidFill>
              </a:rPr>
              <a:t>All pair-wise comparisons were significant at p&lt;0.0001.</a:t>
            </a:r>
          </a:p>
        </p:txBody>
      </p:sp>
      <p:sp>
        <p:nvSpPr>
          <p:cNvPr id="15" name="title_cohort"/>
          <p:cNvSpPr txBox="1"/>
          <p:nvPr/>
        </p:nvSpPr>
        <p:spPr>
          <a:xfrm>
            <a:off x="2722755" y="1237260"/>
            <a:ext cx="54483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4" name="Picture 2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2470399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96013" y="994409"/>
            <a:ext cx="8458200" cy="5554974"/>
          </a:xfrm>
        </p:spPr>
        <p:txBody>
          <a:bodyPr lIns="9144" rIns="9144"/>
          <a:lstStyle/>
          <a:p>
            <a:pPr>
              <a:lnSpc>
                <a:spcPct val="120000"/>
              </a:lnSpc>
              <a:buClr>
                <a:srgbClr val="0070C0"/>
              </a:buClr>
            </a:pPr>
            <a:r>
              <a:rPr lang="en-US" sz="2400" b="1" dirty="0" smtClean="0">
                <a:solidFill>
                  <a:srgbClr val="002060"/>
                </a:solidFill>
              </a:rPr>
              <a:t>Mortality</a:t>
            </a:r>
          </a:p>
          <a:p>
            <a:pPr lvl="1">
              <a:lnSpc>
                <a:spcPct val="120000"/>
              </a:lnSpc>
              <a:buClr>
                <a:srgbClr val="0070C0"/>
              </a:buClr>
            </a:pPr>
            <a:r>
              <a:rPr lang="en-US" sz="2000" b="1" dirty="0" smtClean="0">
                <a:solidFill>
                  <a:srgbClr val="002060"/>
                </a:solidFill>
              </a:rPr>
              <a:t>Within 1 year: slides 109-117</a:t>
            </a:r>
          </a:p>
          <a:p>
            <a:pPr lvl="1">
              <a:lnSpc>
                <a:spcPct val="120000"/>
              </a:lnSpc>
              <a:buClr>
                <a:srgbClr val="0070C0"/>
              </a:buClr>
            </a:pPr>
            <a:r>
              <a:rPr lang="en-US" sz="2000" b="1" dirty="0" smtClean="0">
                <a:solidFill>
                  <a:srgbClr val="002060"/>
                </a:solidFill>
              </a:rPr>
              <a:t>Within 5 years: slides 118-126</a:t>
            </a:r>
          </a:p>
          <a:p>
            <a:pPr lvl="1">
              <a:lnSpc>
                <a:spcPct val="120000"/>
              </a:lnSpc>
              <a:buClr>
                <a:srgbClr val="0070C0"/>
              </a:buClr>
            </a:pPr>
            <a:r>
              <a:rPr lang="en-US" sz="2000" b="1" dirty="0" smtClean="0">
                <a:solidFill>
                  <a:srgbClr val="002060"/>
                </a:solidFill>
              </a:rPr>
              <a:t>Within 5 years conditional on survival to 1 year: slides 127-132</a:t>
            </a:r>
          </a:p>
          <a:p>
            <a:pPr lvl="1">
              <a:lnSpc>
                <a:spcPct val="120000"/>
              </a:lnSpc>
              <a:buClr>
                <a:srgbClr val="0070C0"/>
              </a:buClr>
            </a:pPr>
            <a:r>
              <a:rPr lang="en-US" sz="2000" b="1" dirty="0" smtClean="0">
                <a:solidFill>
                  <a:srgbClr val="002060"/>
                </a:solidFill>
              </a:rPr>
              <a:t>Within 10 years: slides 133-142</a:t>
            </a:r>
          </a:p>
          <a:p>
            <a:pPr lvl="1">
              <a:lnSpc>
                <a:spcPct val="120000"/>
              </a:lnSpc>
              <a:buClr>
                <a:srgbClr val="0070C0"/>
              </a:buClr>
            </a:pPr>
            <a:r>
              <a:rPr lang="en-US" sz="2000" b="1" dirty="0" smtClean="0">
                <a:solidFill>
                  <a:srgbClr val="002060"/>
                </a:solidFill>
              </a:rPr>
              <a:t>Within 15 years: slides 143-153</a:t>
            </a:r>
          </a:p>
          <a:p>
            <a:pPr lvl="1">
              <a:lnSpc>
                <a:spcPct val="120000"/>
              </a:lnSpc>
              <a:buClr>
                <a:srgbClr val="0070C0"/>
              </a:buClr>
            </a:pPr>
            <a:r>
              <a:rPr lang="en-US" sz="2000" b="1" dirty="0" smtClean="0">
                <a:solidFill>
                  <a:srgbClr val="002060"/>
                </a:solidFill>
              </a:rPr>
              <a:t>Within 20 years: slides 154-161</a:t>
            </a:r>
          </a:p>
          <a:p>
            <a:pPr>
              <a:lnSpc>
                <a:spcPct val="120000"/>
              </a:lnSpc>
              <a:buClr>
                <a:srgbClr val="0070C0"/>
              </a:buClr>
            </a:pPr>
            <a:r>
              <a:rPr lang="en-US" sz="2400" b="1" dirty="0">
                <a:solidFill>
                  <a:srgbClr val="002060"/>
                </a:solidFill>
              </a:rPr>
              <a:t>CAV within 5 years: </a:t>
            </a:r>
            <a:r>
              <a:rPr lang="en-US" sz="2000" b="1" dirty="0">
                <a:solidFill>
                  <a:srgbClr val="002060"/>
                </a:solidFill>
              </a:rPr>
              <a:t>slides </a:t>
            </a:r>
            <a:r>
              <a:rPr lang="en-US" sz="2000" b="1" dirty="0" smtClean="0">
                <a:solidFill>
                  <a:srgbClr val="002060"/>
                </a:solidFill>
              </a:rPr>
              <a:t>162-166</a:t>
            </a:r>
            <a:endParaRPr lang="en-US" sz="2000" dirty="0">
              <a:solidFill>
                <a:srgbClr val="002060"/>
              </a:solidFill>
            </a:endParaRPr>
          </a:p>
          <a:p>
            <a:pPr>
              <a:lnSpc>
                <a:spcPct val="120000"/>
              </a:lnSpc>
              <a:buClr>
                <a:srgbClr val="0070C0"/>
              </a:buClr>
            </a:pPr>
            <a:r>
              <a:rPr lang="en-US" sz="2400" b="1" dirty="0" smtClean="0">
                <a:solidFill>
                  <a:srgbClr val="002060"/>
                </a:solidFill>
              </a:rPr>
              <a:t>Severe renal dysfunction within 1 year</a:t>
            </a:r>
            <a:r>
              <a:rPr lang="en-US" sz="2000" b="1" dirty="0" smtClean="0">
                <a:solidFill>
                  <a:srgbClr val="002060"/>
                </a:solidFill>
              </a:rPr>
              <a:t>: slides 167-171</a:t>
            </a:r>
          </a:p>
        </p:txBody>
      </p:sp>
      <p:sp>
        <p:nvSpPr>
          <p:cNvPr id="11" name="Title 1"/>
          <p:cNvSpPr txBox="1">
            <a:spLocks/>
          </p:cNvSpPr>
          <p:nvPr/>
        </p:nvSpPr>
        <p:spPr bwMode="auto">
          <a:xfrm>
            <a:off x="205513" y="1"/>
            <a:ext cx="8839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2060"/>
                </a:solidFill>
                <a:effectLst/>
                <a:uLnTx/>
                <a:uFillTx/>
                <a:latin typeface="+mj-lt"/>
                <a:ea typeface="+mj-ea"/>
                <a:cs typeface="+mj-cs"/>
              </a:rPr>
              <a:t>Multivariable</a:t>
            </a:r>
            <a:r>
              <a:rPr kumimoji="0" lang="en-US" sz="4000" b="1" i="0" u="none" strike="noStrike" kern="0" cap="none" spc="0" normalizeH="0" noProof="0" dirty="0" smtClean="0">
                <a:ln>
                  <a:noFill/>
                </a:ln>
                <a:solidFill>
                  <a:srgbClr val="002060"/>
                </a:solidFill>
                <a:effectLst/>
                <a:uLnTx/>
                <a:uFillTx/>
                <a:latin typeface="+mj-lt"/>
                <a:ea typeface="+mj-ea"/>
                <a:cs typeface="+mj-cs"/>
              </a:rPr>
              <a:t> analyses:</a:t>
            </a:r>
            <a:endParaRPr kumimoji="0" lang="en-US" sz="4000" b="1" i="0" u="none" strike="noStrike" kern="0" cap="none" spc="0" normalizeH="0" baseline="0" noProof="0" dirty="0">
              <a:ln>
                <a:noFill/>
              </a:ln>
              <a:solidFill>
                <a:srgbClr val="002060"/>
              </a:solidFill>
              <a:effectLst/>
              <a:uLnTx/>
              <a:uFillTx/>
              <a:latin typeface="+mj-lt"/>
              <a:ea typeface="+mj-ea"/>
              <a:cs typeface="+mj-cs"/>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2017</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0045505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1614" y="1168770"/>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22,314)</a:t>
            </a:r>
            <a:endParaRPr lang="en-US" sz="2400" b="1" dirty="0">
              <a:solidFill>
                <a:srgbClr val="002060"/>
              </a:solidFill>
            </a:endParaRPr>
          </a:p>
        </p:txBody>
      </p:sp>
      <p:sp>
        <p:nvSpPr>
          <p:cNvPr id="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0995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nvPr>
        </p:nvGraphicFramePr>
        <p:xfrm>
          <a:off x="126680" y="1131854"/>
          <a:ext cx="8839200" cy="5004133"/>
        </p:xfrm>
        <a:graphic>
          <a:graphicData uri="http://schemas.openxmlformats.org/drawingml/2006/table">
            <a:tbl>
              <a:tblPr firstRow="1" bandRow="1">
                <a:tableStyleId>{7DF18680-E054-41AD-8BC1-D1AEF772440D}</a:tableStyleId>
              </a:tblPr>
              <a:tblGrid>
                <a:gridCol w="3124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494368">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1992-2003</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48,776)</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2004-2008</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18,785)</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2009-6/2017</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35,703)</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500" dirty="0" smtClean="0">
                          <a:solidFill>
                            <a:schemeClr val="bg2"/>
                          </a:solidFill>
                        </a:rPr>
                        <a:t>p-value</a:t>
                      </a:r>
                      <a:endParaRPr lang="en-US" sz="15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00651">
                <a:tc>
                  <a:txBody>
                    <a:bodyPr/>
                    <a:lstStyle/>
                    <a:p>
                      <a:pPr rtl="0" fontAlgn="t"/>
                      <a:r>
                        <a:rPr lang="en-US" sz="1300" b="1" dirty="0">
                          <a:solidFill>
                            <a:schemeClr val="bg2"/>
                          </a:solidFill>
                        </a:rPr>
                        <a:t>Diagnosis</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a:lnSpc>
                          <a:spcPct val="115000"/>
                        </a:lnSpc>
                        <a:spcBef>
                          <a:spcPts val="400"/>
                        </a:spcBef>
                        <a:spcAft>
                          <a:spcPts val="400"/>
                        </a:spcAft>
                      </a:pPr>
                      <a:endParaRPr lang="en-US" sz="1300" b="1" dirty="0">
                        <a:solidFill>
                          <a:schemeClr val="bg2"/>
                        </a:solidFill>
                        <a:latin typeface="+mn-lt"/>
                        <a:ea typeface="Times New Roman"/>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00651">
                <a:tc>
                  <a:txBody>
                    <a:bodyPr/>
                    <a:lstStyle/>
                    <a:p>
                      <a:pPr algn="l" fontAlgn="b"/>
                      <a:r>
                        <a:rPr lang="en-US" sz="1300" b="1" dirty="0" smtClean="0">
                          <a:solidFill>
                            <a:schemeClr val="bg2"/>
                          </a:solidFill>
                        </a:rPr>
                        <a:t>                      </a:t>
                      </a:r>
                      <a:r>
                        <a:rPr lang="en-US" sz="1300" b="1" i="0" u="none" strike="noStrike" dirty="0" smtClean="0">
                          <a:solidFill>
                            <a:schemeClr val="bg2"/>
                          </a:solidFill>
                          <a:effectLst/>
                          <a:latin typeface="+mj-lt"/>
                        </a:rPr>
                        <a:t>CHD</a:t>
                      </a:r>
                      <a:endParaRPr lang="en-US" sz="1300" b="1" i="0" u="none" strike="noStrike" dirty="0">
                        <a:solidFill>
                          <a:schemeClr val="bg2"/>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8">
                  <a:txBody>
                    <a:bodyPr/>
                    <a:lstStyle/>
                    <a:p>
                      <a:pPr marL="0" marR="0" algn="ctr">
                        <a:lnSpc>
                          <a:spcPct val="115000"/>
                        </a:lnSpc>
                        <a:spcBef>
                          <a:spcPts val="400"/>
                        </a:spcBef>
                        <a:spcAft>
                          <a:spcPts val="400"/>
                        </a:spcAft>
                      </a:pPr>
                      <a:r>
                        <a:rPr lang="en-US" sz="1300" b="1" kern="1200" dirty="0" smtClean="0">
                          <a:solidFill>
                            <a:schemeClr val="bg2"/>
                          </a:solidFill>
                          <a:latin typeface="+mn-lt"/>
                          <a:ea typeface="+mn-ea"/>
                          <a:cs typeface="+mn-cs"/>
                        </a:rPr>
                        <a:t>&lt;0.0001</a:t>
                      </a:r>
                      <a:endParaRPr lang="en-US" sz="1300" b="1" dirty="0">
                        <a:solidFill>
                          <a:schemeClr val="bg2"/>
                        </a:solidFill>
                        <a:latin typeface="+mn-lt"/>
                        <a:ea typeface="Times New Roman"/>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00651">
                <a:tc>
                  <a:txBody>
                    <a:bodyPr/>
                    <a:lstStyle/>
                    <a:p>
                      <a:pPr algn="l" fontAlgn="b"/>
                      <a:r>
                        <a:rPr lang="en-US" sz="1300" b="1" i="0" u="none" strike="noStrike" dirty="0" smtClean="0">
                          <a:solidFill>
                            <a:schemeClr val="bg2"/>
                          </a:solidFill>
                          <a:effectLst/>
                          <a:latin typeface="+mj-lt"/>
                        </a:rPr>
                        <a:t>                      HCM</a:t>
                      </a:r>
                      <a:endParaRPr lang="en-US" sz="1300" b="1" i="0" u="none" strike="noStrike" dirty="0">
                        <a:solidFill>
                          <a:schemeClr val="bg2"/>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3"/>
                  </a:ext>
                </a:extLst>
              </a:tr>
              <a:tr h="300651">
                <a:tc>
                  <a:txBody>
                    <a:bodyPr/>
                    <a:lstStyle/>
                    <a:p>
                      <a:pPr algn="l" fontAlgn="b"/>
                      <a:r>
                        <a:rPr lang="en-US" sz="1300" b="1" i="0" u="none" strike="noStrike" dirty="0" smtClean="0">
                          <a:solidFill>
                            <a:schemeClr val="bg2"/>
                          </a:solidFill>
                          <a:effectLst/>
                          <a:latin typeface="+mj-lt"/>
                        </a:rPr>
                        <a:t>                      ICM</a:t>
                      </a:r>
                      <a:endParaRPr lang="en-US" sz="1300" b="1" i="0" u="none" strike="noStrike" dirty="0">
                        <a:solidFill>
                          <a:schemeClr val="bg2"/>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4"/>
                  </a:ext>
                </a:extLst>
              </a:tr>
              <a:tr h="300651">
                <a:tc>
                  <a:txBody>
                    <a:bodyPr/>
                    <a:lstStyle/>
                    <a:p>
                      <a:pPr algn="l" fontAlgn="b"/>
                      <a:r>
                        <a:rPr lang="en-US" sz="1300" b="1" i="0" u="none" strike="noStrike" dirty="0" smtClean="0">
                          <a:solidFill>
                            <a:schemeClr val="bg2"/>
                          </a:solidFill>
                          <a:effectLst/>
                          <a:latin typeface="+mj-lt"/>
                        </a:rPr>
                        <a:t>                      NICM</a:t>
                      </a:r>
                      <a:endParaRPr lang="en-US" sz="1300" b="1" i="0" u="none" strike="noStrike" dirty="0">
                        <a:solidFill>
                          <a:schemeClr val="bg2"/>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5"/>
                  </a:ext>
                </a:extLst>
              </a:tr>
              <a:tr h="300651">
                <a:tc>
                  <a:txBody>
                    <a:bodyPr/>
                    <a:lstStyle/>
                    <a:p>
                      <a:pPr algn="l" fontAlgn="b"/>
                      <a:r>
                        <a:rPr lang="en-US" sz="1300" b="1" i="0" u="none" strike="noStrike" dirty="0" smtClean="0">
                          <a:solidFill>
                            <a:schemeClr val="bg2"/>
                          </a:solidFill>
                          <a:effectLst/>
                          <a:latin typeface="+mj-lt"/>
                        </a:rPr>
                        <a:t>                      RCM</a:t>
                      </a:r>
                      <a:endParaRPr lang="en-US" sz="1300" b="1" i="0" u="none" strike="noStrike" dirty="0">
                        <a:solidFill>
                          <a:schemeClr val="bg2"/>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6"/>
                  </a:ext>
                </a:extLst>
              </a:tr>
              <a:tr h="300651">
                <a:tc>
                  <a:txBody>
                    <a:bodyPr/>
                    <a:lstStyle/>
                    <a:p>
                      <a:pPr algn="l" fontAlgn="b"/>
                      <a:r>
                        <a:rPr lang="en-US" sz="1300" b="1" i="0" u="none" strike="noStrike" dirty="0" smtClean="0">
                          <a:solidFill>
                            <a:schemeClr val="bg2"/>
                          </a:solidFill>
                          <a:effectLst/>
                          <a:latin typeface="+mj-lt"/>
                        </a:rPr>
                        <a:t>                      Retransplant</a:t>
                      </a:r>
                      <a:endParaRPr lang="en-US" sz="1300" b="1" i="0" u="none" strike="noStrike" dirty="0">
                        <a:solidFill>
                          <a:schemeClr val="bg2"/>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7"/>
                  </a:ext>
                </a:extLst>
              </a:tr>
              <a:tr h="300651">
                <a:tc>
                  <a:txBody>
                    <a:bodyPr/>
                    <a:lstStyle/>
                    <a:p>
                      <a:pPr algn="l" fontAlgn="b"/>
                      <a:r>
                        <a:rPr lang="en-US" sz="1300" b="1" i="0" u="none" strike="noStrike" dirty="0" smtClean="0">
                          <a:solidFill>
                            <a:schemeClr val="bg2"/>
                          </a:solidFill>
                          <a:effectLst/>
                          <a:latin typeface="+mj-lt"/>
                        </a:rPr>
                        <a:t>                      VCM</a:t>
                      </a:r>
                      <a:endParaRPr lang="en-US" sz="1300" b="1" i="0" u="none" strike="noStrike" dirty="0">
                        <a:solidFill>
                          <a:schemeClr val="bg2"/>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8"/>
                  </a:ext>
                </a:extLst>
              </a:tr>
              <a:tr h="300651">
                <a:tc>
                  <a:txBody>
                    <a:bodyPr/>
                    <a:lstStyle/>
                    <a:p>
                      <a:pPr algn="l" fontAlgn="b"/>
                      <a:r>
                        <a:rPr lang="en-US" sz="1300" b="1" i="0" u="none" strike="noStrike" dirty="0" smtClean="0">
                          <a:solidFill>
                            <a:schemeClr val="bg2"/>
                          </a:solidFill>
                          <a:effectLst/>
                          <a:latin typeface="+mj-lt"/>
                        </a:rPr>
                        <a:t>                      Other</a:t>
                      </a:r>
                      <a:endParaRPr lang="en-US" sz="1300" b="1" i="0" u="none" strike="noStrike" dirty="0">
                        <a:solidFill>
                          <a:schemeClr val="bg2"/>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09"/>
                  </a:ext>
                </a:extLst>
              </a:tr>
              <a:tr h="300651">
                <a:tc>
                  <a:txBody>
                    <a:bodyPr/>
                    <a:lstStyle/>
                    <a:p>
                      <a:pPr rtl="0" fontAlgn="t"/>
                      <a:r>
                        <a:rPr lang="en-US" sz="1300" b="1" dirty="0">
                          <a:solidFill>
                            <a:schemeClr val="bg2"/>
                          </a:solidFill>
                        </a:rPr>
                        <a:t>Donor cause of death</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a:lnSpc>
                          <a:spcPct val="115000"/>
                        </a:lnSpc>
                        <a:spcBef>
                          <a:spcPts val="400"/>
                        </a:spcBef>
                        <a:spcAft>
                          <a:spcPts val="400"/>
                        </a:spcAft>
                      </a:pPr>
                      <a:endParaRPr lang="en-US" sz="1300" b="1" dirty="0">
                        <a:solidFill>
                          <a:schemeClr val="bg2"/>
                        </a:solidFill>
                        <a:latin typeface="+mn-lt"/>
                        <a:ea typeface="Times New Roman"/>
                      </a:endParaRPr>
                    </a:p>
                  </a:txBody>
                  <a:tcPr marL="50800" marR="508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00651">
                <a:tc>
                  <a:txBody>
                    <a:bodyPr/>
                    <a:lstStyle/>
                    <a:p>
                      <a:pPr rtl="0" fontAlgn="t"/>
                      <a:r>
                        <a:rPr lang="en-US" sz="1300" b="1" dirty="0">
                          <a:solidFill>
                            <a:schemeClr val="bg2"/>
                          </a:solidFill>
                        </a:rPr>
                        <a:t>                     Head trauma</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48.2%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5">
                  <a:txBody>
                    <a:bodyPr/>
                    <a:lstStyle/>
                    <a:p>
                      <a:pPr marL="0" marR="0" algn="ctr">
                        <a:lnSpc>
                          <a:spcPct val="115000"/>
                        </a:lnSpc>
                        <a:spcBef>
                          <a:spcPts val="400"/>
                        </a:spcBef>
                        <a:spcAft>
                          <a:spcPts val="400"/>
                        </a:spcAft>
                      </a:pPr>
                      <a:r>
                        <a:rPr lang="en-US" sz="1300" b="1" kern="1200" dirty="0" smtClean="0">
                          <a:solidFill>
                            <a:schemeClr val="bg2"/>
                          </a:solidFill>
                          <a:latin typeface="+mn-lt"/>
                          <a:ea typeface="+mn-ea"/>
                          <a:cs typeface="+mn-cs"/>
                        </a:rPr>
                        <a:t>&lt;0.0001</a:t>
                      </a:r>
                      <a:endParaRPr lang="en-US" sz="1300" b="1" dirty="0">
                        <a:solidFill>
                          <a:schemeClr val="bg2"/>
                        </a:solidFill>
                        <a:latin typeface="+mn-lt"/>
                        <a:ea typeface="Times New Roman"/>
                      </a:endParaRPr>
                    </a:p>
                  </a:txBody>
                  <a:tcPr marL="50800" marR="5080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1"/>
                  </a:ext>
                </a:extLst>
              </a:tr>
              <a:tr h="300651">
                <a:tc>
                  <a:txBody>
                    <a:bodyPr/>
                    <a:lstStyle/>
                    <a:p>
                      <a:pPr rtl="0" fontAlgn="t"/>
                      <a:r>
                        <a:rPr lang="en-US" sz="1300" b="1" dirty="0">
                          <a:solidFill>
                            <a:schemeClr val="bg2"/>
                          </a:solidFill>
                        </a:rPr>
                        <a:t>                     Stroke</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0012"/>
                  </a:ext>
                </a:extLst>
              </a:tr>
              <a:tr h="300651">
                <a:tc>
                  <a:txBody>
                    <a:bodyPr/>
                    <a:lstStyle/>
                    <a:p>
                      <a:pPr marL="0" algn="l" defTabSz="914400" rtl="0" eaLnBrk="1" fontAlgn="t" latinLnBrk="0" hangingPunct="1"/>
                      <a:r>
                        <a:rPr lang="en-US" sz="1300" b="1" dirty="0" smtClean="0">
                          <a:solidFill>
                            <a:schemeClr val="bg2"/>
                          </a:solidFill>
                        </a:rPr>
                        <a:t>                     A</a:t>
                      </a:r>
                      <a:r>
                        <a:rPr lang="en-US" sz="1300" b="1" kern="1200" dirty="0" smtClean="0">
                          <a:solidFill>
                            <a:schemeClr val="bg2"/>
                          </a:solidFill>
                          <a:latin typeface="+mn-lt"/>
                          <a:ea typeface="+mn-ea"/>
                          <a:cs typeface="+mn-cs"/>
                        </a:rPr>
                        <a:t>noxia</a:t>
                      </a: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3"/>
                  </a:ext>
                </a:extLst>
              </a:tr>
              <a:tr h="300651">
                <a:tc>
                  <a:txBody>
                    <a:bodyPr/>
                    <a:lstStyle/>
                    <a:p>
                      <a:pPr marL="0" algn="l" defTabSz="914400" rtl="0" eaLnBrk="1" fontAlgn="t" latinLnBrk="0" hangingPunct="1"/>
                      <a:r>
                        <a:rPr lang="en-US" sz="1300" b="1" kern="1200" dirty="0" smtClean="0">
                          <a:solidFill>
                            <a:schemeClr val="bg2"/>
                          </a:solidFill>
                          <a:latin typeface="+mn-lt"/>
                          <a:ea typeface="+mn-ea"/>
                          <a:cs typeface="+mn-cs"/>
                        </a:rPr>
                        <a:t>                     CNS tumor</a:t>
                      </a: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10014"/>
                  </a:ext>
                </a:extLst>
              </a:tr>
              <a:tr h="300651">
                <a:tc>
                  <a:txBody>
                    <a:bodyPr/>
                    <a:lstStyle/>
                    <a:p>
                      <a:pPr rtl="0" fontAlgn="t"/>
                      <a:r>
                        <a:rPr lang="en-US" sz="1300" b="1" dirty="0">
                          <a:solidFill>
                            <a:schemeClr val="bg2"/>
                          </a:solidFill>
                        </a:rPr>
                        <a:t>                     Other</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bl>
          </a:graphicData>
        </a:graphic>
      </p:graphicFrame>
      <p:sp>
        <p:nvSpPr>
          <p:cNvPr id="14" name="TextBox 13"/>
          <p:cNvSpPr txBox="1"/>
          <p:nvPr/>
        </p:nvSpPr>
        <p:spPr>
          <a:xfrm>
            <a:off x="4546280" y="6259103"/>
            <a:ext cx="1143000" cy="292388"/>
          </a:xfrm>
          <a:prstGeom prst="rect">
            <a:avLst/>
          </a:prstGeom>
          <a:noFill/>
        </p:spPr>
        <p:txBody>
          <a:bodyPr wrap="square" rtlCol="0">
            <a:spAutoFit/>
          </a:bodyPr>
          <a:lstStyle/>
          <a:p>
            <a:pPr algn="ctr"/>
            <a:r>
              <a:rPr lang="en-US" sz="1300" b="1" dirty="0" smtClean="0">
                <a:solidFill>
                  <a:srgbClr val="002060"/>
                </a:solidFill>
              </a:rPr>
              <a:t>(Cont’d)</a:t>
            </a:r>
            <a:endParaRPr lang="en-US" sz="1300" dirty="0" smtClean="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12434541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406262175"/>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3323241341"/>
                    </a:ext>
                  </a:extLst>
                </a:gridCol>
                <a:gridCol w="4152900">
                  <a:extLst>
                    <a:ext uri="{9D8B030D-6E8A-4147-A177-3AD203B41FA5}">
                      <a16:colId xmlns:a16="http://schemas.microsoft.com/office/drawing/2014/main" val="2679768644"/>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2518584294"/>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2980319763"/>
                  </a:ext>
                </a:extLst>
              </a:tr>
              <a:tr h="635000">
                <a:tc>
                  <a:txBody>
                    <a:bodyPr/>
                    <a:lstStyle/>
                    <a:p>
                      <a:r>
                        <a:rPr lang="en-US" dirty="0" smtClean="0">
                          <a:solidFill>
                            <a:schemeClr val="bg2"/>
                          </a:solidFill>
                        </a:rPr>
                        <a:t>Recipient creatinine</a:t>
                      </a:r>
                      <a:endParaRPr lang="en-US" dirty="0">
                        <a:solidFill>
                          <a:schemeClr val="bg2"/>
                        </a:solidFill>
                      </a:endParaRPr>
                    </a:p>
                  </a:txBody>
                  <a:tcPr>
                    <a:noFill/>
                  </a:tcPr>
                </a:tc>
                <a:tc>
                  <a:txBody>
                    <a:bodyPr/>
                    <a:lstStyle/>
                    <a:p>
                      <a:r>
                        <a:rPr lang="en-US" dirty="0" smtClean="0">
                          <a:solidFill>
                            <a:schemeClr val="bg2"/>
                          </a:solidFill>
                        </a:rPr>
                        <a:t>Ischemic time</a:t>
                      </a:r>
                      <a:endParaRPr lang="en-US" dirty="0">
                        <a:solidFill>
                          <a:schemeClr val="bg2"/>
                        </a:solidFill>
                      </a:endParaRPr>
                    </a:p>
                  </a:txBody>
                  <a:tcPr>
                    <a:noFill/>
                  </a:tcPr>
                </a:tc>
                <a:extLst>
                  <a:ext uri="{0D108BD9-81ED-4DB2-BD59-A6C34878D82A}">
                    <a16:rowId xmlns:a16="http://schemas.microsoft.com/office/drawing/2014/main" val="2089289632"/>
                  </a:ext>
                </a:extLst>
              </a:tr>
              <a:tr h="635000">
                <a:tc>
                  <a:txBody>
                    <a:bodyPr/>
                    <a:lstStyle/>
                    <a:p>
                      <a:r>
                        <a:rPr lang="en-US" dirty="0" smtClean="0">
                          <a:solidFill>
                            <a:schemeClr val="bg2"/>
                          </a:solidFill>
                        </a:rPr>
                        <a:t>Donor BMI</a:t>
                      </a:r>
                      <a:endParaRPr lang="en-US" dirty="0">
                        <a:solidFill>
                          <a:schemeClr val="bg2"/>
                        </a:solidFill>
                      </a:endParaRPr>
                    </a:p>
                  </a:txBody>
                  <a:tcPr>
                    <a:noFill/>
                  </a:tcPr>
                </a:tc>
                <a:tc>
                  <a:txBody>
                    <a:bodyPr/>
                    <a:lstStyle/>
                    <a:p>
                      <a:r>
                        <a:rPr lang="en-US" dirty="0" smtClean="0">
                          <a:solidFill>
                            <a:schemeClr val="bg2"/>
                          </a:solidFill>
                        </a:rPr>
                        <a:t>Transplant center volume</a:t>
                      </a:r>
                      <a:endParaRPr lang="en-US" dirty="0">
                        <a:solidFill>
                          <a:schemeClr val="bg2"/>
                        </a:solidFill>
                      </a:endParaRPr>
                    </a:p>
                  </a:txBody>
                  <a:tcPr>
                    <a:noFill/>
                  </a:tcPr>
                </a:tc>
                <a:extLst>
                  <a:ext uri="{0D108BD9-81ED-4DB2-BD59-A6C34878D82A}">
                    <a16:rowId xmlns:a16="http://schemas.microsoft.com/office/drawing/2014/main" val="3493153942"/>
                  </a:ext>
                </a:extLst>
              </a:tr>
              <a:tr h="635000">
                <a:tc>
                  <a:txBody>
                    <a:bodyPr/>
                    <a:lstStyle/>
                    <a:p>
                      <a:r>
                        <a:rPr lang="en-US" dirty="0" smtClean="0">
                          <a:solidFill>
                            <a:schemeClr val="bg2"/>
                          </a:solidFill>
                        </a:rPr>
                        <a:t>Recipient bilirubin</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3337166104"/>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9216616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22,314)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689591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22,314)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365296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22,314)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4790725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22,314)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59995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0.0045</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22,314)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250241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22,314)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6287920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97746064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22,314)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1609978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sp>
        <p:nvSpPr>
          <p:cNvPr id="5"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 Statistically Significant Risk </a:t>
            </a:r>
            <a:r>
              <a:rPr lang="en-US" sz="2000" kern="0" dirty="0" smtClean="0">
                <a:solidFill>
                  <a:srgbClr val="002060"/>
                </a:solidFill>
              </a:rPr>
              <a:t>Factors For 5 Year </a:t>
            </a:r>
            <a:r>
              <a:rPr lang="en-US" sz="2000" kern="0" dirty="0">
                <a:solidFill>
                  <a:srgbClr val="002060"/>
                </a:solidFill>
              </a:rPr>
              <a:t>Mortality with 95% Confidence Limits </a:t>
            </a:r>
            <a:r>
              <a:rPr lang="en-US" sz="2000" kern="0" dirty="0" smtClean="0">
                <a:solidFill>
                  <a:srgbClr val="002060"/>
                </a:solidFill>
              </a:rPr>
              <a:t>
</a:t>
            </a:r>
            <a:endParaRPr lang="en-US" sz="2000" kern="0" dirty="0">
              <a:solidFill>
                <a:srgbClr val="002060"/>
              </a:solidFill>
            </a:endParaRPr>
          </a:p>
        </p:txBody>
      </p:sp>
      <p:grpSp>
        <p:nvGrpSpPr>
          <p:cNvPr id="6" name="Group 5"/>
          <p:cNvGrpSpPr/>
          <p:nvPr/>
        </p:nvGrpSpPr>
        <p:grpSpPr>
          <a:xfrm>
            <a:off x="2" y="6146792"/>
            <a:ext cx="4715932" cy="711201"/>
            <a:chOff x="2" y="6146792"/>
            <a:chExt cx="4715932" cy="711201"/>
          </a:xfrm>
        </p:grpSpPr>
        <p:grpSp>
          <p:nvGrpSpPr>
            <p:cNvPr id="7" name="Group 6"/>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
        <p:nvSpPr>
          <p:cNvPr id="11"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20,616)</a:t>
            </a:r>
            <a:endParaRPr lang="en-US" sz="2400" b="1"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087398"/>
            <a:ext cx="7571248" cy="5047498"/>
          </a:xfrm>
          <a:prstGeom prst="rect">
            <a:avLst/>
          </a:prstGeom>
        </p:spPr>
      </p:pic>
    </p:spTree>
    <p:extLst>
      <p:ext uri="{BB962C8B-B14F-4D97-AF65-F5344CB8AC3E}">
        <p14:creationId xmlns:p14="http://schemas.microsoft.com/office/powerpoint/2010/main" val="8719765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sp>
        <p:nvSpPr>
          <p:cNvPr id="6" name="Title 2"/>
          <p:cNvSpPr txBox="1">
            <a:spLocks/>
          </p:cNvSpPr>
          <p:nvPr/>
        </p:nvSpPr>
        <p:spPr bwMode="auto">
          <a:xfrm>
            <a:off x="-5864" y="304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2000" kern="0" dirty="0">
                <a:solidFill>
                  <a:srgbClr val="002060"/>
                </a:solidFill>
              </a:rPr>
              <a:t> Statistically Significant Risk </a:t>
            </a:r>
            <a:r>
              <a:rPr lang="en-US" sz="2000" kern="0" dirty="0" smtClean="0">
                <a:solidFill>
                  <a:srgbClr val="002060"/>
                </a:solidFill>
              </a:rPr>
              <a:t>Factors For 5 Year Mortality
</a:t>
            </a:r>
            <a:endParaRPr lang="en-US" sz="2000" kern="0" dirty="0">
              <a:solidFill>
                <a:srgbClr val="002060"/>
              </a:solidFill>
            </a:endParaRPr>
          </a:p>
        </p:txBody>
      </p:sp>
      <p:graphicFrame>
        <p:nvGraphicFramePr>
          <p:cNvPr id="7" name="contTable"/>
          <p:cNvGraphicFramePr>
            <a:graphicFrameLocks noGrp="1"/>
          </p:cNvGraphicFramePr>
          <p:nvPr>
            <p:ph idx="1"/>
            <p:extLst>
              <p:ext uri="{D42A27DB-BD31-4B8C-83A1-F6EECF244321}">
                <p14:modId xmlns:p14="http://schemas.microsoft.com/office/powerpoint/2010/main" val="1012295545"/>
              </p:ext>
            </p:extLst>
          </p:nvPr>
        </p:nvGraphicFramePr>
        <p:xfrm>
          <a:off x="419100" y="1676400"/>
          <a:ext cx="8305800" cy="383032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2060"/>
                          </a:solidFill>
                          <a:latin typeface="Arial" panose="020B0604020202020204" pitchFamily="34" charset="0"/>
                        </a:rPr>
                        <a:t>Continuous Factors (see figures)</a:t>
                      </a:r>
                      <a:endParaRPr lang="en-US" sz="2400" b="1" i="1" dirty="0">
                        <a:solidFill>
                          <a:srgbClr val="00206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Recipient age</a:t>
                      </a:r>
                    </a:p>
                    <a:p>
                      <a:endParaRPr lang="en-US" dirty="0">
                        <a:solidFill>
                          <a:schemeClr val="bg2"/>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Recipient BMI</a:t>
                      </a:r>
                    </a:p>
                    <a:p>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sz="1800" dirty="0" smtClean="0">
                          <a:solidFill>
                            <a:schemeClr val="bg2"/>
                          </a:solidFill>
                        </a:rPr>
                        <a:t>Donor age</a:t>
                      </a:r>
                      <a:endParaRPr lang="en-US" dirty="0">
                        <a:solidFill>
                          <a:schemeClr val="bg2"/>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Transplant center volume</a:t>
                      </a:r>
                    </a:p>
                    <a:p>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Recipient creatinine</a:t>
                      </a:r>
                    </a:p>
                    <a:p>
                      <a:endParaRPr lang="en-US" dirty="0">
                        <a:solidFill>
                          <a:schemeClr val="bg2"/>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Recipient bilirubin</a:t>
                      </a:r>
                    </a:p>
                    <a:p>
                      <a:endParaRPr lang="en-US" dirty="0">
                        <a:solidFill>
                          <a:schemeClr val="bg2"/>
                        </a:solidFill>
                      </a:endParaRPr>
                    </a:p>
                  </a:txBody>
                  <a:tcPr>
                    <a:noFill/>
                  </a:tcPr>
                </a:tc>
                <a:extLst>
                  <a:ext uri="{0D108BD9-81ED-4DB2-BD59-A6C34878D82A}">
                    <a16:rowId xmlns:a16="http://schemas.microsoft.com/office/drawing/2014/main" val="10003"/>
                  </a:ext>
                </a:extLst>
              </a:tr>
              <a:tr h="63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solidFill>
                        </a:rPr>
                        <a:t>Ischemic time</a:t>
                      </a:r>
                    </a:p>
                    <a:p>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4"/>
                  </a:ext>
                </a:extLst>
              </a:tr>
              <a:tr h="635000">
                <a:tc>
                  <a:txBody>
                    <a:bodyPr/>
                    <a:lstStyle/>
                    <a:p>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10005"/>
                  </a:ext>
                </a:extLst>
              </a:tr>
            </a:tbl>
          </a:graphicData>
        </a:graphic>
      </p:graphicFrame>
      <p:grpSp>
        <p:nvGrpSpPr>
          <p:cNvPr id="8" name="Group 7"/>
          <p:cNvGrpSpPr/>
          <p:nvPr/>
        </p:nvGrpSpPr>
        <p:grpSpPr>
          <a:xfrm>
            <a:off x="2" y="6146792"/>
            <a:ext cx="4715932" cy="711201"/>
            <a:chOff x="2" y="6146792"/>
            <a:chExt cx="4715932" cy="711201"/>
          </a:xfrm>
        </p:grpSpPr>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Tree>
    <p:extLst>
      <p:ext uri="{BB962C8B-B14F-4D97-AF65-F5344CB8AC3E}">
        <p14:creationId xmlns:p14="http://schemas.microsoft.com/office/powerpoint/2010/main" val="21231957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nvPr>
        </p:nvGraphicFramePr>
        <p:xfrm>
          <a:off x="152400" y="1143000"/>
          <a:ext cx="8839200" cy="4566957"/>
        </p:xfrm>
        <a:graphic>
          <a:graphicData uri="http://schemas.openxmlformats.org/drawingml/2006/table">
            <a:tbl>
              <a:tblPr firstRow="1" bandRow="1">
                <a:tableStyleId>{7DF18680-E054-41AD-8BC1-D1AEF772440D}</a:tableStyleId>
              </a:tblPr>
              <a:tblGrid>
                <a:gridCol w="3733800">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tblGrid>
              <a:tr h="560150">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1992-2003</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48,776)</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2004-2008</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18,785)</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2009-6/2017</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35,703)</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500" dirty="0" smtClean="0">
                          <a:solidFill>
                            <a:schemeClr val="bg2"/>
                          </a:solidFill>
                        </a:rPr>
                        <a:t>p-value</a:t>
                      </a:r>
                      <a:endParaRPr lang="en-US" sz="15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623221">
                <a:tc>
                  <a:txBody>
                    <a:bodyPr/>
                    <a:lstStyle/>
                    <a:p>
                      <a:pPr rtl="0" fontAlgn="t"/>
                      <a:r>
                        <a:rPr lang="en-US" sz="1300" b="1" dirty="0">
                          <a:solidFill>
                            <a:schemeClr val="bg2"/>
                          </a:solidFill>
                        </a:rPr>
                        <a:t>Pre-operative support (multiple items may be reported)</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algn="ctr" defTabSz="914400" rtl="0" eaLnBrk="1" fontAlgn="t" latinLnBrk="0" hangingPunct="1">
                        <a:lnSpc>
                          <a:spcPct val="115000"/>
                        </a:lnSpc>
                        <a:spcBef>
                          <a:spcPts val="400"/>
                        </a:spcBef>
                        <a:spcAft>
                          <a:spcPts val="400"/>
                        </a:spcAft>
                      </a:pP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75954">
                <a:tc>
                  <a:txBody>
                    <a:bodyPr/>
                    <a:lstStyle/>
                    <a:p>
                      <a:pPr rtl="0" fontAlgn="t"/>
                      <a:r>
                        <a:rPr lang="en-US" sz="1300" b="1" dirty="0">
                          <a:solidFill>
                            <a:schemeClr val="bg2"/>
                          </a:solidFill>
                        </a:rPr>
                        <a:t>                     Hospitalized at time of transplant</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58.9%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75954">
                <a:tc>
                  <a:txBody>
                    <a:bodyPr/>
                    <a:lstStyle/>
                    <a:p>
                      <a:pPr rtl="0" fontAlgn="t"/>
                      <a:r>
                        <a:rPr lang="en-US" sz="1300" b="1" dirty="0">
                          <a:solidFill>
                            <a:schemeClr val="bg2"/>
                          </a:solidFill>
                        </a:rPr>
                        <a:t>                     On IV inotropes</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56.7%</a:t>
                      </a:r>
                      <a:r>
                        <a:rPr lang="en-US" sz="1300" b="1" i="0" u="none" strike="noStrike" baseline="30000" dirty="0" smtClean="0">
                          <a:solidFill>
                            <a:srgbClr val="000000"/>
                          </a:solidFill>
                          <a:effectLst/>
                          <a:latin typeface="+mj-lt"/>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75954">
                <a:tc>
                  <a:txBody>
                    <a:bodyPr/>
                    <a:lstStyle/>
                    <a:p>
                      <a:pPr rtl="0" fontAlgn="t"/>
                      <a:r>
                        <a:rPr lang="en-US" sz="1300" b="1" dirty="0">
                          <a:solidFill>
                            <a:schemeClr val="bg2"/>
                          </a:solidFill>
                        </a:rPr>
                        <a:t>                     Ventilator</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75954">
                <a:tc>
                  <a:txBody>
                    <a:bodyPr/>
                    <a:lstStyle/>
                    <a:p>
                      <a:pPr rtl="0" fontAlgn="t"/>
                      <a:r>
                        <a:rPr lang="en-US" sz="1300" b="1" dirty="0">
                          <a:solidFill>
                            <a:schemeClr val="bg2"/>
                          </a:solidFill>
                        </a:rPr>
                        <a:t>                     IABP</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chemeClr val="bg2"/>
                          </a:solidFill>
                          <a:effectLst/>
                          <a:latin typeface="+mn-lt"/>
                        </a:rPr>
                        <a:t>0.1238</a:t>
                      </a:r>
                      <a:endParaRPr lang="en-US" sz="13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75954">
                <a:tc>
                  <a:txBody>
                    <a:bodyPr/>
                    <a:lstStyle/>
                    <a:p>
                      <a:pPr rtl="0" fontAlgn="t"/>
                      <a:r>
                        <a:rPr lang="en-US" sz="1300" b="1" kern="1200" dirty="0" smtClean="0">
                          <a:solidFill>
                            <a:schemeClr val="bg2"/>
                          </a:solidFill>
                          <a:latin typeface="+mn-lt"/>
                          <a:ea typeface="+mn-ea"/>
                          <a:cs typeface="+mn-cs"/>
                        </a:rPr>
                        <a:t>Mechanical circulatory support</a:t>
                      </a:r>
                      <a:r>
                        <a:rPr lang="en-US" sz="1300" b="1" i="0" u="none" strike="noStrike" kern="1200" baseline="30000" dirty="0" smtClean="0">
                          <a:solidFill>
                            <a:schemeClr val="bg2"/>
                          </a:solidFill>
                          <a:effectLst/>
                          <a:latin typeface="+mn-lt"/>
                          <a:ea typeface="+mn-ea"/>
                          <a:cs typeface="+mn-cs"/>
                        </a:rPr>
                        <a:t>2</a:t>
                      </a:r>
                      <a:endParaRPr lang="en-US" sz="1300" b="1" kern="1200" dirty="0">
                        <a:solidFill>
                          <a:schemeClr val="bg2"/>
                        </a:solidFill>
                        <a:latin typeface="+mn-lt"/>
                        <a:ea typeface="+mn-ea"/>
                        <a:cs typeface="+mn-cs"/>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23.0%</a:t>
                      </a:r>
                      <a:r>
                        <a:rPr lang="en-US" sz="1300" b="1" i="0" u="none" strike="noStrike" baseline="30000" dirty="0" smtClean="0">
                          <a:solidFill>
                            <a:srgbClr val="000000"/>
                          </a:solidFill>
                          <a:effectLst/>
                          <a:latin typeface="+mj-lt"/>
                        </a:rPr>
                        <a:t>2</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75954">
                <a:tc>
                  <a:txBody>
                    <a:bodyPr/>
                    <a:lstStyle/>
                    <a:p>
                      <a:pPr rtl="0" fontAlgn="t"/>
                      <a:r>
                        <a:rPr lang="en-US" sz="1300" b="1" dirty="0">
                          <a:solidFill>
                            <a:schemeClr val="bg2"/>
                          </a:solidFill>
                        </a:rPr>
                        <a:t>                     LVAD</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mj-lt"/>
                        </a:rPr>
                        <a:t>21.4%</a:t>
                      </a:r>
                      <a:r>
                        <a:rPr lang="en-US" sz="1300" b="1" i="0" u="none" strike="noStrike" kern="1200" baseline="30000" dirty="0" smtClean="0">
                          <a:solidFill>
                            <a:srgbClr val="000000"/>
                          </a:solidFill>
                          <a:effectLst/>
                          <a:latin typeface="+mn-lt"/>
                          <a:ea typeface="+mn-ea"/>
                          <a:cs typeface="+mn-cs"/>
                        </a:rPr>
                        <a:t>2</a:t>
                      </a:r>
                      <a:endParaRPr lang="en-US" sz="1300" b="1" i="0" u="none" strike="noStrike" kern="1200" dirty="0" smtClean="0">
                        <a:solidFill>
                          <a:srgbClr val="000000"/>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75954">
                <a:tc>
                  <a:txBody>
                    <a:bodyPr/>
                    <a:lstStyle/>
                    <a:p>
                      <a:pPr rtl="0" fontAlgn="t"/>
                      <a:r>
                        <a:rPr lang="en-US" sz="1300" b="1" dirty="0">
                          <a:solidFill>
                            <a:schemeClr val="bg2"/>
                          </a:solidFill>
                        </a:rPr>
                        <a:t>                     RVAD</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mj-lt"/>
                        </a:rPr>
                        <a:t>4.4%</a:t>
                      </a:r>
                      <a:r>
                        <a:rPr lang="en-US" sz="1300" b="1" i="0" u="none" strike="noStrike" kern="1200" baseline="30000" dirty="0" smtClean="0">
                          <a:solidFill>
                            <a:srgbClr val="000000"/>
                          </a:solidFill>
                          <a:effectLst/>
                          <a:latin typeface="+mn-lt"/>
                          <a:ea typeface="+mn-ea"/>
                          <a:cs typeface="+mn-cs"/>
                        </a:rPr>
                        <a:t>2</a:t>
                      </a:r>
                      <a:endParaRPr lang="en-US" sz="1300" b="1" i="0" u="none" strike="noStrike" kern="1200" dirty="0" smtClean="0">
                        <a:solidFill>
                          <a:srgbClr val="000000"/>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75954">
                <a:tc>
                  <a:txBody>
                    <a:bodyPr/>
                    <a:lstStyle/>
                    <a:p>
                      <a:pPr rtl="0" fontAlgn="t"/>
                      <a:r>
                        <a:rPr lang="en-US" sz="1300" b="1" dirty="0">
                          <a:solidFill>
                            <a:schemeClr val="bg2"/>
                          </a:solidFill>
                        </a:rPr>
                        <a:t>                     TAH</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mj-lt"/>
                        </a:rPr>
                        <a:t>0.5%</a:t>
                      </a:r>
                      <a:r>
                        <a:rPr lang="en-US" sz="1300" b="1" i="0" u="none" strike="noStrike" kern="1200" baseline="30000" dirty="0" smtClean="0">
                          <a:solidFill>
                            <a:srgbClr val="000000"/>
                          </a:solidFill>
                          <a:effectLst/>
                          <a:latin typeface="+mn-lt"/>
                          <a:ea typeface="+mn-ea"/>
                          <a:cs typeface="+mn-cs"/>
                        </a:rPr>
                        <a:t>2</a:t>
                      </a:r>
                      <a:endParaRPr lang="en-US" sz="1300" b="1" i="0" u="none" strike="noStrike" kern="1200" dirty="0" smtClean="0">
                        <a:solidFill>
                          <a:srgbClr val="000000"/>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75954">
                <a:tc>
                  <a:txBody>
                    <a:bodyPr/>
                    <a:lstStyle/>
                    <a:p>
                      <a:pPr rtl="0" fontAlgn="t"/>
                      <a:r>
                        <a:rPr lang="en-US" sz="1300" b="1" dirty="0">
                          <a:solidFill>
                            <a:schemeClr val="bg2"/>
                          </a:solidFill>
                        </a:rPr>
                        <a:t>                     ECMO</a:t>
                      </a:r>
                      <a:endParaRPr lang="en-US" dirty="0">
                        <a:solidFill>
                          <a:schemeClr val="bg2"/>
                        </a:solidFill>
                      </a:endParaRPr>
                    </a:p>
                  </a:txBody>
                  <a:tcPr marL="45720" marR="4572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mj-lt"/>
                        </a:rPr>
                        <a:t>0.9%</a:t>
                      </a:r>
                      <a:r>
                        <a:rPr lang="en-US" sz="1300" b="1" i="0" u="none" strike="noStrike" kern="1200" baseline="30000" dirty="0" smtClean="0">
                          <a:solidFill>
                            <a:srgbClr val="000000"/>
                          </a:solidFill>
                          <a:effectLst/>
                          <a:latin typeface="+mn-lt"/>
                          <a:ea typeface="+mn-ea"/>
                          <a:cs typeface="+mn-cs"/>
                        </a:rPr>
                        <a:t>2</a:t>
                      </a:r>
                      <a:endParaRPr lang="en-US" sz="1300" b="1" i="0" u="none" strike="noStrike" kern="1200" dirty="0" smtClean="0">
                        <a:solidFill>
                          <a:srgbClr val="000000"/>
                        </a:solidFill>
                        <a:effectLst/>
                        <a:latin typeface="+mn-lt"/>
                        <a:ea typeface="+mn-ea"/>
                        <a:cs typeface="+mn-cs"/>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chemeClr val="bg2"/>
                          </a:solidFill>
                          <a:effectLst/>
                          <a:latin typeface="+mn-lt"/>
                        </a:rPr>
                        <a:t>0.1954</a:t>
                      </a:r>
                      <a:endParaRPr lang="en-US" sz="13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11" name="TextBox 10"/>
          <p:cNvSpPr txBox="1"/>
          <p:nvPr/>
        </p:nvSpPr>
        <p:spPr>
          <a:xfrm>
            <a:off x="5029200" y="5889984"/>
            <a:ext cx="3124200" cy="461665"/>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Based on 4/1994-2003 transplants.</a:t>
            </a:r>
          </a:p>
          <a:p>
            <a:r>
              <a:rPr lang="en-US" sz="1200" b="1" baseline="30000" dirty="0" smtClean="0">
                <a:solidFill>
                  <a:srgbClr val="002060"/>
                </a:solidFill>
              </a:rPr>
              <a:t>2</a:t>
            </a:r>
            <a:r>
              <a:rPr lang="en-US" sz="1200" b="1" dirty="0" smtClean="0">
                <a:solidFill>
                  <a:srgbClr val="002060"/>
                </a:solidFill>
              </a:rPr>
              <a:t>  Based on 2005-2008 transplants.</a:t>
            </a:r>
          </a:p>
        </p:txBody>
      </p:sp>
      <p:sp>
        <p:nvSpPr>
          <p:cNvPr id="14" name="TextBox 13"/>
          <p:cNvSpPr txBox="1"/>
          <p:nvPr/>
        </p:nvSpPr>
        <p:spPr>
          <a:xfrm>
            <a:off x="0" y="5755201"/>
            <a:ext cx="1143000" cy="292388"/>
          </a:xfrm>
          <a:prstGeom prst="rect">
            <a:avLst/>
          </a:prstGeom>
          <a:noFill/>
        </p:spPr>
        <p:txBody>
          <a:bodyPr wrap="square" rtlCol="0">
            <a:spAutoFit/>
          </a:bodyPr>
          <a:lstStyle/>
          <a:p>
            <a:pPr algn="ctr"/>
            <a:r>
              <a:rPr lang="en-US" sz="1300" b="1" dirty="0" smtClean="0">
                <a:solidFill>
                  <a:srgbClr val="002060"/>
                </a:solidFill>
              </a:rPr>
              <a:t>(Cont’d)</a:t>
            </a:r>
            <a:endParaRPr lang="en-US" sz="1300" dirty="0" smtClean="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2297350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20,616)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FF"/>
                </a:solidFill>
              </a:rPr>
              <a:t>
</a:t>
            </a:r>
            <a:endParaRPr lang="en-US" sz="2000" kern="0" dirty="0">
              <a:solidFill>
                <a:srgbClr val="00206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Tree>
    <p:extLst>
      <p:ext uri="{BB962C8B-B14F-4D97-AF65-F5344CB8AC3E}">
        <p14:creationId xmlns:p14="http://schemas.microsoft.com/office/powerpoint/2010/main" val="62585582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20,616)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FF"/>
                </a:solidFill>
              </a:rPr>
              <a:t>
</a:t>
            </a:r>
            <a:endParaRPr lang="en-US" sz="2000" kern="0" dirty="0">
              <a:solidFill>
                <a:srgbClr val="00206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Tree>
    <p:extLst>
      <p:ext uri="{BB962C8B-B14F-4D97-AF65-F5344CB8AC3E}">
        <p14:creationId xmlns:p14="http://schemas.microsoft.com/office/powerpoint/2010/main" val="352209019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20,616)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FF"/>
                </a:solidFill>
              </a:rPr>
              <a:t>
</a:t>
            </a:r>
            <a:endParaRPr lang="en-US" sz="2000" kern="0" dirty="0">
              <a:solidFill>
                <a:srgbClr val="00206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Tree>
    <p:extLst>
      <p:ext uri="{BB962C8B-B14F-4D97-AF65-F5344CB8AC3E}">
        <p14:creationId xmlns:p14="http://schemas.microsoft.com/office/powerpoint/2010/main" val="33067301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20,616)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FF"/>
                </a:solidFill>
              </a:rPr>
              <a:t>
</a:t>
            </a:r>
            <a:endParaRPr lang="en-US" sz="2000" kern="0" dirty="0">
              <a:solidFill>
                <a:srgbClr val="00206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Tree>
    <p:extLst>
      <p:ext uri="{BB962C8B-B14F-4D97-AF65-F5344CB8AC3E}">
        <p14:creationId xmlns:p14="http://schemas.microsoft.com/office/powerpoint/2010/main" val="212242507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 0.0026</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20,616)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FF"/>
                </a:solidFill>
              </a:rPr>
              <a:t>
</a:t>
            </a:r>
            <a:endParaRPr lang="en-US" sz="2000" kern="0" dirty="0">
              <a:solidFill>
                <a:srgbClr val="00206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Tree>
    <p:extLst>
      <p:ext uri="{BB962C8B-B14F-4D97-AF65-F5344CB8AC3E}">
        <p14:creationId xmlns:p14="http://schemas.microsoft.com/office/powerpoint/2010/main" val="398852456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20,616)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FF"/>
                </a:solidFill>
              </a:rPr>
              <a:t>
</a:t>
            </a:r>
            <a:endParaRPr lang="en-US" sz="2000" kern="0" dirty="0">
              <a:solidFill>
                <a:srgbClr val="00206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Tree>
    <p:extLst>
      <p:ext uri="{BB962C8B-B14F-4D97-AF65-F5344CB8AC3E}">
        <p14:creationId xmlns:p14="http://schemas.microsoft.com/office/powerpoint/2010/main" val="19263001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336845327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 0.0195</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20,616)</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FFFFFF"/>
                </a:solidFill>
              </a:rPr>
              <a:t>
</a:t>
            </a:r>
            <a:endParaRPr lang="en-US" sz="2000" kern="0" dirty="0">
              <a:solidFill>
                <a:srgbClr val="00206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t>Adult Heart Transplants (2007-6/2012)
</a:t>
            </a:r>
            <a:endParaRPr lang="en-US" sz="2400" dirty="0"/>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grpSp>
    </p:spTree>
    <p:extLst>
      <p:ext uri="{BB962C8B-B14F-4D97-AF65-F5344CB8AC3E}">
        <p14:creationId xmlns:p14="http://schemas.microsoft.com/office/powerpoint/2010/main" val="43740751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8501" y="1222221"/>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16,774)</a:t>
            </a:r>
            <a:endParaRPr lang="en-US" sz="2400" b="1" dirty="0">
              <a:solidFill>
                <a:srgbClr val="002060"/>
              </a:solidFill>
            </a:endParaRPr>
          </a:p>
        </p:txBody>
      </p:sp>
      <p:sp>
        <p:nvSpPr>
          <p:cNvPr id="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166036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511452517"/>
                    </a:ext>
                  </a:extLst>
                </a:gridCol>
                <a:gridCol w="4152900">
                  <a:extLst>
                    <a:ext uri="{9D8B030D-6E8A-4147-A177-3AD203B41FA5}">
                      <a16:colId xmlns:a16="http://schemas.microsoft.com/office/drawing/2014/main" val="1196687083"/>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2922449204"/>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1724187245"/>
                  </a:ext>
                </a:extLst>
              </a:tr>
              <a:tr h="635000">
                <a:tc>
                  <a:txBody>
                    <a:bodyPr/>
                    <a:lstStyle/>
                    <a:p>
                      <a:r>
                        <a:rPr lang="en-US" dirty="0" smtClean="0">
                          <a:solidFill>
                            <a:schemeClr val="bg2"/>
                          </a:solidFill>
                        </a:rPr>
                        <a:t>Recipient creatinine</a:t>
                      </a:r>
                      <a:endParaRPr lang="en-US" dirty="0">
                        <a:solidFill>
                          <a:schemeClr val="bg2"/>
                        </a:solidFill>
                      </a:endParaRPr>
                    </a:p>
                  </a:txBody>
                  <a:tcPr>
                    <a:noFill/>
                  </a:tcPr>
                </a:tc>
                <a:tc>
                  <a:txBody>
                    <a:bodyPr/>
                    <a:lstStyle/>
                    <a:p>
                      <a:r>
                        <a:rPr lang="en-US" dirty="0" smtClean="0">
                          <a:solidFill>
                            <a:schemeClr val="bg2"/>
                          </a:solidFill>
                        </a:rPr>
                        <a:t>Recipient BMI</a:t>
                      </a:r>
                      <a:endParaRPr lang="en-US" dirty="0">
                        <a:solidFill>
                          <a:schemeClr val="bg2"/>
                        </a:solidFill>
                      </a:endParaRPr>
                    </a:p>
                  </a:txBody>
                  <a:tcPr>
                    <a:noFill/>
                  </a:tcPr>
                </a:tc>
                <a:extLst>
                  <a:ext uri="{0D108BD9-81ED-4DB2-BD59-A6C34878D82A}">
                    <a16:rowId xmlns:a16="http://schemas.microsoft.com/office/drawing/2014/main" val="2682923196"/>
                  </a:ext>
                </a:extLst>
              </a:tr>
            </a:tbl>
          </a:graphicData>
        </a:graphic>
      </p:graphicFrame>
      <p:sp>
        <p:nvSpPr>
          <p:cNvPr id="5"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5 Year Mortality Conditional on Survival to 1 Year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6024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16,774)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84266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482266393"/>
              </p:ext>
            </p:extLst>
          </p:nvPr>
        </p:nvGraphicFramePr>
        <p:xfrm>
          <a:off x="762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12700" y="3721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Donor and Recipient Age</a:t>
            </a:r>
            <a:br>
              <a:rPr lang="en-US" sz="2400" kern="0" dirty="0" smtClean="0">
                <a:solidFill>
                  <a:srgbClr val="002060"/>
                </a:solidFill>
              </a:rPr>
            </a:br>
            <a:r>
              <a:rPr lang="en-US" sz="2000" kern="0" dirty="0" smtClean="0">
                <a:solidFill>
                  <a:srgbClr val="002060"/>
                </a:solidFill>
              </a:rPr>
              <a:t> </a:t>
            </a:r>
            <a:endParaRPr lang="en-US" sz="2000" kern="0" dirty="0">
              <a:solidFill>
                <a:srgbClr val="002060"/>
              </a:solidFill>
            </a:endParaRPr>
          </a:p>
        </p:txBody>
      </p:sp>
      <p:sp>
        <p:nvSpPr>
          <p:cNvPr id="3" name="title_cohort"/>
          <p:cNvSpPr txBox="1"/>
          <p:nvPr/>
        </p:nvSpPr>
        <p:spPr>
          <a:xfrm>
            <a:off x="1691413" y="1019743"/>
            <a:ext cx="5867400" cy="400110"/>
          </a:xfrm>
          <a:prstGeom prst="rect">
            <a:avLst/>
          </a:prstGeom>
          <a:noFill/>
        </p:spPr>
        <p:txBody>
          <a:bodyPr wrap="square" rtlCol="0">
            <a:spAutoFit/>
          </a:bodyPr>
          <a:lstStyle/>
          <a:p>
            <a:pPr algn="ctr"/>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44678709"/>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0.0064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16,774)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9143969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0.0019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16,774)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85481859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0.0379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16,774)</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5 Year Mortality Conditional on Survival to 1 Year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4634870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46285"/>
            <a:ext cx="7571248" cy="5047498"/>
          </a:xfrm>
          <a:prstGeom prst="rect">
            <a:avLst/>
          </a:prstGeom>
        </p:spPr>
      </p:pic>
    </p:spTree>
    <p:extLst>
      <p:ext uri="{BB962C8B-B14F-4D97-AF65-F5344CB8AC3E}">
        <p14:creationId xmlns:p14="http://schemas.microsoft.com/office/powerpoint/2010/main" val="899929518"/>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632062737"/>
              </p:ext>
            </p:extLst>
          </p:nvPr>
        </p:nvGraphicFramePr>
        <p:xfrm>
          <a:off x="419100" y="1676400"/>
          <a:ext cx="8305800" cy="317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0000"/>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10001"/>
                  </a:ext>
                </a:extLst>
              </a:tr>
              <a:tr h="635000">
                <a:tc>
                  <a:txBody>
                    <a:bodyPr/>
                    <a:lstStyle/>
                    <a:p>
                      <a:r>
                        <a:rPr lang="en-US" dirty="0" smtClean="0">
                          <a:solidFill>
                            <a:schemeClr val="bg2"/>
                          </a:solidFill>
                        </a:rPr>
                        <a:t>Recipient creatinine</a:t>
                      </a:r>
                      <a:endParaRPr lang="en-US" dirty="0">
                        <a:solidFill>
                          <a:schemeClr val="bg2"/>
                        </a:solidFill>
                      </a:endParaRPr>
                    </a:p>
                  </a:txBody>
                  <a:tcPr>
                    <a:noFill/>
                  </a:tcPr>
                </a:tc>
                <a:tc>
                  <a:txBody>
                    <a:bodyPr/>
                    <a:lstStyle/>
                    <a:p>
                      <a:r>
                        <a:rPr lang="en-US" dirty="0" smtClean="0">
                          <a:solidFill>
                            <a:schemeClr val="bg2"/>
                          </a:solidFill>
                        </a:rPr>
                        <a:t>Ischemic time</a:t>
                      </a:r>
                      <a:endParaRPr lang="en-US" dirty="0">
                        <a:solidFill>
                          <a:schemeClr val="bg2"/>
                        </a:solidFill>
                      </a:endParaRPr>
                    </a:p>
                  </a:txBody>
                  <a:tcPr>
                    <a:noFill/>
                  </a:tcPr>
                </a:tc>
                <a:extLst>
                  <a:ext uri="{0D108BD9-81ED-4DB2-BD59-A6C34878D82A}">
                    <a16:rowId xmlns:a16="http://schemas.microsoft.com/office/drawing/2014/main" val="10002"/>
                  </a:ext>
                </a:extLst>
              </a:tr>
              <a:tr h="635000">
                <a:tc>
                  <a:txBody>
                    <a:bodyPr/>
                    <a:lstStyle/>
                    <a:p>
                      <a:r>
                        <a:rPr lang="en-US" dirty="0" smtClean="0">
                          <a:solidFill>
                            <a:schemeClr val="bg2"/>
                          </a:solidFill>
                        </a:rPr>
                        <a:t>Recipient BMI</a:t>
                      </a:r>
                      <a:endParaRPr lang="en-US" dirty="0">
                        <a:solidFill>
                          <a:schemeClr val="bg2"/>
                        </a:solidFill>
                      </a:endParaRPr>
                    </a:p>
                  </a:txBody>
                  <a:tcPr>
                    <a:noFill/>
                  </a:tcPr>
                </a:tc>
                <a:tc>
                  <a:txBody>
                    <a:bodyPr/>
                    <a:lstStyle/>
                    <a:p>
                      <a:r>
                        <a:rPr lang="en-US" sz="1800" b="0" i="0" kern="1200" dirty="0" smtClean="0">
                          <a:solidFill>
                            <a:schemeClr val="bg2"/>
                          </a:solidFill>
                          <a:effectLst/>
                          <a:latin typeface="+mn-lt"/>
                          <a:ea typeface="+mn-ea"/>
                          <a:cs typeface="+mn-cs"/>
                        </a:rPr>
                        <a:t>Transpulmonary gradient (</a:t>
                      </a:r>
                      <a:r>
                        <a:rPr lang="en-US" dirty="0" smtClean="0">
                          <a:solidFill>
                            <a:schemeClr val="bg2"/>
                          </a:solidFill>
                        </a:rPr>
                        <a:t>TPG)</a:t>
                      </a:r>
                      <a:endParaRPr lang="en-US" dirty="0">
                        <a:solidFill>
                          <a:schemeClr val="bg2"/>
                        </a:solidFill>
                      </a:endParaRPr>
                    </a:p>
                  </a:txBody>
                  <a:tcPr>
                    <a:noFill/>
                  </a:tcPr>
                </a:tc>
                <a:extLst>
                  <a:ext uri="{0D108BD9-81ED-4DB2-BD59-A6C34878D82A}">
                    <a16:rowId xmlns:a16="http://schemas.microsoft.com/office/drawing/2014/main" val="10003"/>
                  </a:ext>
                </a:extLst>
              </a:tr>
              <a:tr h="635000">
                <a:tc>
                  <a:txBody>
                    <a:bodyPr/>
                    <a:lstStyle/>
                    <a:p>
                      <a:r>
                        <a:rPr lang="en-US" dirty="0" smtClean="0">
                          <a:solidFill>
                            <a:schemeClr val="bg2"/>
                          </a:solidFill>
                        </a:rPr>
                        <a:t>Transplant center volume</a:t>
                      </a:r>
                      <a:endParaRPr lang="en-US" dirty="0">
                        <a:solidFill>
                          <a:schemeClr val="bg2"/>
                        </a:solidFill>
                      </a:endParaRPr>
                    </a:p>
                  </a:txBody>
                  <a:tcPr>
                    <a:noFill/>
                  </a:tcPr>
                </a:tc>
                <a:tc>
                  <a:txBody>
                    <a:bodyPr/>
                    <a:lstStyle/>
                    <a:p>
                      <a:r>
                        <a:rPr lang="en-US" dirty="0" smtClean="0">
                          <a:solidFill>
                            <a:schemeClr val="bg2"/>
                          </a:solidFill>
                        </a:rPr>
                        <a:t>PRA (%)</a:t>
                      </a:r>
                      <a:endParaRPr lang="en-US" dirty="0">
                        <a:solidFill>
                          <a:schemeClr val="bg2"/>
                        </a:solidFill>
                      </a:endParaRPr>
                    </a:p>
                  </a:txBody>
                  <a:tcPr>
                    <a:noFill/>
                  </a:tcPr>
                </a:tc>
                <a:extLst>
                  <a:ext uri="{0D108BD9-81ED-4DB2-BD59-A6C34878D82A}">
                    <a16:rowId xmlns:a16="http://schemas.microsoft.com/office/drawing/2014/main" val="10004"/>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10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340658935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358541185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7586780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420266244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 0.0004</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291889734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 0.0004</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98704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917433879"/>
              </p:ext>
            </p:extLst>
          </p:nvPr>
        </p:nvGraphicFramePr>
        <p:xfrm>
          <a:off x="76200" y="14478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97501"/>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600" kern="0" dirty="0" smtClean="0">
                <a:solidFill>
                  <a:srgbClr val="002060"/>
                </a:solidFill>
              </a:rPr>
              <a:t/>
            </a:r>
            <a:br>
              <a:rPr lang="en-US" sz="3600" kern="0" dirty="0" smtClean="0">
                <a:solidFill>
                  <a:srgbClr val="002060"/>
                </a:solidFill>
              </a:rPr>
            </a:br>
            <a:r>
              <a:rPr lang="en-US" sz="2400" kern="0" dirty="0" smtClean="0">
                <a:solidFill>
                  <a:srgbClr val="002060"/>
                </a:solidFill>
              </a:rPr>
              <a:t>Donor and Recipient Age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57400" y="1022222"/>
            <a:ext cx="55626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4380631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 0.0429</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r>
              <a:rPr lang="en-US" sz="2000" dirty="0">
                <a:solidFill>
                  <a:srgbClr val="0070C0"/>
                </a:solidFill>
              </a:rPr>
              <a:t>T</a:t>
            </a:r>
            <a:r>
              <a:rPr lang="en-US" sz="2000" dirty="0" smtClean="0">
                <a:solidFill>
                  <a:srgbClr val="0070C0"/>
                </a:solidFill>
              </a:rPr>
              <a:t>ranspulmonary gradient (</a:t>
            </a:r>
            <a:r>
              <a:rPr lang="en-US" sz="2000" kern="0" dirty="0" smtClean="0">
                <a:solidFill>
                  <a:srgbClr val="0070C0"/>
                </a:solidFill>
              </a:rPr>
              <a:t>TPG)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302545246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&lt; 0.0001</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388639580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000000"/>
                </a:solidFill>
              </a:rPr>
              <a:t>p = 0.0035</a:t>
            </a:r>
            <a:endParaRPr lang="en-US" sz="1500" b="1" dirty="0">
              <a:solidFill>
                <a:srgbClr val="0000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19,980)</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 (%)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(2002-6/2007)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rgbClr val="00004C"/>
                </a:solidFil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rgbClr val="00004C"/>
                  </a:solidFill>
                  <a:cs typeface="Arial"/>
                </a:rPr>
                <a:t>2018</a:t>
              </a:r>
              <a:endParaRPr lang="en-US" sz="2100" b="1" dirty="0">
                <a:solidFill>
                  <a:srgbClr val="00004C"/>
                </a:solidFil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rgbClr val="00004C"/>
                </a:solidFill>
                <a:cs typeface="Arial"/>
              </a:rPr>
              <a:t>JHLT. 2018 Oct; 37(10): 1155-1206</a:t>
            </a:r>
            <a:endParaRPr lang="en-US" sz="900" b="1" dirty="0">
              <a:solidFill>
                <a:srgbClr val="00004C"/>
              </a:solidFill>
              <a:cs typeface="Arial"/>
            </a:endParaRPr>
          </a:p>
        </p:txBody>
      </p:sp>
    </p:spTree>
    <p:extLst>
      <p:ext uri="{BB962C8B-B14F-4D97-AF65-F5344CB8AC3E}">
        <p14:creationId xmlns:p14="http://schemas.microsoft.com/office/powerpoint/2010/main" val="279873792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41886"/>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15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991271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381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4258399051"/>
                    </a:ext>
                  </a:extLst>
                </a:gridCol>
                <a:gridCol w="4152900">
                  <a:extLst>
                    <a:ext uri="{9D8B030D-6E8A-4147-A177-3AD203B41FA5}">
                      <a16:colId xmlns:a16="http://schemas.microsoft.com/office/drawing/2014/main" val="3836135931"/>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2033825418"/>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2603643218"/>
                  </a:ext>
                </a:extLst>
              </a:tr>
              <a:tr h="635000">
                <a:tc>
                  <a:txBody>
                    <a:bodyPr/>
                    <a:lstStyle/>
                    <a:p>
                      <a:r>
                        <a:rPr lang="en-US" dirty="0" smtClean="0">
                          <a:solidFill>
                            <a:schemeClr val="bg2"/>
                          </a:solidFill>
                        </a:rPr>
                        <a:t>Recipient creatinine</a:t>
                      </a:r>
                      <a:endParaRPr lang="en-US" dirty="0">
                        <a:solidFill>
                          <a:schemeClr val="bg2"/>
                        </a:solidFill>
                      </a:endParaRPr>
                    </a:p>
                  </a:txBody>
                  <a:tcPr>
                    <a:noFill/>
                  </a:tcPr>
                </a:tc>
                <a:tc>
                  <a:txBody>
                    <a:bodyPr/>
                    <a:lstStyle/>
                    <a:p>
                      <a:r>
                        <a:rPr lang="en-US" dirty="0" smtClean="0">
                          <a:solidFill>
                            <a:schemeClr val="bg2"/>
                          </a:solidFill>
                        </a:rPr>
                        <a:t>Ischemic time</a:t>
                      </a:r>
                      <a:endParaRPr lang="en-US" dirty="0">
                        <a:solidFill>
                          <a:schemeClr val="bg2"/>
                        </a:solidFill>
                      </a:endParaRPr>
                    </a:p>
                  </a:txBody>
                  <a:tcPr>
                    <a:noFill/>
                  </a:tcPr>
                </a:tc>
                <a:extLst>
                  <a:ext uri="{0D108BD9-81ED-4DB2-BD59-A6C34878D82A}">
                    <a16:rowId xmlns:a16="http://schemas.microsoft.com/office/drawing/2014/main" val="3990438992"/>
                  </a:ext>
                </a:extLst>
              </a:tr>
              <a:tr h="635000">
                <a:tc>
                  <a:txBody>
                    <a:bodyPr/>
                    <a:lstStyle/>
                    <a:p>
                      <a:r>
                        <a:rPr lang="en-US" dirty="0" smtClean="0">
                          <a:solidFill>
                            <a:schemeClr val="bg2"/>
                          </a:solidFill>
                        </a:rPr>
                        <a:t>Recipient BMI</a:t>
                      </a:r>
                      <a:endParaRPr lang="en-US" dirty="0">
                        <a:solidFill>
                          <a:schemeClr val="bg2"/>
                        </a:solidFill>
                      </a:endParaRPr>
                    </a:p>
                  </a:txBody>
                  <a:tcPr>
                    <a:noFill/>
                  </a:tcPr>
                </a:tc>
                <a:tc>
                  <a:txBody>
                    <a:bodyPr/>
                    <a:lstStyle/>
                    <a:p>
                      <a:r>
                        <a:rPr lang="en-US" dirty="0" smtClean="0">
                          <a:solidFill>
                            <a:schemeClr val="bg2"/>
                          </a:solidFill>
                        </a:rPr>
                        <a:t>Donor BMI</a:t>
                      </a:r>
                      <a:endParaRPr lang="en-US" dirty="0">
                        <a:solidFill>
                          <a:schemeClr val="bg2"/>
                        </a:solidFill>
                      </a:endParaRPr>
                    </a:p>
                  </a:txBody>
                  <a:tcPr>
                    <a:noFill/>
                  </a:tcPr>
                </a:tc>
                <a:extLst>
                  <a:ext uri="{0D108BD9-81ED-4DB2-BD59-A6C34878D82A}">
                    <a16:rowId xmlns:a16="http://schemas.microsoft.com/office/drawing/2014/main" val="2554454964"/>
                  </a:ext>
                </a:extLst>
              </a:tr>
              <a:tr h="635000">
                <a:tc>
                  <a:txBody>
                    <a:bodyPr/>
                    <a:lstStyle/>
                    <a:p>
                      <a:r>
                        <a:rPr lang="en-US" dirty="0" smtClean="0">
                          <a:solidFill>
                            <a:schemeClr val="bg2"/>
                          </a:solidFill>
                        </a:rPr>
                        <a:t>Transplant center volume</a:t>
                      </a:r>
                      <a:endParaRPr lang="en-US" dirty="0">
                        <a:solidFill>
                          <a:schemeClr val="bg2"/>
                        </a:solidFill>
                      </a:endParaRPr>
                    </a:p>
                  </a:txBody>
                  <a:tcPr>
                    <a:noFill/>
                  </a:tcPr>
                </a:tc>
                <a:tc>
                  <a:txBody>
                    <a:bodyPr/>
                    <a:lstStyle/>
                    <a:p>
                      <a:r>
                        <a:rPr lang="en-US" dirty="0" smtClean="0">
                          <a:solidFill>
                            <a:schemeClr val="bg2"/>
                          </a:solidFill>
                        </a:rPr>
                        <a:t>Recipient</a:t>
                      </a:r>
                      <a:r>
                        <a:rPr lang="en-US" baseline="0" dirty="0" smtClean="0">
                          <a:solidFill>
                            <a:schemeClr val="bg2"/>
                          </a:solidFill>
                        </a:rPr>
                        <a:t> </a:t>
                      </a:r>
                      <a:r>
                        <a:rPr lang="en-US" dirty="0" smtClean="0">
                          <a:solidFill>
                            <a:schemeClr val="bg2"/>
                          </a:solidFill>
                        </a:rPr>
                        <a:t>bilirubin</a:t>
                      </a:r>
                      <a:endParaRPr lang="en-US" dirty="0">
                        <a:solidFill>
                          <a:schemeClr val="bg2"/>
                        </a:solidFill>
                      </a:endParaRPr>
                    </a:p>
                  </a:txBody>
                  <a:tcPr>
                    <a:noFill/>
                  </a:tcPr>
                </a:tc>
                <a:extLst>
                  <a:ext uri="{0D108BD9-81ED-4DB2-BD59-A6C34878D82A}">
                    <a16:rowId xmlns:a16="http://schemas.microsoft.com/office/drawing/2014/main" val="3451652571"/>
                  </a:ext>
                </a:extLst>
              </a:tr>
              <a:tr h="635000">
                <a:tc>
                  <a:txBody>
                    <a:bodyPr/>
                    <a:lstStyle/>
                    <a:p>
                      <a:r>
                        <a:rPr lang="en-US" dirty="0" smtClean="0">
                          <a:solidFill>
                            <a:schemeClr val="bg2"/>
                          </a:solidFill>
                        </a:rPr>
                        <a:t>PRA</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3349451159"/>
                  </a:ext>
                </a:extLst>
              </a:tr>
            </a:tbl>
          </a:graphicData>
        </a:graphic>
      </p:graphicFrame>
      <p:sp>
        <p:nvSpPr>
          <p:cNvPr id="5"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15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319520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30701857"/>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2395032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creatinine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57018282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0.0157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4856581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1100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152400" y="1143000"/>
          <a:ext cx="8915400" cy="5130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0" y="21970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2"/>
          <p:cNvSpPr txBox="1"/>
          <p:nvPr/>
        </p:nvSpPr>
        <p:spPr>
          <a:xfrm>
            <a:off x="165100" y="690662"/>
            <a:ext cx="4038600" cy="461665"/>
          </a:xfrm>
          <a:prstGeom prst="rect">
            <a:avLst/>
          </a:prstGeom>
          <a:noFill/>
        </p:spPr>
        <p:txBody>
          <a:bodyPr wrap="square" rtlCol="0">
            <a:spAutoFit/>
          </a:bodyPr>
          <a:lstStyle/>
          <a:p>
            <a:r>
              <a:rPr lang="en-US" sz="2400" b="1" kern="0" dirty="0">
                <a:solidFill>
                  <a:srgbClr val="002060"/>
                </a:solidFill>
              </a:rPr>
              <a:t>Donor and Recipient </a:t>
            </a:r>
            <a:r>
              <a:rPr lang="en-US" sz="2400" b="1" kern="0" dirty="0" smtClean="0">
                <a:solidFill>
                  <a:srgbClr val="002060"/>
                </a:solidFill>
              </a:rPr>
              <a:t>Age</a:t>
            </a:r>
            <a:endParaRPr lang="en-US" sz="2400" b="1" kern="0" dirty="0">
              <a:solidFill>
                <a:srgbClr val="002060"/>
              </a:solidFill>
            </a:endParaRPr>
          </a:p>
        </p:txBody>
      </p:sp>
      <p:sp>
        <p:nvSpPr>
          <p:cNvPr id="11" name="pvalues"/>
          <p:cNvSpPr txBox="1"/>
          <p:nvPr/>
        </p:nvSpPr>
        <p:spPr>
          <a:xfrm>
            <a:off x="6705600" y="6159391"/>
            <a:ext cx="1524000" cy="307777"/>
          </a:xfrm>
          <a:prstGeom prst="rect">
            <a:avLst/>
          </a:prstGeom>
          <a:noFill/>
        </p:spPr>
        <p:txBody>
          <a:bodyPr wrap="square" rtlCol="0">
            <a:spAutoFit/>
          </a:bodyPr>
          <a:lstStyle/>
          <a:p>
            <a:r>
              <a:rPr lang="en-US" sz="1400" b="1" dirty="0" smtClean="0">
                <a:solidFill>
                  <a:srgbClr val="002060"/>
                </a:solidFill>
              </a:rPr>
              <a:t>0.02, p&lt;0.0001</a:t>
            </a:r>
          </a:p>
        </p:txBody>
      </p:sp>
      <p:sp>
        <p:nvSpPr>
          <p:cNvPr id="21" name="title_cohort"/>
          <p:cNvSpPr txBox="1"/>
          <p:nvPr/>
        </p:nvSpPr>
        <p:spPr>
          <a:xfrm>
            <a:off x="3901213" y="751739"/>
            <a:ext cx="5242787"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sp>
        <p:nvSpPr>
          <p:cNvPr id="15" name="textbox"/>
          <p:cNvSpPr txBox="1"/>
          <p:nvPr/>
        </p:nvSpPr>
        <p:spPr>
          <a:xfrm>
            <a:off x="6319688" y="6161544"/>
            <a:ext cx="538312" cy="307777"/>
          </a:xfrm>
          <a:prstGeom prst="rect">
            <a:avLst/>
          </a:prstGeom>
          <a:noFill/>
        </p:spPr>
        <p:txBody>
          <a:bodyPr wrap="square" rtlCol="0">
            <a:spAutoFit/>
          </a:bodyPr>
          <a:lstStyle/>
          <a:p>
            <a:r>
              <a:rPr lang="en-US" sz="1400" b="1" dirty="0" smtClean="0">
                <a:solidFill>
                  <a:srgbClr val="002060"/>
                </a:solidFill>
              </a:rPr>
              <a:t>R</a:t>
            </a:r>
            <a:r>
              <a:rPr lang="en-US" sz="1400" b="1" baseline="30000" dirty="0" smtClean="0">
                <a:solidFill>
                  <a:srgbClr val="002060"/>
                </a:solidFill>
              </a:rPr>
              <a:t>2</a:t>
            </a:r>
            <a:r>
              <a:rPr lang="en-US" sz="1400" b="1" dirty="0" smtClean="0">
                <a:solidFill>
                  <a:srgbClr val="002060"/>
                </a:solidFill>
              </a:rPr>
              <a:t> =</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2607920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0.0497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73606902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9339659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0.0121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bilirubin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82543020"/>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0.0002</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20,862)</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15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(1997-6/2002)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6407141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161803"/>
            <a:ext cx="7406998" cy="493799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22,481)</a:t>
            </a:r>
            <a:endParaRPr lang="en-US" sz="2400" b="1" dirty="0">
              <a:solidFill>
                <a:srgbClr val="002060"/>
              </a:solidFill>
            </a:endParaRPr>
          </a:p>
        </p:txBody>
      </p:sp>
      <p:sp>
        <p:nvSpPr>
          <p:cNvPr id="6"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20 Year Mortality with 95% Confidence Limits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(1992-6/1997)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34620387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2540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250204221"/>
                    </a:ext>
                  </a:extLst>
                </a:gridCol>
                <a:gridCol w="4152900">
                  <a:extLst>
                    <a:ext uri="{9D8B030D-6E8A-4147-A177-3AD203B41FA5}">
                      <a16:colId xmlns:a16="http://schemas.microsoft.com/office/drawing/2014/main" val="3877205419"/>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2773636247"/>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2187043355"/>
                  </a:ext>
                </a:extLst>
              </a:tr>
              <a:tr h="635000">
                <a:tc>
                  <a:txBody>
                    <a:bodyPr/>
                    <a:lstStyle/>
                    <a:p>
                      <a:r>
                        <a:rPr lang="en-US" dirty="0" smtClean="0">
                          <a:solidFill>
                            <a:schemeClr val="bg2"/>
                          </a:solidFill>
                        </a:rPr>
                        <a:t>Ischemic time</a:t>
                      </a:r>
                      <a:endParaRPr lang="en-US" dirty="0">
                        <a:solidFill>
                          <a:schemeClr val="bg2"/>
                        </a:solidFill>
                      </a:endParaRPr>
                    </a:p>
                  </a:txBody>
                  <a:tcPr>
                    <a:noFill/>
                  </a:tcPr>
                </a:tc>
                <a:tc>
                  <a:txBody>
                    <a:bodyPr/>
                    <a:lstStyle/>
                    <a:p>
                      <a:r>
                        <a:rPr lang="en-US" dirty="0" smtClean="0">
                          <a:solidFill>
                            <a:schemeClr val="bg2"/>
                          </a:solidFill>
                        </a:rPr>
                        <a:t>Recipient BMI</a:t>
                      </a:r>
                      <a:endParaRPr lang="en-US" dirty="0">
                        <a:solidFill>
                          <a:schemeClr val="bg2"/>
                        </a:solidFill>
                      </a:endParaRPr>
                    </a:p>
                  </a:txBody>
                  <a:tcPr>
                    <a:noFill/>
                  </a:tcPr>
                </a:tc>
                <a:extLst>
                  <a:ext uri="{0D108BD9-81ED-4DB2-BD59-A6C34878D82A}">
                    <a16:rowId xmlns:a16="http://schemas.microsoft.com/office/drawing/2014/main" val="2142087384"/>
                  </a:ext>
                </a:extLst>
              </a:tr>
              <a:tr h="635000">
                <a:tc>
                  <a:txBody>
                    <a:bodyPr/>
                    <a:lstStyle/>
                    <a:p>
                      <a:r>
                        <a:rPr lang="en-US" dirty="0" smtClean="0">
                          <a:solidFill>
                            <a:schemeClr val="bg2"/>
                          </a:solidFill>
                        </a:rPr>
                        <a:t>Transplant center volume</a:t>
                      </a:r>
                      <a:endParaRPr lang="en-US" dirty="0">
                        <a:solidFill>
                          <a:schemeClr val="bg2"/>
                        </a:solidFill>
                      </a:endParaRPr>
                    </a:p>
                  </a:txBody>
                  <a:tcPr>
                    <a:noFill/>
                  </a:tcPr>
                </a:tc>
                <a:tc>
                  <a:txBody>
                    <a:bodyPr/>
                    <a:lstStyle/>
                    <a:p>
                      <a:r>
                        <a:rPr lang="en-US" dirty="0" smtClean="0">
                          <a:solidFill>
                            <a:schemeClr val="bg2"/>
                          </a:solidFill>
                        </a:rPr>
                        <a:t>PRA </a:t>
                      </a:r>
                      <a:endParaRPr lang="en-US" dirty="0">
                        <a:solidFill>
                          <a:schemeClr val="bg2"/>
                        </a:solidFill>
                      </a:endParaRPr>
                    </a:p>
                  </a:txBody>
                  <a:tcPr>
                    <a:noFill/>
                  </a:tcPr>
                </a:tc>
                <a:extLst>
                  <a:ext uri="{0D108BD9-81ED-4DB2-BD59-A6C34878D82A}">
                    <a16:rowId xmlns:a16="http://schemas.microsoft.com/office/drawing/2014/main" val="1054049403"/>
                  </a:ext>
                </a:extLst>
              </a:tr>
            </a:tbl>
          </a:graphicData>
        </a:graphic>
      </p:graphicFrame>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Statistically Significant Risk Factors For 20 Year Mortality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(1992-6/1997)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278122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22,481)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20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(1992-6/1997)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46228192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22,481)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Donor age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20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(1992-6/1997)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26869338"/>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0.0047</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22,481)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Ischemic time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20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(1992-6/1997)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1331074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22,481)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BMI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20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(1992-6/1997)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99876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Donor and Recipient Gender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8934" y="1017657"/>
            <a:ext cx="54102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dirty="0">
              <a:solidFill>
                <a:srgbClr val="002060"/>
              </a:solidFill>
            </a:endParaRPr>
          </a:p>
        </p:txBody>
      </p:sp>
      <p:sp>
        <p:nvSpPr>
          <p:cNvPr id="2" name="TextBox 1"/>
          <p:cNvSpPr txBox="1"/>
          <p:nvPr/>
        </p:nvSpPr>
        <p:spPr>
          <a:xfrm>
            <a:off x="1676400" y="5867400"/>
            <a:ext cx="2209800" cy="353943"/>
          </a:xfrm>
          <a:prstGeom prst="rect">
            <a:avLst/>
          </a:prstGeom>
          <a:noFill/>
        </p:spPr>
        <p:txBody>
          <a:bodyPr wrap="square" rtlCol="0">
            <a:spAutoFit/>
          </a:bodyPr>
          <a:lstStyle/>
          <a:p>
            <a:pPr algn="ctr"/>
            <a:r>
              <a:rPr lang="en-US" sz="1700" b="1" dirty="0" smtClean="0">
                <a:solidFill>
                  <a:srgbClr val="0070C0"/>
                </a:solidFill>
              </a:rPr>
              <a:t>Donor</a:t>
            </a:r>
            <a:endParaRPr lang="en-US" sz="1700" b="1" dirty="0">
              <a:solidFill>
                <a:srgbClr val="0070C0"/>
              </a:solidFill>
            </a:endParaRPr>
          </a:p>
        </p:txBody>
      </p:sp>
      <p:sp>
        <p:nvSpPr>
          <p:cNvPr id="11" name="TextBox 10"/>
          <p:cNvSpPr txBox="1"/>
          <p:nvPr/>
        </p:nvSpPr>
        <p:spPr>
          <a:xfrm>
            <a:off x="5970157" y="5866870"/>
            <a:ext cx="2209800" cy="353943"/>
          </a:xfrm>
          <a:prstGeom prst="rect">
            <a:avLst/>
          </a:prstGeom>
          <a:noFill/>
        </p:spPr>
        <p:txBody>
          <a:bodyPr wrap="square" rtlCol="0">
            <a:spAutoFit/>
          </a:bodyPr>
          <a:lstStyle/>
          <a:p>
            <a:pPr algn="ctr"/>
            <a:r>
              <a:rPr lang="en-US" sz="1700" b="1" dirty="0" smtClean="0">
                <a:solidFill>
                  <a:srgbClr val="0070C0"/>
                </a:solidFill>
              </a:rPr>
              <a:t>Recipient</a:t>
            </a:r>
            <a:endParaRPr lang="en-US" sz="1700" b="1" dirty="0">
              <a:solidFill>
                <a:srgbClr val="0070C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4915209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22,481)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Transplant center volume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20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(1992-6/1997)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55437268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0.0078</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22,481)</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PRA
</a:t>
            </a:r>
            <a:endParaRPr lang="en-US" sz="2000" kern="0" dirty="0">
              <a:solidFill>
                <a:srgbClr val="0070C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Risk Factors For 20 Year Mortality with 95% Confidence 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(1992-6/1997)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8596041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61404"/>
            <a:ext cx="7098373" cy="4732248"/>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8,718)</a:t>
            </a:r>
            <a:endParaRPr lang="en-US" sz="2400" b="1" dirty="0">
              <a:solidFill>
                <a:srgbClr val="002060"/>
              </a:solidFill>
            </a:endParaRPr>
          </a:p>
        </p:txBody>
      </p:sp>
      <p:sp>
        <p:nvSpPr>
          <p:cNvPr id="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Statistically Significant Risk Factors for Development of CAV within 5 Years
Conditional on Survival to Transplant Discharge with 95% Confidence Limits</a:t>
            </a:r>
            <a:r>
              <a:rPr lang="en-US" sz="2000" kern="0" dirty="0" smtClean="0">
                <a:solidFill>
                  <a:srgbClr val="002060"/>
                </a:solidFill>
              </a:rPr>
              <a:t>
</a:t>
            </a:r>
            <a:endParaRPr lang="en-US" sz="20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99794060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727103879"/>
                    </a:ext>
                  </a:extLst>
                </a:gridCol>
                <a:gridCol w="4152900">
                  <a:extLst>
                    <a:ext uri="{9D8B030D-6E8A-4147-A177-3AD203B41FA5}">
                      <a16:colId xmlns:a16="http://schemas.microsoft.com/office/drawing/2014/main" val="4246118712"/>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2497813551"/>
                  </a:ext>
                </a:extLst>
              </a:tr>
              <a:tr h="635000">
                <a:tc>
                  <a:txBody>
                    <a:bodyPr/>
                    <a:lstStyle/>
                    <a:p>
                      <a:r>
                        <a:rPr lang="en-US" dirty="0" smtClean="0">
                          <a:solidFill>
                            <a:schemeClr val="bg2"/>
                          </a:solidFill>
                        </a:rPr>
                        <a:t>Recipient age</a:t>
                      </a:r>
                      <a:endParaRPr lang="en-US" dirty="0">
                        <a:solidFill>
                          <a:schemeClr val="bg2"/>
                        </a:solidFill>
                      </a:endParaRPr>
                    </a:p>
                  </a:txBody>
                  <a:tcPr>
                    <a:noFill/>
                  </a:tcPr>
                </a:tc>
                <a:tc>
                  <a:txBody>
                    <a:bodyPr/>
                    <a:lstStyle/>
                    <a:p>
                      <a:r>
                        <a:rPr lang="en-US" dirty="0" smtClean="0">
                          <a:solidFill>
                            <a:schemeClr val="bg2"/>
                          </a:solidFill>
                        </a:rPr>
                        <a:t>Donor age</a:t>
                      </a:r>
                      <a:endParaRPr lang="en-US" dirty="0">
                        <a:solidFill>
                          <a:schemeClr val="bg2"/>
                        </a:solidFill>
                      </a:endParaRPr>
                    </a:p>
                  </a:txBody>
                  <a:tcPr>
                    <a:noFill/>
                  </a:tcPr>
                </a:tc>
                <a:extLst>
                  <a:ext uri="{0D108BD9-81ED-4DB2-BD59-A6C34878D82A}">
                    <a16:rowId xmlns:a16="http://schemas.microsoft.com/office/drawing/2014/main" val="3129055941"/>
                  </a:ext>
                </a:extLst>
              </a:tr>
              <a:tr h="635000">
                <a:tc>
                  <a:txBody>
                    <a:bodyPr/>
                    <a:lstStyle/>
                    <a:p>
                      <a:r>
                        <a:rPr lang="en-US" dirty="0" smtClean="0">
                          <a:solidFill>
                            <a:schemeClr val="bg2"/>
                          </a:solidFill>
                        </a:rPr>
                        <a:t>Recipient BMI</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508667606"/>
                  </a:ext>
                </a:extLst>
              </a:tr>
            </a:tbl>
          </a:graphicData>
        </a:graphic>
      </p:graphicFrame>
      <p:sp>
        <p:nvSpPr>
          <p:cNvPr id="5"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Statistically Significant Risk Factors for Development of CAV within 5 Years
Conditional on Survival to Transplant Discharge</a:t>
            </a:r>
            <a:r>
              <a:rPr lang="en-US" sz="2000" kern="0" dirty="0" smtClean="0">
                <a:solidFill>
                  <a:srgbClr val="002060"/>
                </a:solidFill>
              </a:rPr>
              <a:t>
</a:t>
            </a:r>
            <a:endParaRPr lang="en-US" sz="20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5729780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0.0454</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8,718)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Recipient age
</a:t>
            </a:r>
            <a:endParaRPr lang="en-US" sz="2000" kern="0" dirty="0">
              <a:solidFill>
                <a:srgbClr val="0070C0"/>
              </a:solidFill>
            </a:endParaRPr>
          </a:p>
        </p:txBody>
      </p:sp>
      <p:sp>
        <p:nvSpPr>
          <p:cNvPr id="16" name="Title 2"/>
          <p:cNvSpPr txBox="1">
            <a:spLocks/>
          </p:cNvSpPr>
          <p:nvPr/>
        </p:nvSpPr>
        <p:spPr bwMode="auto">
          <a:xfrm>
            <a:off x="0" y="44183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Development of CAV within 5 Years
Conditional on Survival to Transplant Discharge with 95% Confidence </a:t>
            </a:r>
            <a:r>
              <a:rPr lang="en-US" sz="2000" kern="0" dirty="0" smtClean="0">
                <a:solidFill>
                  <a:srgbClr val="002060"/>
                </a:solidFill>
              </a:rPr>
              <a:t>Limits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1499472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8,718)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Donor age
</a:t>
            </a:r>
            <a:endParaRPr lang="en-US" sz="1900" kern="0" dirty="0">
              <a:solidFill>
                <a:srgbClr val="0070C0"/>
              </a:solidFill>
            </a:endParaRPr>
          </a:p>
        </p:txBody>
      </p:sp>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Development of CAV within 5 Years
Conditional on Survival to Transplant Discharge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5287045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0.0313</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8,718)</a:t>
            </a:r>
            <a:endParaRPr lang="en-US" sz="2400" b="1" dirty="0">
              <a:solidFill>
                <a:srgbClr val="00206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a:t>
            </a:r>
            <a:endParaRPr lang="en-US" sz="2000" kern="0" dirty="0">
              <a:solidFill>
                <a:srgbClr val="0070C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Recipient BMI
</a:t>
            </a:r>
            <a:endParaRPr lang="en-US" sz="1900" kern="0" dirty="0">
              <a:solidFill>
                <a:srgbClr val="0070C0"/>
              </a:solidFill>
            </a:endParaRPr>
          </a:p>
        </p:txBody>
      </p:sp>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2060"/>
                </a:solidFill>
              </a:rPr>
              <a:t>
</a:t>
            </a:r>
            <a:r>
              <a:rPr lang="en-US" sz="1900" kern="0" dirty="0" smtClean="0">
                <a:solidFill>
                  <a:srgbClr val="002060"/>
                </a:solidFill>
              </a:rPr>
              <a:t>Risk Factors for Development of CAV within 5 Years
Conditional on Survival to Transplant Discharge with 95% Confidence Limits</a:t>
            </a:r>
            <a:r>
              <a:rPr lang="en-US" sz="2000" kern="0" dirty="0" smtClean="0">
                <a:solidFill>
                  <a:srgbClr val="002060"/>
                </a:solidFill>
              </a:rPr>
              <a:t>
</a:t>
            </a:r>
            <a:endParaRPr lang="en-US" sz="20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(2007-6/2012)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0578048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1243" y="1574948"/>
            <a:ext cx="7283548" cy="4855698"/>
          </a:xfrm>
        </p:spPr>
      </p:pic>
      <p:sp>
        <p:nvSpPr>
          <p:cNvPr id="4" name="nvalue"/>
          <p:cNvSpPr txBox="1"/>
          <p:nvPr/>
        </p:nvSpPr>
        <p:spPr>
          <a:xfrm>
            <a:off x="7186492" y="5685127"/>
            <a:ext cx="1981200" cy="461665"/>
          </a:xfrm>
          <a:prstGeom prst="rect">
            <a:avLst/>
          </a:prstGeom>
          <a:noFill/>
        </p:spPr>
        <p:txBody>
          <a:bodyPr wrap="square" rtlCol="0">
            <a:spAutoFit/>
          </a:bodyPr>
          <a:lstStyle/>
          <a:p>
            <a:pPr algn="ctr"/>
            <a:r>
              <a:rPr lang="en-US" sz="2400" b="1" dirty="0" smtClean="0">
                <a:solidFill>
                  <a:srgbClr val="002060"/>
                </a:solidFill>
              </a:rPr>
              <a:t>(N = 10,391)</a:t>
            </a:r>
            <a:endParaRPr lang="en-US" sz="2400" b="1" dirty="0">
              <a:solidFill>
                <a:srgbClr val="002060"/>
              </a:solidFill>
            </a:endParaRPr>
          </a:p>
        </p:txBody>
      </p:sp>
      <p:sp>
        <p:nvSpPr>
          <p:cNvPr id="5" name="Title 3"/>
          <p:cNvSpPr txBox="1">
            <a:spLocks/>
          </p:cNvSpPr>
          <p:nvPr/>
        </p:nvSpPr>
        <p:spPr bwMode="auto">
          <a:xfrm>
            <a:off x="0" y="54876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Limited to Recipients without Severe Renal Dysfunction* Pre-Transplant
Conditional on Survival to Transplant Discharge
</a:t>
            </a:r>
            <a:endParaRPr lang="en-US" sz="1900" kern="0" dirty="0">
              <a:solidFill>
                <a:srgbClr val="002060"/>
              </a:solidFill>
            </a:endParaRPr>
          </a:p>
        </p:txBody>
      </p:sp>
      <p:sp>
        <p:nvSpPr>
          <p:cNvPr id="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Statistically Significant Risk Factors for Development of Severe Renal Dysfunction within 1 Year with 95% Confidence Limits
</a:t>
            </a:r>
            <a:endParaRPr lang="en-US" sz="1900" kern="0" dirty="0">
              <a:solidFill>
                <a:srgbClr val="002060"/>
              </a:solidFill>
            </a:endParaRPr>
          </a:p>
        </p:txBody>
      </p:sp>
      <p:sp>
        <p:nvSpPr>
          <p:cNvPr id="7"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TextBox 12"/>
          <p:cNvSpPr txBox="1"/>
          <p:nvPr/>
        </p:nvSpPr>
        <p:spPr>
          <a:xfrm>
            <a:off x="4703929" y="6186375"/>
            <a:ext cx="4405420" cy="784830"/>
          </a:xfrm>
          <a:prstGeom prst="rect">
            <a:avLst/>
          </a:prstGeom>
          <a:noFill/>
        </p:spPr>
        <p:txBody>
          <a:bodyPr wrap="square" rtlCol="0">
            <a:spAutoFit/>
          </a:bodyPr>
          <a:lstStyle/>
          <a:p>
            <a:r>
              <a:rPr lang="en-US" sz="1500" b="1" dirty="0" smtClean="0">
                <a:solidFill>
                  <a:srgbClr val="002060"/>
                </a:solidFill>
              </a:rPr>
              <a:t>* Severe </a:t>
            </a:r>
            <a:r>
              <a:rPr lang="en-US" sz="1500" b="1" dirty="0">
                <a:solidFill>
                  <a:srgbClr val="002060"/>
                </a:solidFill>
              </a:rPr>
              <a:t>renal dysfunction = Creatinine &gt; 2.5 mg/dl (221 μmol/L), dialysis or renal transplant</a:t>
            </a:r>
          </a:p>
          <a:p>
            <a:endParaRPr lang="en-US" sz="1500" dirty="0"/>
          </a:p>
        </p:txBody>
      </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951522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nvPr>
        </p:nvGraphicFramePr>
        <p:xfrm>
          <a:off x="419100" y="1676400"/>
          <a:ext cx="8305800" cy="1905000"/>
        </p:xfrm>
        <a:graphic>
          <a:graphicData uri="http://schemas.openxmlformats.org/drawingml/2006/table">
            <a:tbl>
              <a:tblPr firstRow="1" bandRow="1">
                <a:tableStyleId>{2D5ABB26-0587-4C30-8999-92F81FD0307C}</a:tableStyleId>
              </a:tblPr>
              <a:tblGrid>
                <a:gridCol w="4152900">
                  <a:extLst>
                    <a:ext uri="{9D8B030D-6E8A-4147-A177-3AD203B41FA5}">
                      <a16:colId xmlns:a16="http://schemas.microsoft.com/office/drawing/2014/main" val="1607679147"/>
                    </a:ext>
                  </a:extLst>
                </a:gridCol>
                <a:gridCol w="4152900">
                  <a:extLst>
                    <a:ext uri="{9D8B030D-6E8A-4147-A177-3AD203B41FA5}">
                      <a16:colId xmlns:a16="http://schemas.microsoft.com/office/drawing/2014/main" val="313167209"/>
                    </a:ext>
                  </a:extLst>
                </a:gridCol>
              </a:tblGrid>
              <a:tr h="635000">
                <a:tc gridSpan="2">
                  <a:txBody>
                    <a:bodyPr/>
                    <a:lstStyle/>
                    <a:p>
                      <a:pPr algn="ctr"/>
                      <a:r>
                        <a:rPr lang="en-US" sz="2400" b="1" i="1" dirty="0" smtClean="0">
                          <a:solidFill>
                            <a:srgbClr val="0070C0"/>
                          </a:solidFill>
                          <a:latin typeface="Arial" panose="020B0604020202020204" pitchFamily="34" charset="0"/>
                        </a:rPr>
                        <a:t>Continuous Factors (see figures)</a:t>
                      </a:r>
                      <a:endParaRPr lang="en-US" sz="2400" b="1" i="1" dirty="0">
                        <a:solidFill>
                          <a:srgbClr val="0070C0"/>
                        </a:solidFill>
                        <a:latin typeface="Arial" panose="020B0604020202020204" pitchFamily="34" charset="0"/>
                      </a:endParaRPr>
                    </a:p>
                  </a:txBody>
                  <a:tcPr>
                    <a:noFill/>
                  </a:tcPr>
                </a:tc>
                <a:tc hMerge="1">
                  <a:txBody>
                    <a:bodyPr/>
                    <a:lstStyle/>
                    <a:p>
                      <a:endParaRPr lang="en-US"/>
                    </a:p>
                  </a:txBody>
                  <a:tcPr>
                    <a:solidFill>
                      <a:srgbClr val="000000"/>
                    </a:solidFill>
                  </a:tcPr>
                </a:tc>
                <a:extLst>
                  <a:ext uri="{0D108BD9-81ED-4DB2-BD59-A6C34878D82A}">
                    <a16:rowId xmlns:a16="http://schemas.microsoft.com/office/drawing/2014/main" val="1520906457"/>
                  </a:ext>
                </a:extLst>
              </a:tr>
              <a:tr h="635000">
                <a:tc>
                  <a:txBody>
                    <a:bodyPr/>
                    <a:lstStyle/>
                    <a:p>
                      <a:r>
                        <a:rPr lang="en-US" dirty="0" smtClean="0">
                          <a:solidFill>
                            <a:schemeClr val="bg2"/>
                          </a:solidFill>
                        </a:rPr>
                        <a:t>Donor age</a:t>
                      </a:r>
                      <a:endParaRPr lang="en-US" dirty="0">
                        <a:solidFill>
                          <a:schemeClr val="bg2"/>
                        </a:solidFill>
                      </a:endParaRPr>
                    </a:p>
                  </a:txBody>
                  <a:tcPr>
                    <a:noFill/>
                  </a:tcPr>
                </a:tc>
                <a:tc>
                  <a:txBody>
                    <a:bodyPr/>
                    <a:lstStyle/>
                    <a:p>
                      <a:r>
                        <a:rPr lang="en-US" dirty="0" smtClean="0">
                          <a:solidFill>
                            <a:schemeClr val="bg2"/>
                          </a:solidFill>
                        </a:rPr>
                        <a:t>Recipient creatinine</a:t>
                      </a:r>
                      <a:endParaRPr lang="en-US" dirty="0">
                        <a:solidFill>
                          <a:schemeClr val="bg2"/>
                        </a:solidFill>
                      </a:endParaRPr>
                    </a:p>
                  </a:txBody>
                  <a:tcPr>
                    <a:noFill/>
                  </a:tcPr>
                </a:tc>
                <a:extLst>
                  <a:ext uri="{0D108BD9-81ED-4DB2-BD59-A6C34878D82A}">
                    <a16:rowId xmlns:a16="http://schemas.microsoft.com/office/drawing/2014/main" val="1001548256"/>
                  </a:ext>
                </a:extLst>
              </a:tr>
              <a:tr h="635000">
                <a:tc>
                  <a:txBody>
                    <a:bodyPr/>
                    <a:lstStyle/>
                    <a:p>
                      <a:r>
                        <a:rPr lang="en-US" dirty="0" smtClean="0">
                          <a:solidFill>
                            <a:schemeClr val="bg2"/>
                          </a:solidFill>
                        </a:rPr>
                        <a:t>PVR</a:t>
                      </a:r>
                      <a:endParaRPr lang="en-US" dirty="0">
                        <a:solidFill>
                          <a:schemeClr val="bg2"/>
                        </a:solidFill>
                      </a:endParaRPr>
                    </a:p>
                  </a:txBody>
                  <a:tcPr>
                    <a:noFill/>
                  </a:tcPr>
                </a:tc>
                <a:tc>
                  <a:txBody>
                    <a:bodyPr/>
                    <a:lstStyle/>
                    <a:p>
                      <a:endParaRPr lang="en-US" dirty="0">
                        <a:solidFill>
                          <a:schemeClr val="bg2"/>
                        </a:solidFill>
                      </a:endParaRPr>
                    </a:p>
                  </a:txBody>
                  <a:tcPr>
                    <a:noFill/>
                  </a:tcPr>
                </a:tc>
                <a:extLst>
                  <a:ext uri="{0D108BD9-81ED-4DB2-BD59-A6C34878D82A}">
                    <a16:rowId xmlns:a16="http://schemas.microsoft.com/office/drawing/2014/main" val="3049618018"/>
                  </a:ext>
                </a:extLst>
              </a:tr>
            </a:tbl>
          </a:graphicData>
        </a:graphic>
      </p:graphicFrame>
      <p:sp>
        <p:nvSpPr>
          <p:cNvPr id="4"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Limited to Recipients without Severe Renal Dysfunction Pre-Transplant
Conditional on Survival to Transplant Discharge
</a:t>
            </a:r>
            <a:endParaRPr lang="en-US" sz="1900" kern="0" dirty="0">
              <a:solidFill>
                <a:srgbClr val="002060"/>
              </a:solidFill>
            </a:endParaRPr>
          </a:p>
        </p:txBody>
      </p:sp>
      <p:sp>
        <p:nvSpPr>
          <p:cNvPr id="5" name="Title 2"/>
          <p:cNvSpPr txBox="1">
            <a:spLocks/>
          </p:cNvSpPr>
          <p:nvPr/>
        </p:nvSpPr>
        <p:spPr bwMode="auto">
          <a:xfrm>
            <a:off x="0" y="3810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Statistically Significant Risk Factors for Development of Severe Renal Dysfunction within 1 Year
</a:t>
            </a:r>
            <a:endParaRPr lang="en-US" sz="1900" kern="0" dirty="0">
              <a:solidFill>
                <a:srgbClr val="002060"/>
              </a:solidFill>
            </a:endParaRPr>
          </a:p>
        </p:txBody>
      </p:sp>
      <p:sp>
        <p:nvSpPr>
          <p:cNvPr id="6"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a:ln>
              <a:solidFill>
                <a:schemeClr val="bg2"/>
              </a:solidFill>
            </a:ln>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9228639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0.0029</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10,391)</a:t>
            </a:r>
            <a:endParaRPr lang="en-US" sz="2400" b="1" dirty="0">
              <a:solidFill>
                <a:srgbClr val="002060"/>
              </a:solidFill>
            </a:endParaRPr>
          </a:p>
        </p:txBody>
      </p:sp>
      <p:sp>
        <p:nvSpPr>
          <p:cNvPr id="18" name="Title 4"/>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Donor age</a:t>
            </a:r>
            <a:endParaRPr lang="en-US" sz="19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Limited to Recipients without Severe Renal Dysfunction Pre-Transplant
Conditional on Survival to Transplant Discharge
</a:t>
            </a:r>
            <a:endParaRPr lang="en-US" sz="19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Risk Factors for Development of Severe Renal Dysfunction within 1 Year with 95% Confidence Limits
</a:t>
            </a:r>
            <a:endParaRPr lang="en-US" sz="19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24610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371600"/>
          <a:ext cx="8915400" cy="47574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002060"/>
                </a:solidFill>
              </a:rPr>
              <a:t>* LVAD, RVAD, TAH, ECMO</a:t>
            </a:r>
            <a:endParaRPr lang="en-US" sz="1300" b="1" dirty="0">
              <a:solidFill>
                <a:srgbClr val="002060"/>
              </a:solidFill>
            </a:endParaRPr>
          </a:p>
        </p:txBody>
      </p:sp>
      <p:sp>
        <p:nvSpPr>
          <p:cNvPr id="19" name="Title 1"/>
          <p:cNvSpPr txBox="1">
            <a:spLocks/>
          </p:cNvSpPr>
          <p:nvPr/>
        </p:nvSpPr>
        <p:spPr bwMode="auto">
          <a:xfrm>
            <a:off x="0" y="168901"/>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3200" kern="0" dirty="0" smtClean="0">
                <a:solidFill>
                  <a:srgbClr val="002060"/>
                </a:solidFill>
              </a:rPr>
              <a:t/>
            </a:r>
            <a:br>
              <a:rPr lang="en-US" sz="3200" kern="0" dirty="0" smtClean="0">
                <a:solidFill>
                  <a:srgbClr val="002060"/>
                </a:solidFill>
              </a:rPr>
            </a:br>
            <a:r>
              <a:rPr lang="en-US" sz="2800" kern="0" dirty="0" smtClean="0">
                <a:solidFill>
                  <a:srgbClr val="002060"/>
                </a:solidFill>
              </a:rPr>
              <a:t> </a:t>
            </a:r>
            <a:r>
              <a:rPr lang="en-US" sz="2400" kern="0" dirty="0" smtClean="0">
                <a:solidFill>
                  <a:srgbClr val="002060"/>
                </a:solidFill>
              </a:rPr>
              <a:t>% of Patients Bridged with Mechanical Circulatory Support*</a:t>
            </a:r>
          </a:p>
          <a:p>
            <a:endParaRPr lang="en-US" sz="2000" kern="0" dirty="0">
              <a:solidFill>
                <a:srgbClr val="002060"/>
              </a:solidFill>
            </a:endParaRPr>
          </a:p>
        </p:txBody>
      </p:sp>
      <p:sp>
        <p:nvSpPr>
          <p:cNvPr id="3" name="title_cohort"/>
          <p:cNvSpPr txBox="1"/>
          <p:nvPr/>
        </p:nvSpPr>
        <p:spPr>
          <a:xfrm>
            <a:off x="1714500" y="955675"/>
            <a:ext cx="5791200" cy="400110"/>
          </a:xfrm>
          <a:prstGeom prst="rect">
            <a:avLst/>
          </a:prstGeom>
          <a:noFill/>
        </p:spPr>
        <p:txBody>
          <a:bodyPr wrap="square" rtlCol="0">
            <a:spAutoFit/>
          </a:bodyPr>
          <a:lstStyle/>
          <a:p>
            <a:r>
              <a:rPr lang="en-US" sz="2000" b="1" kern="0" dirty="0" smtClean="0">
                <a:solidFill>
                  <a:srgbClr val="002060"/>
                </a:solidFill>
              </a:rPr>
              <a:t>(Transplants: January 2005 – December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725233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&lt; 0.0001</a:t>
            </a:r>
            <a:endParaRPr lang="en-US" sz="1500" b="1" dirty="0">
              <a:solidFill>
                <a:schemeClr val="bg2"/>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10,391)</a:t>
            </a:r>
            <a:endParaRPr lang="en-US" sz="2400" b="1" dirty="0">
              <a:solidFill>
                <a:srgbClr val="002060"/>
              </a:solidFill>
            </a:endParaRPr>
          </a:p>
        </p:txBody>
      </p:sp>
      <p:sp>
        <p:nvSpPr>
          <p:cNvPr id="18" name="Title 4"/>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70C0"/>
                </a:solidFill>
              </a:rPr>
              <a:t>
Recipient creatinine</a:t>
            </a:r>
            <a:endParaRPr lang="en-US" sz="19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Limited to Recipients without Severe Renal Dysfunction Pre-Transplant
Conditional on Survival to Transplant Discharge
</a:t>
            </a:r>
            <a:endParaRPr lang="en-US" sz="19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Risk Factors for Development of Severe Renal Dysfunction within 1 Year with 95% Confidence Limits
</a:t>
            </a:r>
            <a:endParaRPr lang="en-US" sz="19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4382993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chemeClr val="bg2"/>
                </a:solidFill>
              </a:rPr>
              <a:t>p = 0.0302</a:t>
            </a:r>
            <a:endParaRPr lang="en-US" sz="1500" b="1" dirty="0">
              <a:solidFill>
                <a:schemeClr val="bg2"/>
              </a:solidFill>
            </a:endParaRPr>
          </a:p>
        </p:txBody>
      </p:sp>
      <p:sp>
        <p:nvSpPr>
          <p:cNvPr id="14" name="nvalue" hidden="1"/>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002060"/>
                </a:solidFill>
              </a:rPr>
              <a:t>(N = 10,391)</a:t>
            </a:r>
            <a:endParaRPr lang="en-US" sz="2400" b="1" dirty="0">
              <a:solidFill>
                <a:srgbClr val="002060"/>
              </a:solidFill>
            </a:endParaRPr>
          </a:p>
        </p:txBody>
      </p:sp>
      <p:sp>
        <p:nvSpPr>
          <p:cNvPr id="18" name="Title 4"/>
          <p:cNvSpPr txBox="1">
            <a:spLocks/>
          </p:cNvSpPr>
          <p:nvPr/>
        </p:nvSpPr>
        <p:spPr bwMode="auto">
          <a:xfrm>
            <a:off x="0" y="6858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000" kern="0" dirty="0" smtClean="0">
                <a:solidFill>
                  <a:srgbClr val="0070C0"/>
                </a:solidFill>
              </a:rPr>
              <a:t>
PVR</a:t>
            </a:r>
            <a:endParaRPr lang="en-US" sz="2000" kern="0" dirty="0">
              <a:solidFill>
                <a:srgbClr val="0070C0"/>
              </a:solidFill>
            </a:endParaRPr>
          </a:p>
        </p:txBody>
      </p:sp>
      <p:sp>
        <p:nvSpPr>
          <p:cNvPr id="17" name="Title 3"/>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Limited to Recipients without Severe Renal Dysfunction Pre-Transplant
Conditional on Survival to Transplant Discharge
</a:t>
            </a:r>
            <a:endParaRPr lang="en-US" sz="1900" kern="0" dirty="0">
              <a:solidFill>
                <a:srgbClr val="002060"/>
              </a:solidFill>
            </a:endParaRPr>
          </a:p>
        </p:txBody>
      </p:sp>
      <p:sp>
        <p:nvSpPr>
          <p:cNvPr id="16"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1900" kern="0" dirty="0" smtClean="0">
                <a:solidFill>
                  <a:srgbClr val="002060"/>
                </a:solidFill>
              </a:rPr>
              <a:t>
Risk Factors for Development of Severe Renal Dysfunction within 1 Year with 95% Confidence Limits
</a:t>
            </a:r>
            <a:endParaRPr lang="en-US" sz="1900" kern="0" dirty="0">
              <a:solidFill>
                <a:srgbClr val="002060"/>
              </a:solidFill>
            </a:endParaRPr>
          </a:p>
        </p:txBody>
      </p:sp>
      <p:sp>
        <p:nvSpPr>
          <p:cNvPr id="2" name="Title 1"/>
          <p:cNvSpPr>
            <a:spLocks noGrp="1"/>
          </p:cNvSpPr>
          <p:nvPr>
            <p:ph type="title"/>
          </p:nvPr>
        </p:nvSpPr>
        <p:spPr>
          <a:xfrm>
            <a:off x="0" y="340976"/>
            <a:ext cx="9144000" cy="990600"/>
          </a:xfrm>
        </p:spPr>
        <p:txBody>
          <a:bodyPr/>
          <a:lstStyle/>
          <a:p>
            <a:r>
              <a:rPr lang="en-US" sz="2400" dirty="0" smtClean="0">
                <a:solidFill>
                  <a:srgbClr val="002060"/>
                </a:solidFill>
              </a:rPr>
              <a:t>Adult Heart Transplants (2011-6/2016)
</a:t>
            </a:r>
            <a:endParaRPr lang="en-US" sz="2400" dirty="0">
              <a:solidFill>
                <a:srgbClr val="002060"/>
              </a:solidFill>
            </a:endParaRPr>
          </a:p>
        </p:txBody>
      </p:sp>
      <p:grpSp>
        <p:nvGrpSpPr>
          <p:cNvPr id="19" name="logo"/>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TextBox 20"/>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22" name="TextBox 2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64588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dirty="0" smtClean="0">
                <a:solidFill>
                  <a:srgbClr val="002060"/>
                </a:solidFill>
              </a:rPr>
              <a:t>Focus Theme</a:t>
            </a:r>
            <a:endParaRPr lang="en-US" dirty="0">
              <a:solidFill>
                <a:srgbClr val="002060"/>
              </a:solidFill>
            </a:endParaRPr>
          </a:p>
        </p:txBody>
      </p:sp>
      <p:grpSp>
        <p:nvGrpSpPr>
          <p:cNvPr id="8" name="Group 7"/>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3" name="Picture 12"/>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0326369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graphicFrame>
        <p:nvGraphicFramePr>
          <p:cNvPr id="7" name="Content Placeholder 6"/>
          <p:cNvGraphicFramePr>
            <a:graphicFrameLocks noGrp="1"/>
          </p:cNvGraphicFramePr>
          <p:nvPr>
            <p:ph idx="1"/>
            <p:extLst>
              <p:ext uri="{D42A27DB-BD31-4B8C-83A1-F6EECF244321}">
                <p14:modId xmlns:p14="http://schemas.microsoft.com/office/powerpoint/2010/main" val="1626922818"/>
              </p:ext>
            </p:extLst>
          </p:nvPr>
        </p:nvGraphicFramePr>
        <p:xfrm>
          <a:off x="76200" y="1389382"/>
          <a:ext cx="8839200" cy="470661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
          <p:cNvSpPr txBox="1"/>
          <p:nvPr/>
        </p:nvSpPr>
        <p:spPr>
          <a:xfrm>
            <a:off x="1318608" y="5758782"/>
            <a:ext cx="2895655" cy="290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Primary transplants</a:t>
            </a:r>
            <a:endParaRPr lang="en-US" sz="1700" b="1" dirty="0">
              <a:solidFill>
                <a:srgbClr val="0070C0"/>
              </a:solidFill>
            </a:endParaRPr>
          </a:p>
        </p:txBody>
      </p:sp>
      <p:sp>
        <p:nvSpPr>
          <p:cNvPr id="17" name="TextBox 1"/>
          <p:cNvSpPr txBox="1"/>
          <p:nvPr/>
        </p:nvSpPr>
        <p:spPr>
          <a:xfrm>
            <a:off x="5638800" y="5758782"/>
            <a:ext cx="2895655" cy="2900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0070C0"/>
                </a:solidFill>
              </a:rPr>
              <a:t>Retransplants</a:t>
            </a:r>
            <a:endParaRPr lang="en-US" sz="1700" b="1" dirty="0">
              <a:solidFill>
                <a:srgbClr val="0070C0"/>
              </a:solidFill>
            </a:endParaRPr>
          </a:p>
        </p:txBody>
      </p:sp>
      <p:sp>
        <p:nvSpPr>
          <p:cNvPr id="18" name="Title 1"/>
          <p:cNvSpPr txBox="1">
            <a:spLocks/>
          </p:cNvSpPr>
          <p:nvPr/>
        </p:nvSpPr>
        <p:spPr bwMode="auto">
          <a:xfrm>
            <a:off x="12700" y="-762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1900" kern="0" dirty="0" smtClean="0">
                <a:solidFill>
                  <a:srgbClr val="002060"/>
                </a:solidFill>
              </a:rPr>
              <a:t> </a:t>
            </a:r>
            <a:r>
              <a:rPr lang="en-US" sz="2000" dirty="0">
                <a:solidFill>
                  <a:srgbClr val="002060"/>
                </a:solidFill>
              </a:rPr>
              <a:t>Number </a:t>
            </a:r>
            <a:r>
              <a:rPr lang="en-US" sz="2000" dirty="0" smtClean="0">
                <a:solidFill>
                  <a:srgbClr val="002060"/>
                </a:solidFill>
              </a:rPr>
              <a:t>of Multiorgan Transplants Reported by Type </a:t>
            </a:r>
            <a:r>
              <a:rPr lang="en-US" sz="2000" dirty="0">
                <a:solidFill>
                  <a:srgbClr val="002060"/>
                </a:solidFill>
              </a:rPr>
              <a:t>of </a:t>
            </a:r>
            <a:r>
              <a:rPr lang="en-US" sz="2000" dirty="0" smtClean="0">
                <a:solidFill>
                  <a:srgbClr val="002060"/>
                </a:solidFill>
              </a:rPr>
              <a:t>Transplant</a:t>
            </a:r>
            <a:endParaRPr lang="en-US" sz="1900" kern="0" dirty="0">
              <a:solidFill>
                <a:srgbClr val="002060"/>
              </a:solidFill>
            </a:endParaRPr>
          </a:p>
        </p:txBody>
      </p:sp>
      <p:sp>
        <p:nvSpPr>
          <p:cNvPr id="19" name="title_cohort"/>
          <p:cNvSpPr txBox="1"/>
          <p:nvPr/>
        </p:nvSpPr>
        <p:spPr>
          <a:xfrm>
            <a:off x="2209800" y="914400"/>
            <a:ext cx="5562600" cy="384721"/>
          </a:xfrm>
          <a:prstGeom prst="rect">
            <a:avLst/>
          </a:prstGeom>
          <a:noFill/>
        </p:spPr>
        <p:txBody>
          <a:bodyPr wrap="square" rtlCol="0">
            <a:spAutoFit/>
          </a:bodyPr>
          <a:lstStyle/>
          <a:p>
            <a:r>
              <a:rPr lang="en-US" sz="1900" b="1" kern="0" dirty="0" smtClean="0">
                <a:solidFill>
                  <a:srgbClr val="002060"/>
                </a:solidFill>
              </a:rPr>
              <a:t>(Transplants: January 199</a:t>
            </a:r>
            <a:r>
              <a:rPr lang="ru-RU" sz="1900" b="1" kern="0" smtClean="0">
                <a:solidFill>
                  <a:srgbClr val="002060"/>
                </a:solidFill>
              </a:rPr>
              <a:t>0</a:t>
            </a:r>
            <a:r>
              <a:rPr lang="en-US" sz="1900" b="1" kern="0" dirty="0" smtClean="0">
                <a:solidFill>
                  <a:srgbClr val="002060"/>
                </a:solidFill>
              </a:rPr>
              <a:t> – June 2017)</a:t>
            </a:r>
            <a:endParaRPr lang="en-US" sz="1900" b="1" kern="0" dirty="0">
              <a:solidFill>
                <a:srgbClr val="002060"/>
              </a:solidFill>
            </a:endParaRPr>
          </a:p>
        </p:txBody>
      </p:sp>
      <p:sp>
        <p:nvSpPr>
          <p:cNvPr id="3" name="TextBox 2"/>
          <p:cNvSpPr txBox="1"/>
          <p:nvPr/>
        </p:nvSpPr>
        <p:spPr>
          <a:xfrm>
            <a:off x="4949371" y="6346915"/>
            <a:ext cx="3962400" cy="276999"/>
          </a:xfrm>
          <a:prstGeom prst="rect">
            <a:avLst/>
          </a:prstGeom>
          <a:noFill/>
        </p:spPr>
        <p:txBody>
          <a:bodyPr wrap="square" rtlCol="0">
            <a:spAutoFit/>
          </a:bodyPr>
          <a:lstStyle/>
          <a:p>
            <a:r>
              <a:rPr lang="en-US" sz="1200" b="1" dirty="0" smtClean="0">
                <a:solidFill>
                  <a:srgbClr val="002060"/>
                </a:solidFill>
              </a:rPr>
              <a:t>Heart-lung </a:t>
            </a:r>
            <a:r>
              <a:rPr lang="en-US" sz="1200" b="1" dirty="0">
                <a:solidFill>
                  <a:srgbClr val="002060"/>
                </a:solidFill>
              </a:rPr>
              <a:t>transplants are included in Lung </a:t>
            </a:r>
            <a:r>
              <a:rPr lang="en-US" sz="1200" b="1" dirty="0" smtClean="0">
                <a:solidFill>
                  <a:srgbClr val="002060"/>
                </a:solidFill>
              </a:rPr>
              <a:t>slides.</a:t>
            </a:r>
            <a:endParaRPr lang="en-US" sz="1200" b="1" dirty="0">
              <a:solidFill>
                <a:srgbClr val="002060"/>
              </a:solidFill>
            </a:endParaRPr>
          </a:p>
        </p:txBody>
      </p:sp>
    </p:spTree>
    <p:extLst>
      <p:ext uri="{BB962C8B-B14F-4D97-AF65-F5344CB8AC3E}">
        <p14:creationId xmlns:p14="http://schemas.microsoft.com/office/powerpoint/2010/main" val="328835771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Adult Heart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 Number and % of Multiorgan Transplants Reported</a:t>
            </a:r>
            <a:br>
              <a:rPr lang="en-US" sz="2400" dirty="0" smtClean="0">
                <a:solidFill>
                  <a:srgbClr val="002060"/>
                </a:solidFill>
              </a:rPr>
            </a:br>
            <a:r>
              <a:rPr lang="en-US" sz="2400" dirty="0" smtClean="0">
                <a:solidFill>
                  <a:srgbClr val="002060"/>
                </a:solidFill>
              </a:rPr>
              <a:t> by Year and Type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6192657"/>
              </p:ext>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TextBox 10"/>
          <p:cNvSpPr txBox="1"/>
          <p:nvPr/>
        </p:nvSpPr>
        <p:spPr>
          <a:xfrm>
            <a:off x="4949371" y="6346915"/>
            <a:ext cx="3962400" cy="276999"/>
          </a:xfrm>
          <a:prstGeom prst="rect">
            <a:avLst/>
          </a:prstGeom>
          <a:noFill/>
        </p:spPr>
        <p:txBody>
          <a:bodyPr wrap="square" rtlCol="0">
            <a:spAutoFit/>
          </a:bodyPr>
          <a:lstStyle/>
          <a:p>
            <a:r>
              <a:rPr lang="en-US" sz="1200" b="1" dirty="0" smtClean="0">
                <a:solidFill>
                  <a:srgbClr val="002060"/>
                </a:solidFill>
              </a:rPr>
              <a:t>Heart-lung </a:t>
            </a:r>
            <a:r>
              <a:rPr lang="en-US" sz="1200" b="1" dirty="0">
                <a:solidFill>
                  <a:srgbClr val="002060"/>
                </a:solidFill>
              </a:rPr>
              <a:t>transplants are included in Lung </a:t>
            </a:r>
            <a:r>
              <a:rPr lang="en-US" sz="1200" b="1" dirty="0" smtClean="0">
                <a:solidFill>
                  <a:srgbClr val="002060"/>
                </a:solidFill>
              </a:rPr>
              <a:t>slides.</a:t>
            </a:r>
            <a:endParaRPr lang="en-US" sz="1200" b="1" dirty="0">
              <a:solidFill>
                <a:srgbClr val="002060"/>
              </a:solidFill>
            </a:endParaRPr>
          </a:p>
        </p:txBody>
      </p:sp>
    </p:spTree>
    <p:extLst>
      <p:ext uri="{BB962C8B-B14F-4D97-AF65-F5344CB8AC3E}">
        <p14:creationId xmlns:p14="http://schemas.microsoft.com/office/powerpoint/2010/main" val="547104164"/>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237787596"/>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Location by Transplant Type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74894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060780792"/>
              </p:ext>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a:t>
            </a:r>
            <a:r>
              <a:rPr lang="en-US" sz="2400" dirty="0">
                <a:solidFill>
                  <a:srgbClr val="002060"/>
                </a:solidFill>
              </a:rPr>
              <a:t>% </a:t>
            </a:r>
            <a:r>
              <a:rPr lang="en-US" sz="2400" dirty="0" smtClean="0">
                <a:solidFill>
                  <a:srgbClr val="002060"/>
                </a:solidFill>
              </a:rPr>
              <a:t>of Multiorgan Transplants by </a:t>
            </a:r>
            <a:r>
              <a:rPr lang="en-US" sz="2400" kern="0" dirty="0" smtClean="0">
                <a:solidFill>
                  <a:srgbClr val="002060"/>
                </a:solidFill>
              </a:rPr>
              <a:t>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2" name="TextBox 1"/>
          <p:cNvSpPr txBox="1"/>
          <p:nvPr/>
        </p:nvSpPr>
        <p:spPr>
          <a:xfrm>
            <a:off x="1828800" y="4419600"/>
            <a:ext cx="1295400" cy="323165"/>
          </a:xfrm>
          <a:prstGeom prst="rect">
            <a:avLst/>
          </a:prstGeom>
          <a:noFill/>
        </p:spPr>
        <p:txBody>
          <a:bodyPr wrap="square" rtlCol="0">
            <a:spAutoFit/>
          </a:bodyPr>
          <a:lstStyle/>
          <a:p>
            <a:pPr algn="ctr"/>
            <a:r>
              <a:rPr lang="en-US" sz="1500" b="1" dirty="0" smtClean="0">
                <a:solidFill>
                  <a:schemeClr val="bg2"/>
                </a:solidFill>
              </a:rPr>
              <a:t>N = 145</a:t>
            </a:r>
            <a:endParaRPr lang="en-US" sz="1500" b="1" dirty="0">
              <a:solidFill>
                <a:schemeClr val="bg2"/>
              </a:solidFill>
            </a:endParaRPr>
          </a:p>
        </p:txBody>
      </p:sp>
      <p:sp>
        <p:nvSpPr>
          <p:cNvPr id="13" name="TextBox 12"/>
          <p:cNvSpPr txBox="1"/>
          <p:nvPr/>
        </p:nvSpPr>
        <p:spPr>
          <a:xfrm>
            <a:off x="4343400" y="1965114"/>
            <a:ext cx="1295400" cy="323165"/>
          </a:xfrm>
          <a:prstGeom prst="rect">
            <a:avLst/>
          </a:prstGeom>
          <a:noFill/>
        </p:spPr>
        <p:txBody>
          <a:bodyPr wrap="square" rtlCol="0">
            <a:spAutoFit/>
          </a:bodyPr>
          <a:lstStyle/>
          <a:p>
            <a:pPr algn="ctr"/>
            <a:r>
              <a:rPr lang="en-US" sz="1500" b="1" dirty="0" smtClean="0">
                <a:solidFill>
                  <a:schemeClr val="bg2"/>
                </a:solidFill>
              </a:rPr>
              <a:t>N = 983</a:t>
            </a:r>
            <a:endParaRPr lang="en-US" sz="1500" b="1" dirty="0">
              <a:solidFill>
                <a:schemeClr val="bg2"/>
              </a:solidFill>
            </a:endParaRPr>
          </a:p>
        </p:txBody>
      </p:sp>
    </p:spTree>
    <p:extLst>
      <p:ext uri="{BB962C8B-B14F-4D97-AF65-F5344CB8AC3E}">
        <p14:creationId xmlns:p14="http://schemas.microsoft.com/office/powerpoint/2010/main" val="997294888"/>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99216643"/>
              </p:ext>
            </p:extLst>
          </p:nvPr>
        </p:nvGraphicFramePr>
        <p:xfrm>
          <a:off x="152400" y="1451679"/>
          <a:ext cx="8610600" cy="4450462"/>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460521">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1,152</a:t>
                      </a:r>
                      <a:r>
                        <a:rPr lang="en-US" sz="1400" b="1" i="0" u="none" strike="noStrike" dirty="0">
                          <a:solidFill>
                            <a:srgbClr val="000000"/>
                          </a:solidFill>
                          <a:effectLst/>
                          <a:latin typeface="+mj-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mj-lt"/>
                        </a:rPr>
                        <a:t>Heart alone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34,551)</a:t>
                      </a:r>
                      <a:endParaRPr lang="en-US" sz="14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04065">
                <a:tc>
                  <a:txBody>
                    <a:bodyPr/>
                    <a:lstStyle/>
                    <a:p>
                      <a:pPr algn="l" fontAlgn="b"/>
                      <a:r>
                        <a:rPr lang="en-US" sz="1300" b="1" i="0" u="none" strike="noStrike" dirty="0">
                          <a:solidFill>
                            <a:schemeClr val="bg2"/>
                          </a:solidFill>
                          <a:effectLst/>
                          <a:latin typeface="+mj-lt"/>
                        </a:rPr>
                        <a:t>Recipient age (years)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56.0 (30.0 - 68.0)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55.0 (25.0 - 68.0)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0.0106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04065">
                <a:tc>
                  <a:txBody>
                    <a:bodyPr/>
                    <a:lstStyle/>
                    <a:p>
                      <a:pPr algn="l" fontAlgn="b"/>
                      <a:r>
                        <a:rPr lang="en-US" sz="1300" b="1" i="0" u="none" strike="noStrike" dirty="0">
                          <a:solidFill>
                            <a:schemeClr val="bg2"/>
                          </a:solidFill>
                          <a:effectLst/>
                          <a:latin typeface="+mj-lt"/>
                        </a:rPr>
                        <a:t>Donor age (years)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31.0 (17.0 - 53.0)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35.0 (17.0 - 58.0)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10042">
                <a:tc>
                  <a:txBody>
                    <a:bodyPr/>
                    <a:lstStyle/>
                    <a:p>
                      <a:pPr algn="l" fontAlgn="b"/>
                      <a:r>
                        <a:rPr lang="en-US" sz="1300" b="1" i="0" u="none" strike="noStrike" dirty="0">
                          <a:solidFill>
                            <a:schemeClr val="bg2"/>
                          </a:solidFill>
                          <a:effectLst/>
                          <a:latin typeface="+mj-lt"/>
                        </a:rPr>
                        <a:t>Recipient gender (% male)</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0.0137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13552">
                <a:tc>
                  <a:txBody>
                    <a:bodyPr/>
                    <a:lstStyle/>
                    <a:p>
                      <a:pPr algn="l" fontAlgn="b"/>
                      <a:r>
                        <a:rPr lang="en-US" sz="1300" b="1" i="0" u="none" strike="noStrike" dirty="0">
                          <a:solidFill>
                            <a:schemeClr val="bg2"/>
                          </a:solidFill>
                          <a:effectLst/>
                          <a:latin typeface="+mj-lt"/>
                        </a:rPr>
                        <a:t>Donor gender (% male)</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0.0171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14881">
                <a:tc>
                  <a:txBody>
                    <a:bodyPr/>
                    <a:lstStyle/>
                    <a:p>
                      <a:pPr algn="l" fontAlgn="b"/>
                      <a:r>
                        <a:rPr lang="en-US" sz="1300" b="1" i="0" u="none" strike="noStrike" dirty="0">
                          <a:solidFill>
                            <a:schemeClr val="bg2"/>
                          </a:solidFill>
                          <a:effectLst/>
                          <a:latin typeface="+mj-lt"/>
                        </a:rPr>
                        <a:t>Diagnosis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14881">
                <a:tc>
                  <a:txBody>
                    <a:bodyPr/>
                    <a:lstStyle/>
                    <a:p>
                      <a:pPr algn="l" fontAlgn="b"/>
                      <a:r>
                        <a:rPr lang="en-US" sz="1300" b="1" i="0" u="none" strike="noStrike" dirty="0">
                          <a:solidFill>
                            <a:schemeClr val="bg2"/>
                          </a:solidFill>
                          <a:effectLst/>
                          <a:latin typeface="+mj-lt"/>
                        </a:rPr>
                        <a:t>CHD</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8">
                  <a:txBody>
                    <a:bodyPr/>
                    <a:lstStyle/>
                    <a:p>
                      <a:pPr algn="ctr" fontAlgn="b"/>
                      <a:r>
                        <a:rPr lang="en-US" sz="1300" b="1" i="0" u="none" strike="noStrike" dirty="0">
                          <a:solidFill>
                            <a:schemeClr val="bg2"/>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04065">
                <a:tc>
                  <a:txBody>
                    <a:bodyPr/>
                    <a:lstStyle/>
                    <a:p>
                      <a:pPr algn="l" fontAlgn="b"/>
                      <a:r>
                        <a:rPr lang="en-US" sz="1300" b="1" i="0" u="none" strike="noStrike" dirty="0">
                          <a:solidFill>
                            <a:schemeClr val="bg2"/>
                          </a:solidFill>
                          <a:effectLst/>
                          <a:latin typeface="+mj-lt"/>
                        </a:rPr>
                        <a:t>HCM</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04065">
                <a:tc>
                  <a:txBody>
                    <a:bodyPr/>
                    <a:lstStyle/>
                    <a:p>
                      <a:pPr algn="l" fontAlgn="b"/>
                      <a:r>
                        <a:rPr lang="en-US" sz="1300" b="1" i="0" u="none" strike="noStrike" dirty="0">
                          <a:solidFill>
                            <a:schemeClr val="bg2"/>
                          </a:solidFill>
                          <a:effectLst/>
                          <a:latin typeface="+mj-lt"/>
                        </a:rPr>
                        <a:t>ICM</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04065">
                <a:tc>
                  <a:txBody>
                    <a:bodyPr/>
                    <a:lstStyle/>
                    <a:p>
                      <a:pPr algn="l" fontAlgn="b"/>
                      <a:r>
                        <a:rPr lang="en-US" sz="1300" b="1" i="0" u="none" strike="noStrike" dirty="0">
                          <a:solidFill>
                            <a:schemeClr val="bg2"/>
                          </a:solidFill>
                          <a:effectLst/>
                          <a:latin typeface="+mj-lt"/>
                        </a:rPr>
                        <a:t>NICM</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r h="304065">
                <a:tc>
                  <a:txBody>
                    <a:bodyPr/>
                    <a:lstStyle/>
                    <a:p>
                      <a:pPr algn="l" fontAlgn="b"/>
                      <a:r>
                        <a:rPr lang="en-US" sz="1300" b="1" i="0" u="none" strike="noStrike" dirty="0">
                          <a:solidFill>
                            <a:schemeClr val="bg2"/>
                          </a:solidFill>
                          <a:effectLst/>
                          <a:latin typeface="+mj-lt"/>
                        </a:rPr>
                        <a:t>RCM</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65258149"/>
                  </a:ext>
                </a:extLst>
              </a:tr>
              <a:tr h="304065">
                <a:tc>
                  <a:txBody>
                    <a:bodyPr/>
                    <a:lstStyle/>
                    <a:p>
                      <a:pPr algn="l" fontAlgn="b"/>
                      <a:r>
                        <a:rPr lang="en-US" sz="1300" b="1" i="0" u="none" strike="noStrike" dirty="0">
                          <a:solidFill>
                            <a:schemeClr val="bg2"/>
                          </a:solidFill>
                          <a:effectLst/>
                          <a:latin typeface="+mj-lt"/>
                        </a:rPr>
                        <a:t>Retransplant</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085913633"/>
                  </a:ext>
                </a:extLst>
              </a:tr>
              <a:tr h="304065">
                <a:tc>
                  <a:txBody>
                    <a:bodyPr/>
                    <a:lstStyle/>
                    <a:p>
                      <a:pPr algn="l" fontAlgn="b"/>
                      <a:r>
                        <a:rPr lang="en-US" sz="1300" b="1" i="0" u="none" strike="noStrike" dirty="0">
                          <a:solidFill>
                            <a:schemeClr val="bg2"/>
                          </a:solidFill>
                          <a:effectLst/>
                          <a:latin typeface="+mj-lt"/>
                        </a:rPr>
                        <a:t>VCM</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811650562"/>
                  </a:ext>
                </a:extLst>
              </a:tr>
              <a:tr h="304065">
                <a:tc>
                  <a:txBody>
                    <a:bodyPr/>
                    <a:lstStyle/>
                    <a:p>
                      <a:pPr algn="l" fontAlgn="b"/>
                      <a:r>
                        <a:rPr lang="en-US" sz="1300" b="1" i="0" u="none" strike="noStrike" dirty="0">
                          <a:solidFill>
                            <a:schemeClr val="bg2"/>
                          </a:solidFill>
                          <a:effectLst/>
                          <a:latin typeface="+mj-lt"/>
                        </a:rPr>
                        <a:t>Other</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chemeClr val="bg2"/>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238232299"/>
                  </a:ext>
                </a:extLst>
              </a:tr>
            </a:tbl>
          </a:graphicData>
        </a:graphic>
      </p:graphicFrame>
      <p:sp>
        <p:nvSpPr>
          <p:cNvPr id="9" name="TextBox 8"/>
          <p:cNvSpPr txBox="1"/>
          <p:nvPr/>
        </p:nvSpPr>
        <p:spPr>
          <a:xfrm>
            <a:off x="0" y="5905114"/>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2009 – June 2017)</a:t>
            </a:r>
            <a:endParaRPr lang="en-US" sz="1900" b="1" kern="0" dirty="0">
              <a:solidFill>
                <a:srgbClr val="002060"/>
              </a:solidFill>
            </a:endParaRPr>
          </a:p>
        </p:txBody>
      </p:sp>
    </p:spTree>
    <p:extLst>
      <p:ext uri="{BB962C8B-B14F-4D97-AF65-F5344CB8AC3E}">
        <p14:creationId xmlns:p14="http://schemas.microsoft.com/office/powerpoint/2010/main" val="373404803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771478598"/>
              </p:ext>
            </p:extLst>
          </p:nvPr>
        </p:nvGraphicFramePr>
        <p:xfrm>
          <a:off x="152400" y="1580145"/>
          <a:ext cx="8610600" cy="4211057"/>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593661">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1,152</a:t>
                      </a:r>
                      <a:r>
                        <a:rPr lang="en-US" sz="1400" b="1" i="0" u="none" strike="noStrike" dirty="0">
                          <a:solidFill>
                            <a:srgbClr val="000000"/>
                          </a:solidFill>
                          <a:effectLst/>
                          <a:latin typeface="+mj-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mj-lt"/>
                        </a:rPr>
                        <a:t>Heart </a:t>
                      </a:r>
                      <a:r>
                        <a:rPr lang="en-US" sz="1400" b="1" i="0" u="none" strike="noStrike" dirty="0" smtClean="0">
                          <a:solidFill>
                            <a:srgbClr val="000000"/>
                          </a:solidFill>
                          <a:effectLst/>
                          <a:latin typeface="+mj-lt"/>
                        </a:rPr>
                        <a:t>alone transplant </a:t>
                      </a:r>
                      <a:endParaRPr lang="en-US" sz="1400" b="1" i="0" u="none" strike="noStrike" dirty="0" smtClean="0">
                        <a:solidFill>
                          <a:srgbClr val="000000"/>
                        </a:solidFill>
                        <a:effectLst/>
                        <a:latin typeface="+mj-lt"/>
                      </a:endParaRPr>
                    </a:p>
                    <a:p>
                      <a:pPr algn="ctr" fontAlgn="ctr"/>
                      <a:r>
                        <a:rPr lang="en-US" sz="1400" b="1" i="0" u="none" strike="noStrike" kern="1200" dirty="0" smtClean="0">
                          <a:solidFill>
                            <a:srgbClr val="000000"/>
                          </a:solidFill>
                          <a:effectLst/>
                          <a:latin typeface="+mn-lt"/>
                          <a:ea typeface="+mn-ea"/>
                          <a:cs typeface="+mn-cs"/>
                        </a:rPr>
                        <a:t>(N = 34,551)</a:t>
                      </a:r>
                      <a:endParaRPr lang="en-US" sz="1400" b="1" i="0" u="none" strike="noStrike" kern="1200" dirty="0">
                        <a:solidFill>
                          <a:srgbClr val="000000"/>
                        </a:solidFill>
                        <a:effectLst/>
                        <a:latin typeface="+mn-lt"/>
                        <a:ea typeface="+mn-ea"/>
                        <a:cs typeface="+mn-cs"/>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91971">
                <a:tc>
                  <a:txBody>
                    <a:bodyPr/>
                    <a:lstStyle/>
                    <a:p>
                      <a:pPr algn="l" fontAlgn="b"/>
                      <a:r>
                        <a:rPr lang="en-US" sz="1300" b="1" i="0" u="none" strike="noStrike" dirty="0">
                          <a:solidFill>
                            <a:srgbClr val="000000"/>
                          </a:solidFill>
                          <a:effectLst/>
                          <a:latin typeface="+mj-lt"/>
                        </a:rPr>
                        <a:t>Retransplant</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12.8%</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91971">
                <a:tc>
                  <a:txBody>
                    <a:bodyPr/>
                    <a:lstStyle/>
                    <a:p>
                      <a:pPr algn="l" fontAlgn="b"/>
                      <a:r>
                        <a:rPr lang="en-US" sz="1300" b="1" i="0" u="none" strike="noStrike" dirty="0">
                          <a:solidFill>
                            <a:srgbClr val="000000"/>
                          </a:solidFill>
                          <a:effectLst/>
                          <a:latin typeface="+mj-lt"/>
                        </a:rPr>
                        <a:t>Location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99677">
                <a:tc>
                  <a:txBody>
                    <a:bodyPr/>
                    <a:lstStyle/>
                    <a:p>
                      <a:pPr algn="l" fontAlgn="b"/>
                      <a:r>
                        <a:rPr lang="en-US" sz="1300" b="1" i="0" u="none" strike="noStrike" dirty="0">
                          <a:solidFill>
                            <a:srgbClr val="000000"/>
                          </a:solidFill>
                          <a:effectLst/>
                          <a:latin typeface="+mj-lt"/>
                        </a:rPr>
                        <a:t>Europe</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rowSpan="3">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404202">
                <a:tc>
                  <a:txBody>
                    <a:bodyPr/>
                    <a:lstStyle/>
                    <a:p>
                      <a:pPr algn="l" fontAlgn="b"/>
                      <a:r>
                        <a:rPr lang="en-US" sz="1300" b="1" i="0" u="none" strike="noStrike" dirty="0">
                          <a:solidFill>
                            <a:srgbClr val="000000"/>
                          </a:solidFill>
                          <a:effectLst/>
                          <a:latin typeface="+mj-lt"/>
                        </a:rPr>
                        <a:t>North America</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405915">
                <a:tc>
                  <a:txBody>
                    <a:bodyPr/>
                    <a:lstStyle/>
                    <a:p>
                      <a:pPr algn="l" fontAlgn="b"/>
                      <a:r>
                        <a:rPr lang="en-US" sz="1300" b="1" i="0" u="none" strike="noStrike" dirty="0">
                          <a:solidFill>
                            <a:srgbClr val="000000"/>
                          </a:solidFill>
                          <a:effectLst/>
                          <a:latin typeface="+mj-lt"/>
                        </a:rPr>
                        <a:t>Others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vMerge="1">
                  <a:txBody>
                    <a:bodyPr/>
                    <a:lstStyle/>
                    <a:p>
                      <a:pPr algn="ctr" fontAlgn="b"/>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405915">
                <a:tc>
                  <a:txBody>
                    <a:bodyPr/>
                    <a:lstStyle/>
                    <a:p>
                      <a:pPr algn="l" fontAlgn="b"/>
                      <a:r>
                        <a:rPr lang="en-US" sz="1300" b="1" i="0" u="none" strike="noStrike" dirty="0">
                          <a:solidFill>
                            <a:srgbClr val="000000"/>
                          </a:solidFill>
                          <a:effectLst/>
                          <a:latin typeface="+mj-lt"/>
                        </a:rPr>
                        <a:t>Recipient hypertension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91365490"/>
                  </a:ext>
                </a:extLst>
              </a:tr>
              <a:tr h="405915">
                <a:tc>
                  <a:txBody>
                    <a:bodyPr/>
                    <a:lstStyle/>
                    <a:p>
                      <a:pPr algn="l" fontAlgn="b"/>
                      <a:r>
                        <a:rPr lang="en-US" sz="1300" b="1" i="0" u="none" strike="noStrike" dirty="0">
                          <a:solidFill>
                            <a:srgbClr val="000000"/>
                          </a:solidFill>
                          <a:effectLst/>
                          <a:latin typeface="+mj-lt"/>
                        </a:rPr>
                        <a:t>Donor hypertension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15.6%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0.0052</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86939374"/>
                  </a:ext>
                </a:extLst>
              </a:tr>
              <a:tr h="405915">
                <a:tc>
                  <a:txBody>
                    <a:bodyPr/>
                    <a:lstStyle/>
                    <a:p>
                      <a:pPr algn="l" fontAlgn="b"/>
                      <a:r>
                        <a:rPr lang="en-US" sz="1300" b="1" i="0" u="none" strike="noStrike" dirty="0">
                          <a:solidFill>
                            <a:srgbClr val="000000"/>
                          </a:solidFill>
                          <a:effectLst/>
                          <a:latin typeface="+mj-lt"/>
                        </a:rPr>
                        <a:t>Recipient diabetes mellitus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37.0%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630569530"/>
                  </a:ext>
                </a:extLst>
              </a:tr>
              <a:tr h="405915">
                <a:tc>
                  <a:txBody>
                    <a:bodyPr/>
                    <a:lstStyle/>
                    <a:p>
                      <a:pPr algn="l" fontAlgn="b"/>
                      <a:r>
                        <a:rPr lang="en-US" sz="1300" b="1" i="0" u="none" strike="noStrike" dirty="0">
                          <a:solidFill>
                            <a:srgbClr val="000000"/>
                          </a:solidFill>
                          <a:effectLst/>
                          <a:latin typeface="+mj-lt"/>
                        </a:rPr>
                        <a:t>Donor diabetes mellitus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0.0710</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798597923"/>
                  </a:ext>
                </a:extLst>
              </a:tr>
            </a:tbl>
          </a:graphicData>
        </a:graphic>
      </p:graphicFrame>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2009 – June 2017)</a:t>
            </a:r>
            <a:endParaRPr lang="en-US" sz="1900" b="1" kern="0" dirty="0">
              <a:solidFill>
                <a:srgbClr val="002060"/>
              </a:solidFill>
            </a:endParaRPr>
          </a:p>
        </p:txBody>
      </p:sp>
    </p:spTree>
    <p:extLst>
      <p:ext uri="{BB962C8B-B14F-4D97-AF65-F5344CB8AC3E}">
        <p14:creationId xmlns:p14="http://schemas.microsoft.com/office/powerpoint/2010/main" val="338620795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04581664"/>
              </p:ext>
            </p:extLst>
          </p:nvPr>
        </p:nvGraphicFramePr>
        <p:xfrm>
          <a:off x="152400" y="1517582"/>
          <a:ext cx="8610600" cy="2133121"/>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1956647">
                  <a:extLst>
                    <a:ext uri="{9D8B030D-6E8A-4147-A177-3AD203B41FA5}">
                      <a16:colId xmlns:a16="http://schemas.microsoft.com/office/drawing/2014/main" val="20002"/>
                    </a:ext>
                  </a:extLst>
                </a:gridCol>
                <a:gridCol w="1243753">
                  <a:extLst>
                    <a:ext uri="{9D8B030D-6E8A-4147-A177-3AD203B41FA5}">
                      <a16:colId xmlns:a16="http://schemas.microsoft.com/office/drawing/2014/main" val="20004"/>
                    </a:ext>
                  </a:extLst>
                </a:gridCol>
              </a:tblGrid>
              <a:tr h="487931">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smtClean="0">
                          <a:solidFill>
                            <a:srgbClr val="000000"/>
                          </a:solidFill>
                          <a:effectLst/>
                          <a:latin typeface="+mj-lt"/>
                        </a:rPr>
                        <a:t>Multiorgan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dirty="0" smtClean="0">
                          <a:solidFill>
                            <a:srgbClr val="000000"/>
                          </a:solidFill>
                          <a:effectLst/>
                          <a:latin typeface="+mj-lt"/>
                        </a:rPr>
                        <a:t>(N </a:t>
                      </a:r>
                      <a:r>
                        <a:rPr lang="en-US" sz="1400" b="1" i="0" u="none" strike="noStrike" dirty="0">
                          <a:solidFill>
                            <a:srgbClr val="000000"/>
                          </a:solidFill>
                          <a:effectLst/>
                          <a:latin typeface="+mj-lt"/>
                        </a:rPr>
                        <a:t>= </a:t>
                      </a:r>
                      <a:r>
                        <a:rPr lang="en-US" sz="1400" b="1" i="0" u="none" strike="noStrike" dirty="0" smtClean="0">
                          <a:solidFill>
                            <a:srgbClr val="000000"/>
                          </a:solidFill>
                          <a:effectLst/>
                          <a:latin typeface="+mj-lt"/>
                        </a:rPr>
                        <a:t>1,152</a:t>
                      </a:r>
                      <a:r>
                        <a:rPr lang="en-US" sz="1400" b="1" i="0" u="none" strike="noStrike" dirty="0">
                          <a:solidFill>
                            <a:srgbClr val="000000"/>
                          </a:solidFill>
                          <a:effectLst/>
                          <a:latin typeface="+mj-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mj-lt"/>
                        </a:rPr>
                        <a:t>Heart alone </a:t>
                      </a:r>
                      <a:r>
                        <a:rPr lang="en-US" sz="1400" b="1" i="0" u="none" strike="noStrike" dirty="0" smtClean="0">
                          <a:solidFill>
                            <a:srgbClr val="000000"/>
                          </a:solidFill>
                          <a:effectLst/>
                          <a:latin typeface="+mj-lt"/>
                        </a:rPr>
                        <a:t>transplant</a:t>
                      </a:r>
                      <a:endParaRPr lang="en-US" sz="1400" b="1" i="0" u="none" strike="noStrike" dirty="0" smtClean="0">
                        <a:solidFill>
                          <a:srgbClr val="000000"/>
                        </a:solidFill>
                        <a:effectLst/>
                        <a:latin typeface="+mj-lt"/>
                      </a:endParaRPr>
                    </a:p>
                    <a:p>
                      <a:pPr algn="ctr" fontAlgn="ctr"/>
                      <a:r>
                        <a:rPr lang="en-US" sz="1400" b="1" i="0" u="none" strike="noStrike" kern="1200" dirty="0" smtClean="0">
                          <a:solidFill>
                            <a:srgbClr val="000000"/>
                          </a:solidFill>
                          <a:effectLst/>
                          <a:latin typeface="+mn-lt"/>
                          <a:ea typeface="+mn-ea"/>
                          <a:cs typeface="+mn-cs"/>
                        </a:rPr>
                        <a:t>(N = 34,551)</a:t>
                      </a:r>
                      <a:endParaRPr lang="en-US" sz="1400" b="1" i="0" u="none" strike="noStrike" kern="1200" dirty="0">
                        <a:solidFill>
                          <a:srgbClr val="000000"/>
                        </a:solidFill>
                        <a:effectLst/>
                        <a:latin typeface="+mn-lt"/>
                        <a:ea typeface="+mn-ea"/>
                        <a:cs typeface="+mn-cs"/>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400" dirty="0" smtClean="0">
                          <a:solidFill>
                            <a:schemeClr val="bg2"/>
                          </a:solidFill>
                        </a:rPr>
                        <a:t>p-value</a:t>
                      </a:r>
                      <a:endParaRPr lang="en-US" sz="14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22162">
                <a:tc>
                  <a:txBody>
                    <a:bodyPr/>
                    <a:lstStyle/>
                    <a:p>
                      <a:pPr algn="l" fontAlgn="b"/>
                      <a:r>
                        <a:rPr lang="en-US" sz="1300" b="1" i="0" u="none" strike="noStrike" dirty="0">
                          <a:solidFill>
                            <a:srgbClr val="000000"/>
                          </a:solidFill>
                          <a:effectLst/>
                          <a:latin typeface="+mj-lt"/>
                        </a:rPr>
                        <a:t>Recipient history of prior dialysis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43.8%</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2.7%</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22162">
                <a:tc>
                  <a:txBody>
                    <a:bodyPr/>
                    <a:lstStyle/>
                    <a:p>
                      <a:pPr algn="l" fontAlgn="b"/>
                      <a:r>
                        <a:rPr lang="en-US" sz="1300" b="1" i="0" u="none" strike="noStrike" dirty="0">
                          <a:solidFill>
                            <a:srgbClr val="000000"/>
                          </a:solidFill>
                          <a:effectLst/>
                          <a:latin typeface="+mj-lt"/>
                        </a:rPr>
                        <a:t>Recipient creatinine </a:t>
                      </a:r>
                      <a:r>
                        <a:rPr lang="en-US" sz="1300" b="1" i="0" u="none" strike="noStrike" dirty="0" smtClean="0">
                          <a:solidFill>
                            <a:srgbClr val="000000"/>
                          </a:solidFill>
                          <a:effectLst/>
                          <a:latin typeface="+mj-lt"/>
                        </a:rPr>
                        <a:t>(mg/dl)</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 (0.8 - 8.4)</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 (0.7 - 2.0)</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33622">
                <a:tc>
                  <a:txBody>
                    <a:bodyPr/>
                    <a:lstStyle/>
                    <a:p>
                      <a:pPr algn="l" fontAlgn="b"/>
                      <a:r>
                        <a:rPr lang="en-US" sz="1300" b="1" i="0" u="none" strike="noStrike" dirty="0">
                          <a:solidFill>
                            <a:srgbClr val="000000"/>
                          </a:solidFill>
                          <a:effectLst/>
                          <a:latin typeface="+mj-lt"/>
                        </a:rPr>
                        <a:t>Recipient total bilirubin </a:t>
                      </a:r>
                      <a:r>
                        <a:rPr lang="en-US" sz="1300" b="1" i="0" u="none" strike="noStrike" dirty="0" smtClean="0">
                          <a:solidFill>
                            <a:srgbClr val="000000"/>
                          </a:solidFill>
                          <a:effectLst/>
                          <a:latin typeface="+mj-lt"/>
                        </a:rPr>
                        <a:t>(mg/dl)</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0.7 (0.3 - 2.8)</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0.8 (0.3 - 2.5)</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0.5010</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291365490"/>
                  </a:ext>
                </a:extLst>
              </a:tr>
              <a:tr h="333622">
                <a:tc>
                  <a:txBody>
                    <a:bodyPr/>
                    <a:lstStyle/>
                    <a:p>
                      <a:pPr algn="l" fontAlgn="b"/>
                      <a:r>
                        <a:rPr lang="en-US" sz="1300" b="1" i="0" u="none" strike="noStrike" dirty="0">
                          <a:solidFill>
                            <a:srgbClr val="000000"/>
                          </a:solidFill>
                          <a:effectLst/>
                          <a:latin typeface="+mj-lt"/>
                        </a:rPr>
                        <a:t>Ischemic time (hours)</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3.0 (1.6 - 4.8)</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 (1.5 - 5.0)</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77955429"/>
                  </a:ext>
                </a:extLst>
              </a:tr>
              <a:tr h="333622">
                <a:tc>
                  <a:txBody>
                    <a:bodyPr/>
                    <a:lstStyle/>
                    <a:p>
                      <a:pPr algn="l" fontAlgn="b"/>
                      <a:r>
                        <a:rPr lang="en-US" sz="1300" b="1" i="0" u="none" strike="noStrike" dirty="0">
                          <a:solidFill>
                            <a:srgbClr val="000000"/>
                          </a:solidFill>
                          <a:effectLst/>
                          <a:latin typeface="+mj-lt"/>
                        </a:rPr>
                        <a:t>Induction*</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68.7%</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52.8%</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&lt;0.0001</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62258337"/>
                  </a:ext>
                </a:extLst>
              </a:tr>
            </a:tbl>
          </a:graphicData>
        </a:graphic>
      </p:graphicFrame>
      <p:grpSp>
        <p:nvGrpSpPr>
          <p:cNvPr id="13" name="Group 12"/>
          <p:cNvGrpSpPr/>
          <p:nvPr/>
        </p:nvGrpSpPr>
        <p:grpSpPr>
          <a:xfrm>
            <a:off x="2" y="6146791"/>
            <a:ext cx="4715932" cy="711204"/>
            <a:chOff x="2" y="6146791"/>
            <a:chExt cx="4715932" cy="711204"/>
          </a:xfrm>
        </p:grpSpPr>
        <p:grpSp>
          <p:nvGrpSpPr>
            <p:cNvPr id="17" name="Group 16"/>
            <p:cNvGrpSpPr/>
            <p:nvPr/>
          </p:nvGrpSpPr>
          <p:grpSpPr>
            <a:xfrm>
              <a:off x="2" y="6146791"/>
              <a:ext cx="4715932" cy="711204"/>
              <a:chOff x="1" y="6067773"/>
              <a:chExt cx="4952999" cy="790227"/>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3"/>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2209800" y="1040667"/>
            <a:ext cx="5562600" cy="384721"/>
          </a:xfrm>
          <a:prstGeom prst="rect">
            <a:avLst/>
          </a:prstGeom>
          <a:noFill/>
        </p:spPr>
        <p:txBody>
          <a:bodyPr wrap="square" rtlCol="0">
            <a:spAutoFit/>
          </a:bodyPr>
          <a:lstStyle/>
          <a:p>
            <a:r>
              <a:rPr lang="en-US" sz="1900" b="1" kern="0" dirty="0" smtClean="0">
                <a:solidFill>
                  <a:srgbClr val="002060"/>
                </a:solidFill>
              </a:rPr>
              <a:t>(Transplants: January 2009 – June 2017)</a:t>
            </a:r>
            <a:endParaRPr lang="en-US" sz="1900" b="1" kern="0" dirty="0">
              <a:solidFill>
                <a:srgbClr val="002060"/>
              </a:solidFill>
            </a:endParaRPr>
          </a:p>
        </p:txBody>
      </p:sp>
      <p:sp>
        <p:nvSpPr>
          <p:cNvPr id="10" name="TextBox 9"/>
          <p:cNvSpPr txBox="1"/>
          <p:nvPr/>
        </p:nvSpPr>
        <p:spPr>
          <a:xfrm>
            <a:off x="0" y="5905114"/>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sp>
        <p:nvSpPr>
          <p:cNvPr id="11" name="TextBox 10"/>
          <p:cNvSpPr txBox="1"/>
          <p:nvPr/>
        </p:nvSpPr>
        <p:spPr>
          <a:xfrm>
            <a:off x="5029200" y="6292236"/>
            <a:ext cx="3733800" cy="461665"/>
          </a:xfrm>
          <a:prstGeom prst="rect">
            <a:avLst/>
          </a:prstGeom>
          <a:noFill/>
        </p:spPr>
        <p:txBody>
          <a:bodyPr wrap="square" rtlCol="0">
            <a:spAutoFit/>
          </a:bodyPr>
          <a:lstStyle/>
          <a:p>
            <a:r>
              <a:rPr lang="en-US" sz="1200" b="1" dirty="0" smtClean="0">
                <a:solidFill>
                  <a:srgbClr val="002060"/>
                </a:solidFill>
              </a:rPr>
              <a:t>* Analysis </a:t>
            </a:r>
            <a:r>
              <a:rPr lang="en-US" sz="1200" b="1" dirty="0">
                <a:solidFill>
                  <a:srgbClr val="002060"/>
                </a:solidFill>
              </a:rPr>
              <a:t>is limited to patients who were alive at the time of the </a:t>
            </a:r>
            <a:r>
              <a:rPr lang="en-US" sz="1200" b="1" dirty="0" smtClean="0">
                <a:solidFill>
                  <a:srgbClr val="002060"/>
                </a:solidFill>
              </a:rPr>
              <a:t>discharge.</a:t>
            </a:r>
            <a:endParaRPr lang="en-US" sz="1200"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3458258"/>
              </p:ext>
            </p:extLst>
          </p:nvPr>
        </p:nvGraphicFramePr>
        <p:xfrm>
          <a:off x="2057400" y="4882647"/>
          <a:ext cx="5410200" cy="1000866"/>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409579264"/>
                    </a:ext>
                  </a:extLst>
                </a:gridCol>
                <a:gridCol w="2209800">
                  <a:extLst>
                    <a:ext uri="{9D8B030D-6E8A-4147-A177-3AD203B41FA5}">
                      <a16:colId xmlns:a16="http://schemas.microsoft.com/office/drawing/2014/main" val="2564641444"/>
                    </a:ext>
                  </a:extLst>
                </a:gridCol>
              </a:tblGrid>
              <a:tr h="333622">
                <a:tc>
                  <a:txBody>
                    <a:bodyPr/>
                    <a:lstStyle/>
                    <a:p>
                      <a:pPr algn="l" fontAlgn="b"/>
                      <a:r>
                        <a:rPr lang="en-US" sz="1300" b="1" i="0" u="none" strike="noStrike" dirty="0">
                          <a:solidFill>
                            <a:srgbClr val="000000"/>
                          </a:solidFill>
                          <a:effectLst/>
                          <a:latin typeface="+mj-lt"/>
                        </a:rPr>
                        <a:t>Multiorgan transplants with liver</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r>
                        <a:rPr lang="en-US" sz="1300" b="1" i="0" u="none" strike="noStrike" dirty="0" smtClean="0">
                          <a:solidFill>
                            <a:srgbClr val="000000"/>
                          </a:solidFill>
                          <a:effectLst/>
                          <a:latin typeface="+mj-lt"/>
                        </a:rPr>
                        <a:t>N=185</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382586390"/>
                  </a:ext>
                </a:extLst>
              </a:tr>
              <a:tr h="333622">
                <a:tc>
                  <a:txBody>
                    <a:bodyPr/>
                    <a:lstStyle/>
                    <a:p>
                      <a:pPr algn="l" fontAlgn="b"/>
                      <a:r>
                        <a:rPr lang="en-US" sz="1300" b="1" i="0" u="none" strike="noStrike" dirty="0" smtClean="0">
                          <a:solidFill>
                            <a:srgbClr val="000000"/>
                          </a:solidFill>
                          <a:effectLst/>
                          <a:latin typeface="+mj-lt"/>
                        </a:rPr>
                        <a:t>Creatinine (mg/dl)</a:t>
                      </a:r>
                      <a:endParaRPr lang="en-US" sz="1300" b="1" i="0" u="none" strike="noStrike" dirty="0">
                        <a:solidFill>
                          <a:srgbClr val="000000"/>
                        </a:solidFill>
                        <a:effectLst/>
                        <a:latin typeface="+mj-lt"/>
                      </a:endParaRP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1.2 (0.6 - 2.2)</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609753117"/>
                  </a:ext>
                </a:extLst>
              </a:tr>
              <a:tr h="333622">
                <a:tc>
                  <a:txBody>
                    <a:bodyPr/>
                    <a:lstStyle/>
                    <a:p>
                      <a:pPr algn="l" fontAlgn="b"/>
                      <a:r>
                        <a:rPr lang="en-US" sz="1300" b="1" i="0" u="none" strike="noStrike" dirty="0" smtClean="0">
                          <a:solidFill>
                            <a:srgbClr val="000000"/>
                          </a:solidFill>
                          <a:effectLst/>
                          <a:latin typeface="+mj-lt"/>
                        </a:rPr>
                        <a:t>Bilirubin (mg/dl)</a:t>
                      </a:r>
                      <a:endParaRPr lang="en-US" sz="1300" b="1" i="0" u="none" strike="noStrike" dirty="0">
                        <a:solidFill>
                          <a:srgbClr val="000000"/>
                        </a:solidFill>
                        <a:effectLst/>
                        <a:latin typeface="+mj-lt"/>
                      </a:endParaRP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0.9 (0.4 - 3.9)</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424493005"/>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702181505"/>
              </p:ext>
            </p:extLst>
          </p:nvPr>
        </p:nvGraphicFramePr>
        <p:xfrm>
          <a:off x="2057400" y="3766242"/>
          <a:ext cx="5410200" cy="1000866"/>
        </p:xfrm>
        <a:graphic>
          <a:graphicData uri="http://schemas.openxmlformats.org/drawingml/2006/table">
            <a:tbl>
              <a:tblPr firstRow="1" bandRow="1">
                <a:tableStyleId>{7DF18680-E054-41AD-8BC1-D1AEF772440D}</a:tableStyleId>
              </a:tblPr>
              <a:tblGrid>
                <a:gridCol w="3200400">
                  <a:extLst>
                    <a:ext uri="{9D8B030D-6E8A-4147-A177-3AD203B41FA5}">
                      <a16:colId xmlns:a16="http://schemas.microsoft.com/office/drawing/2014/main" val="1404581022"/>
                    </a:ext>
                  </a:extLst>
                </a:gridCol>
                <a:gridCol w="2209800">
                  <a:extLst>
                    <a:ext uri="{9D8B030D-6E8A-4147-A177-3AD203B41FA5}">
                      <a16:colId xmlns:a16="http://schemas.microsoft.com/office/drawing/2014/main" val="2919546974"/>
                    </a:ext>
                  </a:extLst>
                </a:gridCol>
              </a:tblGrid>
              <a:tr h="333622">
                <a:tc>
                  <a:txBody>
                    <a:bodyPr/>
                    <a:lstStyle/>
                    <a:p>
                      <a:pPr algn="l" fontAlgn="b"/>
                      <a:r>
                        <a:rPr lang="en-US" sz="1300" b="1" i="0" u="none" strike="noStrike" dirty="0">
                          <a:solidFill>
                            <a:srgbClr val="000000"/>
                          </a:solidFill>
                          <a:effectLst/>
                          <a:latin typeface="+mj-lt"/>
                        </a:rPr>
                        <a:t>Multiorgan transplants with kidney</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N=976</a:t>
                      </a:r>
                      <a:endParaRPr lang="en-US" sz="1300" b="1" i="0" u="none" strike="noStrike" dirty="0">
                        <a:solidFill>
                          <a:srgbClr val="000000"/>
                        </a:solidFill>
                        <a:effectLst/>
                        <a:latin typeface="+mj-lt"/>
                      </a:endParaRP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266657651"/>
                  </a:ext>
                </a:extLst>
              </a:tr>
              <a:tr h="333622">
                <a:tc>
                  <a:txBody>
                    <a:bodyPr/>
                    <a:lstStyle/>
                    <a:p>
                      <a:pPr algn="l" fontAlgn="b"/>
                      <a:r>
                        <a:rPr lang="en-US" sz="1300" b="1" i="0" u="none" strike="noStrike" dirty="0">
                          <a:solidFill>
                            <a:srgbClr val="000000"/>
                          </a:solidFill>
                          <a:effectLst/>
                          <a:latin typeface="+mj-lt"/>
                        </a:rPr>
                        <a:t>Dialysis</a:t>
                      </a: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50.8%</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466288456"/>
                  </a:ext>
                </a:extLst>
              </a:tr>
              <a:tr h="333622">
                <a:tc>
                  <a:txBody>
                    <a:bodyPr/>
                    <a:lstStyle/>
                    <a:p>
                      <a:pPr algn="l" fontAlgn="b"/>
                      <a:r>
                        <a:rPr lang="en-US" sz="1300" b="1" i="0" u="none" strike="noStrike" dirty="0">
                          <a:solidFill>
                            <a:srgbClr val="000000"/>
                          </a:solidFill>
                          <a:effectLst/>
                          <a:latin typeface="+mj-lt"/>
                        </a:rPr>
                        <a:t>Creatinine (no dialysis</a:t>
                      </a:r>
                      <a:r>
                        <a:rPr lang="en-US" sz="1300" b="1" i="0" u="none" strike="noStrike" dirty="0" smtClean="0">
                          <a:solidFill>
                            <a:srgbClr val="000000"/>
                          </a:solidFill>
                          <a:effectLst/>
                          <a:latin typeface="+mj-lt"/>
                        </a:rPr>
                        <a:t>) (mg/dl)</a:t>
                      </a:r>
                      <a:endParaRPr lang="en-US" sz="1300" b="1" i="0" u="none" strike="noStrike" dirty="0">
                        <a:solidFill>
                          <a:srgbClr val="000000"/>
                        </a:solidFill>
                        <a:effectLst/>
                        <a:latin typeface="+mj-lt"/>
                      </a:endParaRPr>
                    </a:p>
                  </a:txBody>
                  <a:tcPr marL="45720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 (1.0 - 4.0)</a:t>
                      </a:r>
                    </a:p>
                  </a:txBody>
                  <a:tcPr marL="4572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67736481"/>
                  </a:ext>
                </a:extLst>
              </a:tr>
            </a:tbl>
          </a:graphicData>
        </a:graphic>
      </p:graphicFrame>
    </p:spTree>
    <p:extLst>
      <p:ext uri="{BB962C8B-B14F-4D97-AF65-F5344CB8AC3E}">
        <p14:creationId xmlns:p14="http://schemas.microsoft.com/office/powerpoint/2010/main" val="10656817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solidFill>
                  <a:srgbClr val="002060"/>
                </a:solidFill>
              </a:rPr>
              <a:t>Adult Heart Transplants</a:t>
            </a:r>
            <a:r>
              <a:rPr lang="en-US" sz="3200" dirty="0" smtClean="0">
                <a:solidFill>
                  <a:srgbClr val="002060"/>
                </a:solidFill>
              </a:rPr>
              <a:t/>
            </a:r>
            <a:br>
              <a:rPr lang="en-US" sz="3200" dirty="0" smtClean="0">
                <a:solidFill>
                  <a:srgbClr val="002060"/>
                </a:solidFill>
              </a:rPr>
            </a:br>
            <a:r>
              <a:rPr lang="en-US" sz="2800" dirty="0" smtClean="0">
                <a:solidFill>
                  <a:srgbClr val="002060"/>
                </a:solidFill>
              </a:rPr>
              <a:t> </a:t>
            </a:r>
            <a:r>
              <a:rPr lang="en-US" sz="2400" dirty="0" smtClean="0">
                <a:solidFill>
                  <a:srgbClr val="002060"/>
                </a:solidFill>
              </a:rPr>
              <a:t>% of Patients Bridged with Mechanical Circulatory Support* by Year and Device Type</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152400" y="1371600"/>
          <a:ext cx="8915400" cy="48691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77000" y="6299000"/>
            <a:ext cx="2438400" cy="292388"/>
          </a:xfrm>
          <a:prstGeom prst="rect">
            <a:avLst/>
          </a:prstGeom>
          <a:noFill/>
        </p:spPr>
        <p:txBody>
          <a:bodyPr wrap="square" rtlCol="0">
            <a:spAutoFit/>
          </a:bodyPr>
          <a:lstStyle/>
          <a:p>
            <a:r>
              <a:rPr lang="en-US" sz="1300" b="1" dirty="0" smtClean="0">
                <a:solidFill>
                  <a:srgbClr val="002060"/>
                </a:solidFill>
              </a:rPr>
              <a:t>* LVAD, RVAD, TAH, ECMO</a:t>
            </a:r>
            <a:endParaRPr lang="en-US" sz="13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2602008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a:solidFill>
                  <a:srgbClr val="002060"/>
                </a:solidFill>
              </a:rPr>
              <a:t>Diagnosis of Multiorgan </a:t>
            </a:r>
            <a:r>
              <a:rPr lang="en-US" sz="2400" dirty="0" smtClean="0">
                <a:solidFill>
                  <a:srgbClr val="002060"/>
                </a:solidFill>
              </a:rPr>
              <a:t>Transplants </a:t>
            </a:r>
            <a:r>
              <a:rPr lang="en-US" sz="2400" dirty="0">
                <a:solidFill>
                  <a:srgbClr val="002060"/>
                </a:solidFill>
              </a:rPr>
              <a:t>by Era</a:t>
            </a: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graphicFrame>
        <p:nvGraphicFramePr>
          <p:cNvPr id="11" name="Content Placeholder 9"/>
          <p:cNvGraphicFramePr>
            <a:graphicFrameLocks noGrp="1"/>
          </p:cNvGraphicFramePr>
          <p:nvPr>
            <p:ph idx="1"/>
            <p:extLst/>
          </p:nvPr>
        </p:nvGraphicFramePr>
        <p:xfrm>
          <a:off x="76200" y="1143000"/>
          <a:ext cx="8915400" cy="50037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84575663"/>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613190"/>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76200" y="5869793"/>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2179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Treated</a:t>
            </a:r>
            <a:r>
              <a:rPr lang="en-US" sz="2200" kern="0" dirty="0" smtClean="0">
                <a:solidFill>
                  <a:srgbClr val="002060"/>
                </a:solidFill>
              </a:rPr>
              <a:t> Rejection within 1 Year </a:t>
            </a:r>
          </a:p>
          <a:p>
            <a:r>
              <a:rPr lang="en-US" sz="2200" kern="0" dirty="0" smtClean="0">
                <a:solidFill>
                  <a:srgbClr val="002060"/>
                </a:solidFill>
              </a:rPr>
              <a:t>by Transplant Type</a:t>
            </a:r>
            <a:endParaRPr lang="en-US" sz="1900" kern="0" dirty="0">
              <a:solidFill>
                <a:srgbClr val="002060"/>
              </a:solidFill>
            </a:endParaRPr>
          </a:p>
        </p:txBody>
      </p:sp>
      <p:sp>
        <p:nvSpPr>
          <p:cNvPr id="22" name="pvalues"/>
          <p:cNvSpPr txBox="1"/>
          <p:nvPr/>
        </p:nvSpPr>
        <p:spPr>
          <a:xfrm>
            <a:off x="4953000" y="1981200"/>
            <a:ext cx="9382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p&lt;0.0001</a:t>
            </a:r>
          </a:p>
        </p:txBody>
      </p:sp>
      <p:sp>
        <p:nvSpPr>
          <p:cNvPr id="21" name="title_cohort"/>
          <p:cNvSpPr txBox="1"/>
          <p:nvPr/>
        </p:nvSpPr>
        <p:spPr>
          <a:xfrm>
            <a:off x="0" y="1150271"/>
            <a:ext cx="9144000" cy="384721"/>
          </a:xfrm>
          <a:prstGeom prst="rect">
            <a:avLst/>
          </a:prstGeom>
          <a:noFill/>
        </p:spPr>
        <p:txBody>
          <a:bodyPr wrap="square" rtlCol="0">
            <a:spAutoFit/>
          </a:bodyPr>
          <a:lstStyle/>
          <a:p>
            <a:pPr algn="ctr"/>
            <a:r>
              <a:rPr lang="en-US" sz="1900" b="1" kern="0" dirty="0" smtClean="0">
                <a:solidFill>
                  <a:srgbClr val="002060"/>
                </a:solidFill>
              </a:rPr>
              <a:t>(Transplants: January 2004 – June 2016)</a:t>
            </a:r>
            <a:endParaRPr lang="en-US" sz="19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57007302"/>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980904"/>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3808" y="5909103"/>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959581"/>
            <a:ext cx="3352800" cy="646331"/>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Any rejection = Recipient was reported to  (1) have at least one acute rejection episode; or (2) have been hospitalized for rejection.</a:t>
            </a:r>
            <a:endParaRPr lang="en-US" sz="1200" dirty="0">
              <a:solidFill>
                <a:srgbClr val="002060"/>
              </a:solidFill>
            </a:endParaRPr>
          </a:p>
        </p:txBody>
      </p:sp>
      <p:sp>
        <p:nvSpPr>
          <p:cNvPr id="14"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Any</a:t>
            </a:r>
            <a:r>
              <a:rPr lang="en-US" sz="2200" kern="0" dirty="0" smtClean="0">
                <a:solidFill>
                  <a:srgbClr val="002060"/>
                </a:solidFill>
              </a:rPr>
              <a:t> Rejection within 1 year </a:t>
            </a:r>
          </a:p>
          <a:p>
            <a:r>
              <a:rPr lang="en-US" sz="2200" kern="0" dirty="0" smtClean="0">
                <a:solidFill>
                  <a:srgbClr val="002060"/>
                </a:solidFill>
              </a:rPr>
              <a:t>by Transplant Type</a:t>
            </a:r>
            <a:endParaRPr lang="en-US" sz="1900" kern="0" dirty="0">
              <a:solidFill>
                <a:srgbClr val="002060"/>
              </a:solidFill>
            </a:endParaRPr>
          </a:p>
        </p:txBody>
      </p:sp>
      <p:sp>
        <p:nvSpPr>
          <p:cNvPr id="18" name="pvalues"/>
          <p:cNvSpPr txBox="1"/>
          <p:nvPr/>
        </p:nvSpPr>
        <p:spPr>
          <a:xfrm>
            <a:off x="2357968" y="2057400"/>
            <a:ext cx="938254"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p&lt;0.0001</a:t>
            </a:r>
          </a:p>
        </p:txBody>
      </p:sp>
      <p:sp>
        <p:nvSpPr>
          <p:cNvPr id="23" name="title_cohort"/>
          <p:cNvSpPr txBox="1"/>
          <p:nvPr/>
        </p:nvSpPr>
        <p:spPr>
          <a:xfrm>
            <a:off x="13808" y="1193880"/>
            <a:ext cx="9130192" cy="384721"/>
          </a:xfrm>
          <a:prstGeom prst="rect">
            <a:avLst/>
          </a:prstGeom>
          <a:noFill/>
        </p:spPr>
        <p:txBody>
          <a:bodyPr wrap="square" rtlCol="0">
            <a:spAutoFit/>
          </a:bodyPr>
          <a:lstStyle/>
          <a:p>
            <a:pPr algn="ctr"/>
            <a:r>
              <a:rPr lang="en-US" sz="1900" b="1" kern="0" dirty="0" smtClean="0">
                <a:solidFill>
                  <a:srgbClr val="002060"/>
                </a:solidFill>
              </a:rPr>
              <a:t>(Transplants: January 2004 – June 2016)</a:t>
            </a:r>
            <a:endParaRPr lang="en-US" sz="19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51415810"/>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1824568" y="3886200"/>
            <a:ext cx="1066800" cy="307777"/>
          </a:xfrm>
          <a:prstGeom prst="rect">
            <a:avLst/>
          </a:prstGeom>
          <a:noFill/>
        </p:spPr>
        <p:txBody>
          <a:bodyPr wrap="square" rtlCol="0">
            <a:spAutoFit/>
          </a:bodyPr>
          <a:lstStyle/>
          <a:p>
            <a:r>
              <a:rPr lang="en-US" sz="1400" b="1" dirty="0" smtClean="0">
                <a:solidFill>
                  <a:schemeClr val="bg2"/>
                </a:solidFill>
              </a:rPr>
              <a:t>p = 0.0004</a:t>
            </a:r>
            <a:endParaRPr lang="en-US" sz="1400" b="1" dirty="0">
              <a:solidFill>
                <a:schemeClr val="bg2"/>
              </a:solidFill>
            </a:endParaRPr>
          </a:p>
        </p:txBody>
      </p:sp>
      <p:sp>
        <p:nvSpPr>
          <p:cNvPr id="3" name="title_cohort"/>
          <p:cNvSpPr txBox="1"/>
          <p:nvPr/>
        </p:nvSpPr>
        <p:spPr>
          <a:xfrm>
            <a:off x="2041217" y="941016"/>
            <a:ext cx="5243992" cy="400110"/>
          </a:xfrm>
          <a:prstGeom prst="rect">
            <a:avLst/>
          </a:prstGeom>
          <a:noFill/>
        </p:spPr>
        <p:txBody>
          <a:bodyPr wrap="square" rtlCol="0">
            <a:spAutoFit/>
          </a:bodyPr>
          <a:lstStyle/>
          <a:p>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graphicFrame>
        <p:nvGraphicFramePr>
          <p:cNvPr id="15" name="Content Placeholder 3"/>
          <p:cNvGraphicFramePr>
            <a:graphicFrameLocks noGrp="1"/>
          </p:cNvGraphicFramePr>
          <p:nvPr>
            <p:ph idx="1"/>
            <p:extLst>
              <p:ext uri="{D42A27DB-BD31-4B8C-83A1-F6EECF244321}">
                <p14:modId xmlns:p14="http://schemas.microsoft.com/office/powerpoint/2010/main" val="2101133086"/>
              </p:ext>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9653663"/>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5138964"/>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474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Kaplan-Meier Survival of Multiorgan Transplant Recipients by Era </a:t>
            </a:r>
            <a:br>
              <a:rPr lang="en-US" sz="2200" kern="0" dirty="0" smtClean="0">
                <a:solidFill>
                  <a:srgbClr val="002060"/>
                </a:solidFill>
              </a:rPr>
            </a:br>
            <a:endParaRPr lang="en-US" sz="2200" kern="0" dirty="0">
              <a:solidFill>
                <a:srgbClr val="002060"/>
              </a:solidFill>
            </a:endParaRPr>
          </a:p>
        </p:txBody>
      </p:sp>
      <p:sp>
        <p:nvSpPr>
          <p:cNvPr id="9" name="pvalues"/>
          <p:cNvSpPr txBox="1"/>
          <p:nvPr/>
        </p:nvSpPr>
        <p:spPr>
          <a:xfrm>
            <a:off x="1143000" y="4800600"/>
            <a:ext cx="4844793" cy="307777"/>
          </a:xfrm>
          <a:prstGeom prst="rect">
            <a:avLst/>
          </a:prstGeom>
          <a:solidFill>
            <a:schemeClr val="tx1"/>
          </a:solidFill>
        </p:spPr>
        <p:txBody>
          <a:bodyPr wrap="square" rtlCol="0">
            <a:spAutoFit/>
          </a:bodyPr>
          <a:lstStyle/>
          <a:p>
            <a:r>
              <a:rPr lang="en-US" sz="1400" b="1" dirty="0" smtClean="0">
                <a:solidFill>
                  <a:schemeClr val="bg2"/>
                </a:solidFill>
              </a:rPr>
              <a:t>No pair-wise comparisons were significant at p &lt; 0.05.</a:t>
            </a:r>
            <a:endParaRPr lang="en-US" sz="1400" b="1" dirty="0">
              <a:solidFill>
                <a:schemeClr val="bg2"/>
              </a:solidFill>
            </a:endParaRPr>
          </a:p>
        </p:txBody>
      </p:sp>
      <p:sp>
        <p:nvSpPr>
          <p:cNvPr id="3" name="title_cohort"/>
          <p:cNvSpPr txBox="1"/>
          <p:nvPr/>
        </p:nvSpPr>
        <p:spPr>
          <a:xfrm>
            <a:off x="2036929" y="950938"/>
            <a:ext cx="5257800" cy="400110"/>
          </a:xfrm>
          <a:prstGeom prst="rect">
            <a:avLst/>
          </a:prstGeom>
          <a:noFill/>
        </p:spPr>
        <p:txBody>
          <a:bodyPr wrap="square" rtlCol="0">
            <a:spAutoFit/>
          </a:bodyPr>
          <a:lstStyle/>
          <a:p>
            <a:r>
              <a:rPr lang="en-US" sz="2000" b="1" kern="0" dirty="0" smtClean="0">
                <a:solidFill>
                  <a:srgbClr val="002060"/>
                </a:solidFill>
              </a:rPr>
              <a:t>(Transplants: January 1990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8895249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49603564"/>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0" y="31528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Cardiac Allograft Vasculopathy by Transplant </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6629400" y="2667000"/>
            <a:ext cx="1600200" cy="307777"/>
          </a:xfrm>
          <a:prstGeom prst="rect">
            <a:avLst/>
          </a:prstGeom>
          <a:noFill/>
        </p:spPr>
        <p:txBody>
          <a:bodyPr wrap="square" rtlCol="0">
            <a:spAutoFit/>
          </a:bodyPr>
          <a:lstStyle/>
          <a:p>
            <a:r>
              <a:rPr lang="en-US" sz="1400" b="1" dirty="0" smtClean="0">
                <a:solidFill>
                  <a:schemeClr val="bg2"/>
                </a:solidFill>
              </a:rPr>
              <a:t>p = 0.0003</a:t>
            </a:r>
            <a:endParaRPr lang="en-US" sz="1400" b="1" dirty="0">
              <a:solidFill>
                <a:schemeClr val="bg2"/>
              </a:solidFill>
            </a:endParaRPr>
          </a:p>
        </p:txBody>
      </p:sp>
      <p:sp>
        <p:nvSpPr>
          <p:cNvPr id="3" name="title_cohort"/>
          <p:cNvSpPr txBox="1"/>
          <p:nvPr/>
        </p:nvSpPr>
        <p:spPr>
          <a:xfrm>
            <a:off x="2829561" y="1058175"/>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2" name="TextBox 1"/>
          <p:cNvSpPr txBox="1"/>
          <p:nvPr/>
        </p:nvSpPr>
        <p:spPr>
          <a:xfrm>
            <a:off x="2067561" y="996620"/>
            <a:ext cx="1295400" cy="461665"/>
          </a:xfrm>
          <a:prstGeom prst="rect">
            <a:avLst/>
          </a:prstGeom>
          <a:noFill/>
        </p:spPr>
        <p:txBody>
          <a:bodyPr wrap="square" rtlCol="0">
            <a:spAutoFit/>
          </a:bodyPr>
          <a:lstStyle/>
          <a:p>
            <a:r>
              <a:rPr lang="en-US" sz="2400" b="1" dirty="0" smtClean="0">
                <a:solidFill>
                  <a:srgbClr val="002060"/>
                </a:solidFill>
              </a:rPr>
              <a:t>Type</a:t>
            </a:r>
            <a:endParaRPr lang="en-US" sz="2400" b="1" dirty="0">
              <a:solidFill>
                <a:srgbClr val="002060"/>
              </a:solidFill>
            </a:endParaRPr>
          </a:p>
        </p:txBody>
      </p:sp>
    </p:spTree>
    <p:extLst>
      <p:ext uri="{BB962C8B-B14F-4D97-AF65-F5344CB8AC3E}">
        <p14:creationId xmlns:p14="http://schemas.microsoft.com/office/powerpoint/2010/main" val="3468326901"/>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Length of Stay by Transplant Type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2000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94901819"/>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060857098"/>
              </p:ext>
            </p:extLst>
          </p:nvPr>
        </p:nvGraphicFramePr>
        <p:xfrm>
          <a:off x="228598" y="1524000"/>
          <a:ext cx="8534402" cy="3982508"/>
        </p:xfrm>
        <a:graphic>
          <a:graphicData uri="http://schemas.openxmlformats.org/drawingml/2006/table">
            <a:tbl>
              <a:tblPr bandRow="1">
                <a:tableStyleId>{5C22544A-7EE6-4342-B048-85BDC9FD1C3A}</a:tableStyleId>
              </a:tblPr>
              <a:tblGrid>
                <a:gridCol w="3793069">
                  <a:extLst>
                    <a:ext uri="{9D8B030D-6E8A-4147-A177-3AD203B41FA5}">
                      <a16:colId xmlns:a16="http://schemas.microsoft.com/office/drawing/2014/main" val="20000"/>
                    </a:ext>
                  </a:extLst>
                </a:gridCol>
                <a:gridCol w="1043093">
                  <a:extLst>
                    <a:ext uri="{9D8B030D-6E8A-4147-A177-3AD203B41FA5}">
                      <a16:colId xmlns:a16="http://schemas.microsoft.com/office/drawing/2014/main" val="20001"/>
                    </a:ext>
                  </a:extLst>
                </a:gridCol>
                <a:gridCol w="1327573">
                  <a:extLst>
                    <a:ext uri="{9D8B030D-6E8A-4147-A177-3AD203B41FA5}">
                      <a16:colId xmlns:a16="http://schemas.microsoft.com/office/drawing/2014/main" val="20002"/>
                    </a:ext>
                  </a:extLst>
                </a:gridCol>
                <a:gridCol w="1137920">
                  <a:extLst>
                    <a:ext uri="{9D8B030D-6E8A-4147-A177-3AD203B41FA5}">
                      <a16:colId xmlns:a16="http://schemas.microsoft.com/office/drawing/2014/main" val="20003"/>
                    </a:ext>
                  </a:extLst>
                </a:gridCol>
                <a:gridCol w="1232747">
                  <a:extLst>
                    <a:ext uri="{9D8B030D-6E8A-4147-A177-3AD203B41FA5}">
                      <a16:colId xmlns:a16="http://schemas.microsoft.com/office/drawing/2014/main" val="20004"/>
                    </a:ext>
                  </a:extLst>
                </a:gridCol>
              </a:tblGrid>
              <a:tr h="1233350">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Heart-kidney</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a:t>
                      </a:r>
                      <a:r>
                        <a:rPr lang="en-US" sz="1300" b="1" u="sng" strike="noStrike" baseline="0" dirty="0" smtClean="0">
                          <a:solidFill>
                            <a:schemeClr val="bg2"/>
                          </a:solidFill>
                          <a:latin typeface="+mn-lt"/>
                          <a:ea typeface="Times New Roman"/>
                          <a:cs typeface="Times New Roman"/>
                        </a:rPr>
                        <a:t> alone</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193">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(N=976)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(N=37,423)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4.4%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5.4%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3.0%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193">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19.2%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(N=989)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(N=37,666)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0193">
                <a:tc>
                  <a:txBody>
                    <a:bodyPr/>
                    <a:lstStyle/>
                    <a:p>
                      <a:r>
                        <a:rPr lang="en-US" sz="1300" b="1" dirty="0" smtClean="0">
                          <a:solidFill>
                            <a:schemeClr val="bg2"/>
                          </a:solidFill>
                          <a:latin typeface="+mn-lt"/>
                        </a:rPr>
                        <a:t>Cardiac Allograft Vasculopathy</a:t>
                      </a:r>
                      <a:endParaRPr lang="en-US" sz="1300" dirty="0">
                        <a:solidFill>
                          <a:schemeClr val="bg2"/>
                        </a:solidFill>
                        <a:latin typeface="+mn-lt"/>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(N=920)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(N=34,668)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646331"/>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dialysis or renal 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100" kern="0" dirty="0" smtClean="0">
                <a:solidFill>
                  <a:srgbClr val="002060"/>
                </a:solidFill>
              </a:rPr>
              <a:t>Cumulative Morbidity Rates in </a:t>
            </a:r>
            <a:r>
              <a:rPr lang="en-US" sz="2100" u="sng" kern="0" dirty="0" smtClean="0">
                <a:solidFill>
                  <a:srgbClr val="002060"/>
                </a:solidFill>
              </a:rPr>
              <a:t>Survivors</a:t>
            </a:r>
            <a:r>
              <a:rPr lang="en-US" sz="2100" kern="0" dirty="0" smtClean="0">
                <a:solidFill>
                  <a:srgbClr val="002060"/>
                </a:solidFill>
              </a:rPr>
              <a:t> within 1 year Post-Transplant</a:t>
            </a:r>
            <a:endParaRPr lang="en-US" sz="2100" kern="0" dirty="0">
              <a:solidFill>
                <a:srgbClr val="002060"/>
              </a:solidFill>
            </a:endParaRPr>
          </a:p>
        </p:txBody>
      </p:sp>
      <p:sp>
        <p:nvSpPr>
          <p:cNvPr id="3" name="Title 2"/>
          <p:cNvSpPr txBox="1"/>
          <p:nvPr/>
        </p:nvSpPr>
        <p:spPr>
          <a:xfrm>
            <a:off x="154300" y="1028059"/>
            <a:ext cx="3581400" cy="415498"/>
          </a:xfrm>
          <a:prstGeom prst="rect">
            <a:avLst/>
          </a:prstGeom>
          <a:noFill/>
        </p:spPr>
        <p:txBody>
          <a:bodyPr wrap="square" rtlCol="0">
            <a:spAutoFit/>
          </a:bodyPr>
          <a:lstStyle/>
          <a:p>
            <a:pPr algn="r"/>
            <a:r>
              <a:rPr lang="en-US" sz="2100" b="1" kern="0" dirty="0" smtClean="0">
                <a:solidFill>
                  <a:srgbClr val="002060"/>
                </a:solidFill>
              </a:rPr>
              <a:t>by Transplant Type</a:t>
            </a:r>
            <a:endParaRPr lang="en-US" sz="21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2016)</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8974990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2217047330"/>
              </p:ext>
            </p:extLst>
          </p:nvPr>
        </p:nvGraphicFramePr>
        <p:xfrm>
          <a:off x="228598" y="1524000"/>
          <a:ext cx="8534402" cy="3982508"/>
        </p:xfrm>
        <a:graphic>
          <a:graphicData uri="http://schemas.openxmlformats.org/drawingml/2006/table">
            <a:tbl>
              <a:tblPr bandRow="1">
                <a:tableStyleId>{5C22544A-7EE6-4342-B048-85BDC9FD1C3A}</a:tableStyleId>
              </a:tblPr>
              <a:tblGrid>
                <a:gridCol w="3793069">
                  <a:extLst>
                    <a:ext uri="{9D8B030D-6E8A-4147-A177-3AD203B41FA5}">
                      <a16:colId xmlns:a16="http://schemas.microsoft.com/office/drawing/2014/main" val="20000"/>
                    </a:ext>
                  </a:extLst>
                </a:gridCol>
                <a:gridCol w="1043093">
                  <a:extLst>
                    <a:ext uri="{9D8B030D-6E8A-4147-A177-3AD203B41FA5}">
                      <a16:colId xmlns:a16="http://schemas.microsoft.com/office/drawing/2014/main" val="20001"/>
                    </a:ext>
                  </a:extLst>
                </a:gridCol>
                <a:gridCol w="1327573">
                  <a:extLst>
                    <a:ext uri="{9D8B030D-6E8A-4147-A177-3AD203B41FA5}">
                      <a16:colId xmlns:a16="http://schemas.microsoft.com/office/drawing/2014/main" val="20002"/>
                    </a:ext>
                  </a:extLst>
                </a:gridCol>
                <a:gridCol w="1137920">
                  <a:extLst>
                    <a:ext uri="{9D8B030D-6E8A-4147-A177-3AD203B41FA5}">
                      <a16:colId xmlns:a16="http://schemas.microsoft.com/office/drawing/2014/main" val="20003"/>
                    </a:ext>
                  </a:extLst>
                </a:gridCol>
                <a:gridCol w="1232747">
                  <a:extLst>
                    <a:ext uri="{9D8B030D-6E8A-4147-A177-3AD203B41FA5}">
                      <a16:colId xmlns:a16="http://schemas.microsoft.com/office/drawing/2014/main" val="20004"/>
                    </a:ext>
                  </a:extLst>
                </a:gridCol>
              </a:tblGrid>
              <a:tr h="1233350">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Heart-kidney</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a:t>
                      </a:r>
                      <a:r>
                        <a:rPr lang="en-US" sz="1300" b="1" u="sng" strike="noStrike" baseline="0" dirty="0" smtClean="0">
                          <a:solidFill>
                            <a:schemeClr val="bg2"/>
                          </a:solidFill>
                          <a:latin typeface="+mn-lt"/>
                          <a:ea typeface="Times New Roman"/>
                          <a:cs typeface="Times New Roman"/>
                        </a:rPr>
                        <a:t> alone</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193">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(N=488)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(N=21,529)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9.4%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12.8%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6.8%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2.8%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193">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40.4%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(N=493)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34.4%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(N=21,794)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0193">
                <a:tc>
                  <a:txBody>
                    <a:bodyPr/>
                    <a:lstStyle/>
                    <a:p>
                      <a:r>
                        <a:rPr lang="en-US" sz="1300" b="1" dirty="0" smtClean="0">
                          <a:solidFill>
                            <a:schemeClr val="bg2"/>
                          </a:solidFill>
                          <a:latin typeface="+mn-lt"/>
                        </a:rPr>
                        <a:t>Cardiac Allograft Vasculopathy</a:t>
                      </a:r>
                      <a:endParaRPr lang="en-US" sz="1300" dirty="0">
                        <a:solidFill>
                          <a:schemeClr val="bg2"/>
                        </a:solidFill>
                        <a:latin typeface="+mn-lt"/>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24.3%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(N=379)</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29.3%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(N=16,460)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646331"/>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dialysis or renal 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000" kern="0" dirty="0" smtClean="0">
                <a:solidFill>
                  <a:srgbClr val="002060"/>
                </a:solidFill>
              </a:rPr>
              <a:t>Cumulative Morbidity Rates in </a:t>
            </a:r>
            <a:r>
              <a:rPr lang="en-US" sz="2000" u="sng" kern="0" dirty="0" smtClean="0">
                <a:solidFill>
                  <a:srgbClr val="002060"/>
                </a:solidFill>
              </a:rPr>
              <a:t>Survivors</a:t>
            </a:r>
            <a:r>
              <a:rPr lang="en-US" sz="2000" kern="0" dirty="0" smtClean="0">
                <a:solidFill>
                  <a:srgbClr val="002060"/>
                </a:solidFill>
              </a:rPr>
              <a:t> within 5 years Post-Transplant</a:t>
            </a:r>
            <a:endParaRPr lang="en-US" sz="2000" kern="0" dirty="0">
              <a:solidFill>
                <a:srgbClr val="002060"/>
              </a:solidFill>
            </a:endParaRPr>
          </a:p>
        </p:txBody>
      </p:sp>
      <p:sp>
        <p:nvSpPr>
          <p:cNvPr id="3" name="Title 2"/>
          <p:cNvSpPr txBox="1"/>
          <p:nvPr/>
        </p:nvSpPr>
        <p:spPr>
          <a:xfrm>
            <a:off x="154300" y="1028059"/>
            <a:ext cx="3581400" cy="415498"/>
          </a:xfrm>
          <a:prstGeom prst="rect">
            <a:avLst/>
          </a:prstGeom>
          <a:noFill/>
        </p:spPr>
        <p:txBody>
          <a:bodyPr wrap="square" rtlCol="0">
            <a:spAutoFit/>
          </a:bodyPr>
          <a:lstStyle/>
          <a:p>
            <a:pPr algn="r"/>
            <a:r>
              <a:rPr lang="en-US" sz="2000" b="1" kern="0" dirty="0" smtClean="0">
                <a:solidFill>
                  <a:srgbClr val="002060"/>
                </a:solidFill>
              </a:rPr>
              <a:t>by Transplant Type</a:t>
            </a:r>
            <a:endParaRPr lang="en-US" sz="20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2012)</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3400637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673184642"/>
              </p:ext>
            </p:extLst>
          </p:nvPr>
        </p:nvGraphicFramePr>
        <p:xfrm>
          <a:off x="228598" y="1524000"/>
          <a:ext cx="8534402" cy="3962399"/>
        </p:xfrm>
        <a:graphic>
          <a:graphicData uri="http://schemas.openxmlformats.org/drawingml/2006/table">
            <a:tbl>
              <a:tblPr bandRow="1">
                <a:tableStyleId>{5C22544A-7EE6-4342-B048-85BDC9FD1C3A}</a:tableStyleId>
              </a:tblPr>
              <a:tblGrid>
                <a:gridCol w="3793069">
                  <a:extLst>
                    <a:ext uri="{9D8B030D-6E8A-4147-A177-3AD203B41FA5}">
                      <a16:colId xmlns:a16="http://schemas.microsoft.com/office/drawing/2014/main" val="20000"/>
                    </a:ext>
                  </a:extLst>
                </a:gridCol>
                <a:gridCol w="1043093">
                  <a:extLst>
                    <a:ext uri="{9D8B030D-6E8A-4147-A177-3AD203B41FA5}">
                      <a16:colId xmlns:a16="http://schemas.microsoft.com/office/drawing/2014/main" val="20001"/>
                    </a:ext>
                  </a:extLst>
                </a:gridCol>
                <a:gridCol w="1327573">
                  <a:extLst>
                    <a:ext uri="{9D8B030D-6E8A-4147-A177-3AD203B41FA5}">
                      <a16:colId xmlns:a16="http://schemas.microsoft.com/office/drawing/2014/main" val="20002"/>
                    </a:ext>
                  </a:extLst>
                </a:gridCol>
                <a:gridCol w="1137920">
                  <a:extLst>
                    <a:ext uri="{9D8B030D-6E8A-4147-A177-3AD203B41FA5}">
                      <a16:colId xmlns:a16="http://schemas.microsoft.com/office/drawing/2014/main" val="20003"/>
                    </a:ext>
                  </a:extLst>
                </a:gridCol>
                <a:gridCol w="1232747">
                  <a:extLst>
                    <a:ext uri="{9D8B030D-6E8A-4147-A177-3AD203B41FA5}">
                      <a16:colId xmlns:a16="http://schemas.microsoft.com/office/drawing/2014/main" val="20004"/>
                    </a:ext>
                  </a:extLst>
                </a:gridCol>
              </a:tblGrid>
              <a:tr h="1403384">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Heart-kidney</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sng" strike="noStrike" dirty="0" smtClean="0">
                          <a:solidFill>
                            <a:schemeClr val="bg2"/>
                          </a:solidFill>
                          <a:latin typeface="+mn-lt"/>
                          <a:ea typeface="Times New Roman"/>
                          <a:cs typeface="Times New Roman"/>
                        </a:rPr>
                        <a:t>Heart</a:t>
                      </a:r>
                      <a:r>
                        <a:rPr lang="en-US" sz="1300" b="1" u="sng" strike="noStrike" baseline="0" dirty="0" smtClean="0">
                          <a:solidFill>
                            <a:schemeClr val="bg2"/>
                          </a:solidFill>
                          <a:latin typeface="+mn-lt"/>
                          <a:ea typeface="Times New Roman"/>
                          <a:cs typeface="Times New Roman"/>
                        </a:rPr>
                        <a:t> alone</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9151">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22.2%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(N=162)</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23.1%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(N=8,801)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3571">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10.5%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15.2%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3571">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9.9%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5.9%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3571">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2.0%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9151">
                <a:tc>
                  <a:txBody>
                    <a:bodyPr/>
                    <a:lstStyle/>
                    <a:p>
                      <a:r>
                        <a:rPr lang="en-US" sz="1300" b="1" dirty="0" smtClean="0">
                          <a:solidFill>
                            <a:schemeClr val="bg2"/>
                          </a:solidFill>
                          <a:latin typeface="+mn-lt"/>
                        </a:rPr>
                        <a:t>Cardiac Allograft Vasculopathy</a:t>
                      </a:r>
                      <a:endParaRPr lang="en-US" sz="1300" dirty="0">
                        <a:solidFill>
                          <a:schemeClr val="bg2"/>
                        </a:solidFill>
                        <a:latin typeface="+mn-lt"/>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38.9%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(N=108)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47.4%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(N=5,663)</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646331"/>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dialysis or renal 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000" kern="0" dirty="0" smtClean="0">
                <a:solidFill>
                  <a:srgbClr val="002060"/>
                </a:solidFill>
              </a:rPr>
              <a:t>Cumulative Morbidity Rates in </a:t>
            </a:r>
            <a:r>
              <a:rPr lang="en-US" sz="2000" u="sng" kern="0" dirty="0" smtClean="0">
                <a:solidFill>
                  <a:srgbClr val="002060"/>
                </a:solidFill>
              </a:rPr>
              <a:t>Survivors</a:t>
            </a:r>
            <a:r>
              <a:rPr lang="en-US" sz="2000" kern="0" dirty="0" smtClean="0">
                <a:solidFill>
                  <a:srgbClr val="002060"/>
                </a:solidFill>
              </a:rPr>
              <a:t> within 10 years Post-Transplant</a:t>
            </a:r>
            <a:endParaRPr lang="en-US" sz="2000" kern="0" dirty="0">
              <a:solidFill>
                <a:srgbClr val="002060"/>
              </a:solidFill>
            </a:endParaRPr>
          </a:p>
        </p:txBody>
      </p:sp>
      <p:sp>
        <p:nvSpPr>
          <p:cNvPr id="3" name="Title 2"/>
          <p:cNvSpPr txBox="1"/>
          <p:nvPr/>
        </p:nvSpPr>
        <p:spPr>
          <a:xfrm>
            <a:off x="154300" y="1028059"/>
            <a:ext cx="3581400" cy="415498"/>
          </a:xfrm>
          <a:prstGeom prst="rect">
            <a:avLst/>
          </a:prstGeom>
          <a:noFill/>
        </p:spPr>
        <p:txBody>
          <a:bodyPr wrap="square" rtlCol="0">
            <a:spAutoFit/>
          </a:bodyPr>
          <a:lstStyle/>
          <a:p>
            <a:pPr algn="r"/>
            <a:r>
              <a:rPr lang="en-US" sz="2000" b="1" kern="0" dirty="0" smtClean="0">
                <a:solidFill>
                  <a:srgbClr val="002060"/>
                </a:solidFill>
              </a:rPr>
              <a:t>by Transplant Type</a:t>
            </a:r>
            <a:endParaRPr lang="en-US" sz="20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2007)</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31393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Adult Heart 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 Number and % of Combined Organ Transplants Reported</a:t>
            </a:r>
            <a:br>
              <a:rPr lang="en-US" sz="2400" dirty="0" smtClean="0">
                <a:solidFill>
                  <a:srgbClr val="002060"/>
                </a:solidFill>
              </a:rPr>
            </a:br>
            <a:r>
              <a:rPr lang="en-US" sz="2400" dirty="0" smtClean="0">
                <a:solidFill>
                  <a:srgbClr val="002060"/>
                </a:solidFill>
              </a:rPr>
              <a:t> by Year and Type of Transplant</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152400" y="1371600"/>
          <a:ext cx="88392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46792"/>
            <a:ext cx="4715932" cy="711201"/>
            <a:chOff x="2" y="6146792"/>
            <a:chExt cx="4715932" cy="711201"/>
          </a:xfrm>
        </p:grpSpPr>
        <p:grpSp>
          <p:nvGrpSpPr>
            <p:cNvPr id="10" name="Group 9"/>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46236992"/>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 Maintenance Immunosuppression at Time of 1 Year Follow-up by Transplant Type</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4498392"/>
              </p:ext>
            </p:extLst>
          </p:nvPr>
        </p:nvGraphicFramePr>
        <p:xfrm>
          <a:off x="3" y="1904999"/>
          <a:ext cx="8980446" cy="433271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2" name="title_cohort"/>
          <p:cNvSpPr txBox="1"/>
          <p:nvPr/>
        </p:nvSpPr>
        <p:spPr>
          <a:xfrm>
            <a:off x="0" y="1352490"/>
            <a:ext cx="9144000" cy="400110"/>
          </a:xfrm>
          <a:prstGeom prst="rect">
            <a:avLst/>
          </a:prstGeom>
          <a:noFill/>
        </p:spPr>
        <p:txBody>
          <a:bodyPr wrap="square" rtlCol="0">
            <a:spAutoFit/>
          </a:bodyPr>
          <a:lstStyle/>
          <a:p>
            <a:pPr algn="ctr"/>
            <a:r>
              <a:rPr lang="en-US" sz="2000" b="1" kern="0" dirty="0" smtClean="0">
                <a:solidFill>
                  <a:srgbClr val="002060"/>
                </a:solidFill>
              </a:rPr>
              <a:t>(Follow-ups: January 2009 – 6/2017)</a:t>
            </a:r>
            <a:endParaRPr lang="en-US" sz="2000" b="1" kern="0" dirty="0">
              <a:solidFill>
                <a:srgbClr val="002060"/>
              </a:solidFill>
            </a:endParaRPr>
          </a:p>
        </p:txBody>
      </p:sp>
    </p:spTree>
    <p:extLst>
      <p:ext uri="{BB962C8B-B14F-4D97-AF65-F5344CB8AC3E}">
        <p14:creationId xmlns:p14="http://schemas.microsoft.com/office/powerpoint/2010/main" val="41567368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45823"/>
          <a:ext cx="8915400" cy="490096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sp>
        <p:nvSpPr>
          <p:cNvPr id="20" name="Title 2"/>
          <p:cNvSpPr txBox="1"/>
          <p:nvPr/>
        </p:nvSpPr>
        <p:spPr>
          <a:xfrm>
            <a:off x="152400" y="795328"/>
            <a:ext cx="3886200" cy="461665"/>
          </a:xfrm>
          <a:prstGeom prst="rect">
            <a:avLst/>
          </a:prstGeom>
          <a:noFill/>
        </p:spPr>
        <p:txBody>
          <a:bodyPr wrap="square" rtlCol="0">
            <a:spAutoFit/>
          </a:bodyPr>
          <a:lstStyle/>
          <a:p>
            <a:r>
              <a:rPr lang="en-US" sz="2400" b="1" kern="0" dirty="0">
                <a:solidFill>
                  <a:srgbClr val="002060"/>
                </a:solidFill>
              </a:rPr>
              <a:t>Time of </a:t>
            </a:r>
            <a:r>
              <a:rPr lang="en-US" sz="2400" b="1" kern="0" dirty="0" smtClean="0">
                <a:solidFill>
                  <a:srgbClr val="002060"/>
                </a:solidFill>
              </a:rPr>
              <a:t>1 Year Follow-up</a:t>
            </a:r>
            <a:endParaRPr lang="en-US" sz="2400" b="1" dirty="0">
              <a:solidFill>
                <a:srgbClr val="002060"/>
              </a:solidFill>
            </a:endParaRPr>
          </a:p>
        </p:txBody>
      </p:sp>
      <p:sp>
        <p:nvSpPr>
          <p:cNvPr id="12"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Heart Transplants</a:t>
            </a:r>
            <a:r>
              <a:rPr lang="en-US" sz="4400" kern="0" dirty="0" smtClean="0">
                <a:solidFill>
                  <a:srgbClr val="002060"/>
                </a:solidFill>
              </a:rPr>
              <a:t/>
            </a:r>
            <a:br>
              <a:rPr lang="en-US" sz="4400" kern="0" dirty="0" smtClean="0">
                <a:solidFill>
                  <a:srgbClr val="002060"/>
                </a:solidFill>
              </a:rPr>
            </a:br>
            <a:r>
              <a:rPr lang="en-US" sz="2000" kern="0" dirty="0" smtClean="0">
                <a:solidFill>
                  <a:srgbClr val="002060"/>
                </a:solidFill>
              </a:rPr>
              <a:t> </a:t>
            </a:r>
            <a:r>
              <a:rPr lang="en-US" sz="2400" kern="0" dirty="0" smtClean="0">
                <a:solidFill>
                  <a:srgbClr val="002060"/>
                </a:solidFill>
              </a:rPr>
              <a:t>Maintenance Immunosuppression Drug Combinations at</a:t>
            </a:r>
          </a:p>
          <a:p>
            <a:pPr>
              <a:lnSpc>
                <a:spcPct val="90000"/>
              </a:lnSpc>
            </a:pPr>
            <a:endParaRPr lang="en-US" sz="2400" kern="0" dirty="0">
              <a:solidFill>
                <a:srgbClr val="002060"/>
              </a:solidFill>
            </a:endParaRPr>
          </a:p>
          <a:p>
            <a:pPr>
              <a:lnSpc>
                <a:spcPct val="90000"/>
              </a:lnSpc>
            </a:pPr>
            <a:r>
              <a:rPr lang="en-US" sz="2400" kern="0" dirty="0" smtClean="0">
                <a:solidFill>
                  <a:srgbClr val="002060"/>
                </a:solidFill>
              </a:rPr>
              <a:t> </a:t>
            </a:r>
            <a:endParaRPr lang="en-US" sz="1900" kern="0" dirty="0">
              <a:solidFill>
                <a:srgbClr val="002060"/>
              </a:solidFill>
            </a:endParaRPr>
          </a:p>
        </p:txBody>
      </p:sp>
      <p:sp>
        <p:nvSpPr>
          <p:cNvPr id="3" name="title_cohort"/>
          <p:cNvSpPr txBox="1"/>
          <p:nvPr/>
        </p:nvSpPr>
        <p:spPr>
          <a:xfrm>
            <a:off x="4038600" y="845713"/>
            <a:ext cx="5029200" cy="400110"/>
          </a:xfrm>
          <a:prstGeom prst="rect">
            <a:avLst/>
          </a:prstGeom>
          <a:noFill/>
        </p:spPr>
        <p:txBody>
          <a:bodyPr wrap="square" rtlCol="0">
            <a:spAutoFit/>
          </a:bodyPr>
          <a:lstStyle/>
          <a:p>
            <a:r>
              <a:rPr lang="en-US" sz="2000" b="1" dirty="0" smtClean="0">
                <a:solidFill>
                  <a:srgbClr val="002060"/>
                </a:solidFill>
              </a:rPr>
              <a:t>(Follow-ups: January 2009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86679115"/>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411058936"/>
              </p:ext>
            </p:extLst>
          </p:nvPr>
        </p:nvGraphicFramePr>
        <p:xfrm>
          <a:off x="228600" y="1447801"/>
          <a:ext cx="8534401" cy="4711758"/>
        </p:xfrm>
        <a:graphic>
          <a:graphicData uri="http://schemas.openxmlformats.org/drawingml/2006/table">
            <a:tbl>
              <a:tblPr>
                <a:tableStyleId>{5C22544A-7EE6-4342-B048-85BDC9FD1C3A}</a:tableStyleId>
              </a:tblPr>
              <a:tblGrid>
                <a:gridCol w="1098488">
                  <a:extLst>
                    <a:ext uri="{9D8B030D-6E8A-4147-A177-3AD203B41FA5}">
                      <a16:colId xmlns:a16="http://schemas.microsoft.com/office/drawing/2014/main" val="20000"/>
                    </a:ext>
                  </a:extLst>
                </a:gridCol>
                <a:gridCol w="1943478">
                  <a:extLst>
                    <a:ext uri="{9D8B030D-6E8A-4147-A177-3AD203B41FA5}">
                      <a16:colId xmlns:a16="http://schemas.microsoft.com/office/drawing/2014/main" val="20001"/>
                    </a:ext>
                  </a:extLst>
                </a:gridCol>
                <a:gridCol w="1098487">
                  <a:extLst>
                    <a:ext uri="{9D8B030D-6E8A-4147-A177-3AD203B41FA5}">
                      <a16:colId xmlns:a16="http://schemas.microsoft.com/office/drawing/2014/main" val="20002"/>
                    </a:ext>
                  </a:extLst>
                </a:gridCol>
                <a:gridCol w="1098487">
                  <a:extLst>
                    <a:ext uri="{9D8B030D-6E8A-4147-A177-3AD203B41FA5}">
                      <a16:colId xmlns:a16="http://schemas.microsoft.com/office/drawing/2014/main" val="20003"/>
                    </a:ext>
                  </a:extLst>
                </a:gridCol>
                <a:gridCol w="1098487">
                  <a:extLst>
                    <a:ext uri="{9D8B030D-6E8A-4147-A177-3AD203B41FA5}">
                      <a16:colId xmlns:a16="http://schemas.microsoft.com/office/drawing/2014/main" val="20004"/>
                    </a:ext>
                  </a:extLst>
                </a:gridCol>
                <a:gridCol w="1098487">
                  <a:extLst>
                    <a:ext uri="{9D8B030D-6E8A-4147-A177-3AD203B41FA5}">
                      <a16:colId xmlns:a16="http://schemas.microsoft.com/office/drawing/2014/main" val="20005"/>
                    </a:ext>
                  </a:extLst>
                </a:gridCol>
                <a:gridCol w="1098487">
                  <a:extLst>
                    <a:ext uri="{9D8B030D-6E8A-4147-A177-3AD203B41FA5}">
                      <a16:colId xmlns:a16="http://schemas.microsoft.com/office/drawing/2014/main" val="20006"/>
                    </a:ext>
                  </a:extLst>
                </a:gridCol>
              </a:tblGrid>
              <a:tr h="566358">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bg2"/>
                          </a:solidFill>
                          <a:latin typeface="+mn-lt"/>
                          <a:ea typeface="+mn-ea"/>
                          <a:cs typeface="+mn-cs"/>
                        </a:rPr>
                        <a:t>Transplant Type</a:t>
                      </a:r>
                      <a:endParaRPr lang="en-US" sz="1300" dirty="0" smtClean="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300" b="1" dirty="0" smtClean="0">
                          <a:solidFill>
                            <a:schemeClr val="bg2"/>
                          </a:solidFill>
                        </a:rPr>
                        <a:t>Cause of Death</a:t>
                      </a:r>
                      <a:r>
                        <a:rPr lang="en-US" sz="1300" b="1" baseline="0" dirty="0" smtClean="0">
                          <a:solidFill>
                            <a:schemeClr val="bg2"/>
                          </a:solidFill>
                        </a:rPr>
                        <a:t> </a:t>
                      </a:r>
                      <a:endParaRPr lang="en-US" sz="1300" dirty="0">
                        <a:solidFill>
                          <a:schemeClr val="bg2"/>
                        </a:solidFill>
                      </a:endParaRPr>
                    </a:p>
                  </a:txBody>
                  <a:tcPr marT="91440" marB="9144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0-30 </a:t>
                      </a:r>
                      <a:r>
                        <a:rPr lang="en-US" sz="1300" b="1" dirty="0" smtClean="0">
                          <a:solidFill>
                            <a:schemeClr val="bg2"/>
                          </a:solidFill>
                        </a:rPr>
                        <a:t>Days</a:t>
                      </a:r>
                      <a:endParaRPr lang="en-US" sz="130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31 </a:t>
                      </a:r>
                      <a:r>
                        <a:rPr lang="en-US" sz="1300" b="1" dirty="0" smtClean="0">
                          <a:solidFill>
                            <a:schemeClr val="bg2"/>
                          </a:solidFill>
                        </a:rPr>
                        <a:t>Days - 1 </a:t>
                      </a:r>
                      <a:r>
                        <a:rPr lang="en-US" sz="1300" b="1" dirty="0">
                          <a:solidFill>
                            <a:schemeClr val="bg2"/>
                          </a:solidFill>
                        </a:rPr>
                        <a:t>Year </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 &gt;1 </a:t>
                      </a:r>
                      <a:r>
                        <a:rPr lang="en-US" sz="1300" b="1" dirty="0" smtClean="0">
                          <a:solidFill>
                            <a:schemeClr val="bg2"/>
                          </a:solidFill>
                        </a:rPr>
                        <a:t>Year - 3 Years</a:t>
                      </a:r>
                      <a:endParaRPr lang="en-US" sz="1300" b="1"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&gt;3 </a:t>
                      </a:r>
                      <a:r>
                        <a:rPr lang="en-US" sz="1300" b="1" dirty="0" smtClean="0">
                          <a:solidFill>
                            <a:schemeClr val="bg2"/>
                          </a:solidFill>
                        </a:rPr>
                        <a:t>Years - 5 Years</a:t>
                      </a:r>
                      <a:endParaRPr lang="en-US" sz="1300" b="1"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300" b="1" dirty="0">
                          <a:solidFill>
                            <a:schemeClr val="bg2"/>
                          </a:solidFill>
                        </a:rPr>
                        <a:t>&gt;5 </a:t>
                      </a:r>
                      <a:r>
                        <a:rPr lang="en-US" sz="1300" b="1" dirty="0" smtClean="0">
                          <a:solidFill>
                            <a:schemeClr val="bg2"/>
                          </a:solidFill>
                        </a:rPr>
                        <a:t>Years</a:t>
                      </a:r>
                      <a:endParaRPr lang="en-US" sz="1300" b="1"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9591">
                <a:tc rowSpan="9">
                  <a:txBody>
                    <a:bodyPr/>
                    <a:lstStyle/>
                    <a:p>
                      <a:pPr algn="ctr"/>
                      <a:r>
                        <a:rPr lang="en-US" sz="1300" b="1" dirty="0" smtClean="0">
                          <a:solidFill>
                            <a:schemeClr val="bg2"/>
                          </a:solidFill>
                        </a:rPr>
                        <a:t>Multiorgan </a:t>
                      </a:r>
                      <a:r>
                        <a:rPr lang="en-US" sz="1300" b="1" dirty="0" smtClean="0">
                          <a:solidFill>
                            <a:schemeClr val="bg2"/>
                          </a:solidFill>
                        </a:rPr>
                        <a:t>transplant</a:t>
                      </a:r>
                      <a:endParaRPr lang="en-US" sz="1300" dirty="0" smtClean="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sz="1300" b="1" dirty="0" smtClean="0">
                          <a:solidFill>
                            <a:schemeClr val="bg2"/>
                          </a:solidFill>
                        </a:rPr>
                        <a:t>CAV</a:t>
                      </a: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(0.6%)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(7.1%)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 (2.2%)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 (5.8%)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Malignancy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 (5.8%)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 (17.9%)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12 (26.1%)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37 (19.4%)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Infection</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26 (22.6%)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57 (36.8%)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 (28.6%)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 (17.4%)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32 (16.8%)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Graft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32 (27.8%)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 (13.5%)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 (14.3%)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(10.9%)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25 (13.1%)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Multiple Organ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22 (19.1%)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33 (21.3%)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(5.4%)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(10.9%)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 (11.0%)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9591">
                <a:tc vMerge="1">
                  <a:txBody>
                    <a:bodyPr/>
                    <a:lstStyle/>
                    <a:p>
                      <a:pPr algn="ctr"/>
                      <a:endParaRPr lang="en-US" sz="1200" dirty="0" smtClean="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Renal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(1.9%)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 (5.4%)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 (7.9%)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9591">
                <a:tc vMerge="1">
                  <a:txBody>
                    <a:bodyPr/>
                    <a:lstStyle/>
                    <a:p>
                      <a:endParaRPr lang="en-US"/>
                    </a:p>
                  </a:txBody>
                  <a:tcPr/>
                </a:tc>
                <a:tc>
                  <a:txBody>
                    <a:bodyPr/>
                    <a:lstStyle/>
                    <a:p>
                      <a:pPr rtl="0"/>
                      <a:r>
                        <a:rPr lang="en-US" sz="1300" b="1" dirty="0">
                          <a:solidFill>
                            <a:schemeClr val="bg2"/>
                          </a:solidFill>
                        </a:rPr>
                        <a:t>Pulmonary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(4.3%)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 (7.1%)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(7.1%)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 (10.9%)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19 (9.9%)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34842460"/>
                  </a:ext>
                </a:extLst>
              </a:tr>
              <a:tr h="229591">
                <a:tc vMerge="1">
                  <a:txBody>
                    <a:bodyPr/>
                    <a:lstStyle/>
                    <a:p>
                      <a:endParaRPr lang="en-US"/>
                    </a:p>
                  </a:txBody>
                  <a:tcPr/>
                </a:tc>
                <a:tc>
                  <a:txBody>
                    <a:bodyPr/>
                    <a:lstStyle/>
                    <a:p>
                      <a:pPr rtl="0"/>
                      <a:r>
                        <a:rPr lang="en-US" sz="1300" b="1" dirty="0">
                          <a:solidFill>
                            <a:schemeClr val="bg2"/>
                          </a:solidFill>
                        </a:rPr>
                        <a:t>Cerebrovascular</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 (8.7%)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(3.9%)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 (8.7%)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 (5.2%)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383498"/>
                  </a:ext>
                </a:extLst>
              </a:tr>
              <a:tr h="229591">
                <a:tc vMerge="1">
                  <a:txBody>
                    <a:bodyPr/>
                    <a:lstStyle/>
                    <a:p>
                      <a:pPr algn="ctr"/>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All known causes</a:t>
                      </a:r>
                      <a:endParaRPr lang="en-US" sz="1300" b="1"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191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9591">
                <a:tc rowSpan="9">
                  <a:txBody>
                    <a:bodyPr/>
                    <a:lstStyle/>
                    <a:p>
                      <a:pPr algn="ctr"/>
                      <a:r>
                        <a:rPr lang="en-US" sz="1300" b="1" kern="1200" dirty="0" smtClean="0">
                          <a:solidFill>
                            <a:schemeClr val="bg2"/>
                          </a:solidFill>
                          <a:latin typeface="+mn-lt"/>
                          <a:ea typeface="+mn-ea"/>
                          <a:cs typeface="+mn-cs"/>
                        </a:rPr>
                        <a:t>Heart</a:t>
                      </a:r>
                      <a:r>
                        <a:rPr lang="en-US" sz="1300" b="1" kern="1200" baseline="0" dirty="0" smtClean="0">
                          <a:solidFill>
                            <a:schemeClr val="bg2"/>
                          </a:solidFill>
                          <a:latin typeface="+mn-lt"/>
                          <a:ea typeface="+mn-ea"/>
                          <a:cs typeface="+mn-cs"/>
                        </a:rPr>
                        <a:t> </a:t>
                      </a:r>
                      <a:r>
                        <a:rPr lang="en-US" sz="1300" b="1" kern="1200" baseline="0" dirty="0" smtClean="0">
                          <a:solidFill>
                            <a:schemeClr val="bg2"/>
                          </a:solidFill>
                          <a:latin typeface="+mn-lt"/>
                          <a:ea typeface="+mn-ea"/>
                          <a:cs typeface="+mn-cs"/>
                        </a:rPr>
                        <a:t>alone transplant</a:t>
                      </a:r>
                      <a:endParaRPr lang="en-US" sz="1300" b="1" kern="1200" dirty="0" smtClean="0">
                        <a:solidFill>
                          <a:schemeClr val="bg2"/>
                        </a:solidFill>
                        <a:latin typeface="+mn-lt"/>
                        <a:ea typeface="+mn-ea"/>
                        <a:cs typeface="+mn-cs"/>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r>
                        <a:rPr lang="en-US" sz="1300" b="1" dirty="0" smtClean="0">
                          <a:solidFill>
                            <a:schemeClr val="bg2"/>
                          </a:solidFill>
                        </a:rPr>
                        <a:t>CAV</a:t>
                      </a: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89 (1.3%)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211 (3.6%)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490 (11.6%)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482 (13.2%)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2,584 (12.2%)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Malignancy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 (0.1%)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206 (3.5%)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623 (14.7%)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823 (22.6%)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5,026 (23.7%)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Infection</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958 (13.8%)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1,929 (32.6%)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579 (13.6%)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387 (10.6%)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2,362 (11.2%)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Graft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2,826 (40.8%)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1,053 (17.8%)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1,129 (26.6%)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883 (24.2%)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3,848 (18.2%)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Multiple Organ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1,221 </a:t>
                      </a:r>
                      <a:r>
                        <a:rPr lang="en-US" sz="1300" b="1" i="0" u="none" strike="noStrike" dirty="0">
                          <a:solidFill>
                            <a:srgbClr val="000000"/>
                          </a:solidFill>
                          <a:effectLst/>
                          <a:latin typeface="+mj-lt"/>
                        </a:rPr>
                        <a:t>(17.6%)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931 (15.7%)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258 (6.1%)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204 (5.6%)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1,686 (8.0%)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Renal Failure</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30 (0.4%)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50 (0.8%)</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54 (1.3%)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114 (3.1%)</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1,548 (7.3%)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9591">
                <a:tc vMerge="1">
                  <a:txBody>
                    <a:bodyPr/>
                    <a:lstStyle/>
                    <a:p>
                      <a:endParaRPr lang="en-US"/>
                    </a:p>
                  </a:txBody>
                  <a:tcPr/>
                </a:tc>
                <a:tc>
                  <a:txBody>
                    <a:bodyPr/>
                    <a:lstStyle/>
                    <a:p>
                      <a:pPr rtl="0"/>
                      <a:r>
                        <a:rPr lang="en-US" sz="1300" b="1" dirty="0">
                          <a:solidFill>
                            <a:schemeClr val="bg2"/>
                          </a:solidFill>
                        </a:rPr>
                        <a:t>Pulmonary</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184 (2.7%)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219 (3.7%)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171 (4.0%)</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159 (4.4%)</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980 (4.6%)</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7183133"/>
                  </a:ext>
                </a:extLst>
              </a:tr>
              <a:tr h="229591">
                <a:tc vMerge="1">
                  <a:txBody>
                    <a:bodyPr/>
                    <a:lstStyle/>
                    <a:p>
                      <a:endParaRPr lang="en-US"/>
                    </a:p>
                  </a:txBody>
                  <a:tcPr/>
                </a:tc>
                <a:tc>
                  <a:txBody>
                    <a:bodyPr/>
                    <a:lstStyle/>
                    <a:p>
                      <a:pPr rtl="0"/>
                      <a:r>
                        <a:rPr lang="en-US" sz="1300" b="1" dirty="0">
                          <a:solidFill>
                            <a:schemeClr val="bg2"/>
                          </a:solidFill>
                        </a:rPr>
                        <a:t>Cerebrovascular</a:t>
                      </a:r>
                      <a:endParaRPr lang="en-US" sz="13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532 (7.7%)</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326 (5.5%)</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164 (3.9%)</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120 (3.3%)</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1,100 (5.2%)</a:t>
                      </a: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4874363"/>
                  </a:ext>
                </a:extLst>
              </a:tr>
              <a:tr h="229591">
                <a:tc vMerge="1">
                  <a:txBody>
                    <a:bodyPr/>
                    <a:lstStyle/>
                    <a:p>
                      <a:pPr marL="0" algn="ctr" defTabSz="914400" rtl="0" eaLnBrk="1" latinLnBrk="0" hangingPunct="1"/>
                      <a:endParaRPr lang="en-US" sz="1200" b="1" kern="1200" dirty="0" smtClean="0">
                        <a:solidFill>
                          <a:schemeClr val="tx1"/>
                        </a:solidFill>
                        <a:latin typeface="+mn-lt"/>
                        <a:ea typeface="+mn-ea"/>
                        <a:cs typeface="+mn-cs"/>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a:r>
                        <a:rPr lang="en-US" sz="1300" b="1" dirty="0" smtClean="0">
                          <a:solidFill>
                            <a:schemeClr val="bg2"/>
                          </a:solidFill>
                        </a:rPr>
                        <a:t>All known causes</a:t>
                      </a:r>
                      <a:endParaRPr lang="en-US" sz="1300" b="1"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6,933</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5,921</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4,242</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3,647</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smtClean="0">
                          <a:solidFill>
                            <a:srgbClr val="000000"/>
                          </a:solidFill>
                          <a:effectLst/>
                          <a:latin typeface="+mj-lt"/>
                        </a:rPr>
                        <a:t>21,172</a:t>
                      </a:r>
                      <a:endParaRPr lang="en-US" sz="1300" b="1" i="0" u="none" strike="noStrike" dirty="0">
                        <a:solidFill>
                          <a:srgbClr val="000000"/>
                        </a:solidFill>
                        <a:effectLst/>
                        <a:latin typeface="+mj-lt"/>
                      </a:endParaRPr>
                    </a:p>
                  </a:txBody>
                  <a:tcPr marL="6350" marR="6350" marT="635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9" name="TextBox 8"/>
          <p:cNvSpPr txBox="1"/>
          <p:nvPr/>
        </p:nvSpPr>
        <p:spPr>
          <a:xfrm>
            <a:off x="5029200" y="6259316"/>
            <a:ext cx="3124200" cy="461665"/>
          </a:xfrm>
          <a:prstGeom prst="rect">
            <a:avLst/>
          </a:prstGeom>
          <a:noFill/>
        </p:spPr>
        <p:txBody>
          <a:bodyPr wrap="square" rtlCol="0">
            <a:spAutoFit/>
          </a:bodyPr>
          <a:lstStyle/>
          <a:p>
            <a:r>
              <a:rPr lang="en-US" sz="1200" b="1" dirty="0" smtClean="0">
                <a:solidFill>
                  <a:srgbClr val="002060"/>
                </a:solidFill>
              </a:rPr>
              <a:t>Only the most frequent causes of death are shown on the slide.</a:t>
            </a:r>
          </a:p>
        </p:txBody>
      </p:sp>
      <p:sp>
        <p:nvSpPr>
          <p:cNvPr id="10" name="Title 1"/>
          <p:cNvSpPr txBox="1">
            <a:spLocks/>
          </p:cNvSpPr>
          <p:nvPr/>
        </p:nvSpPr>
        <p:spPr bwMode="auto">
          <a:xfrm>
            <a:off x="0" y="22479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Cause of Death Stratified by Transplant Type</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19300" y="976389"/>
            <a:ext cx="5105400" cy="400110"/>
          </a:xfrm>
          <a:prstGeom prst="rect">
            <a:avLst/>
          </a:prstGeom>
          <a:noFill/>
        </p:spPr>
        <p:txBody>
          <a:bodyPr wrap="square" rtlCol="0">
            <a:spAutoFit/>
          </a:bodyPr>
          <a:lstStyle/>
          <a:p>
            <a:pPr algn="ctr"/>
            <a:r>
              <a:rPr lang="en-US" sz="2000" b="1" kern="0" dirty="0">
                <a:solidFill>
                  <a:srgbClr val="002060"/>
                </a:solidFill>
              </a:rPr>
              <a:t>(Deaths: 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4460550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1090570"/>
              </p:ext>
            </p:extLst>
          </p:nvPr>
        </p:nvGraphicFramePr>
        <p:xfrm>
          <a:off x="3" y="1411063"/>
          <a:ext cx="8980446" cy="4826654"/>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3" name="Title 1"/>
          <p:cNvSpPr txBox="1">
            <a:spLocks/>
          </p:cNvSpPr>
          <p:nvPr/>
        </p:nvSpPr>
        <p:spPr bwMode="auto">
          <a:xfrm>
            <a:off x="0" y="22479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Cause of Death Stratified by Transplant Type</a:t>
            </a:r>
            <a:br>
              <a:rPr lang="en-US" sz="2400" kern="0" dirty="0" smtClean="0">
                <a:solidFill>
                  <a:srgbClr val="002060"/>
                </a:solidFill>
              </a:rPr>
            </a:br>
            <a:endParaRPr lang="en-US" sz="2000" kern="0" dirty="0">
              <a:solidFill>
                <a:srgbClr val="002060"/>
              </a:solidFill>
            </a:endParaRPr>
          </a:p>
        </p:txBody>
      </p:sp>
      <p:sp>
        <p:nvSpPr>
          <p:cNvPr id="14" name="title_cohort"/>
          <p:cNvSpPr txBox="1"/>
          <p:nvPr/>
        </p:nvSpPr>
        <p:spPr>
          <a:xfrm>
            <a:off x="2019300" y="976389"/>
            <a:ext cx="5105400" cy="400110"/>
          </a:xfrm>
          <a:prstGeom prst="rect">
            <a:avLst/>
          </a:prstGeom>
          <a:noFill/>
        </p:spPr>
        <p:txBody>
          <a:bodyPr wrap="square" rtlCol="0">
            <a:spAutoFit/>
          </a:bodyPr>
          <a:lstStyle/>
          <a:p>
            <a:pPr algn="ctr"/>
            <a:r>
              <a:rPr lang="en-US" sz="2000" b="1" kern="0" dirty="0">
                <a:solidFill>
                  <a:srgbClr val="002060"/>
                </a:solidFill>
              </a:rPr>
              <a:t>(Deaths: 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2017)</a:t>
            </a:r>
            <a:endParaRPr lang="en-US" sz="2000" b="1" kern="0" dirty="0">
              <a:solidFill>
                <a:srgbClr val="002060"/>
              </a:solidFill>
            </a:endParaRPr>
          </a:p>
        </p:txBody>
      </p:sp>
      <p:sp>
        <p:nvSpPr>
          <p:cNvPr id="15" name="TextBox 14"/>
          <p:cNvSpPr txBox="1"/>
          <p:nvPr/>
        </p:nvSpPr>
        <p:spPr>
          <a:xfrm>
            <a:off x="5029200" y="6259316"/>
            <a:ext cx="3124200" cy="461665"/>
          </a:xfrm>
          <a:prstGeom prst="rect">
            <a:avLst/>
          </a:prstGeom>
          <a:noFill/>
        </p:spPr>
        <p:txBody>
          <a:bodyPr wrap="square" rtlCol="0">
            <a:spAutoFit/>
          </a:bodyPr>
          <a:lstStyle/>
          <a:p>
            <a:r>
              <a:rPr lang="en-US" sz="1200" b="1" dirty="0" smtClean="0">
                <a:solidFill>
                  <a:srgbClr val="002060"/>
                </a:solidFill>
              </a:rPr>
              <a:t>Only the most frequent causes of death are shown on the slide.</a:t>
            </a:r>
          </a:p>
        </p:txBody>
      </p:sp>
    </p:spTree>
    <p:extLst>
      <p:ext uri="{BB962C8B-B14F-4D97-AF65-F5344CB8AC3E}">
        <p14:creationId xmlns:p14="http://schemas.microsoft.com/office/powerpoint/2010/main" val="3015990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solidFill>
                  <a:srgbClr val="002060"/>
                </a:solidFill>
              </a:rPr>
              <a:t>Table of Contents</a:t>
            </a:r>
            <a:endParaRPr lang="en-US" sz="3200" dirty="0">
              <a:solidFill>
                <a:srgbClr val="002060"/>
              </a:solidFill>
            </a:endParaRPr>
          </a:p>
        </p:txBody>
      </p:sp>
      <p:sp>
        <p:nvSpPr>
          <p:cNvPr id="10" name="Content Placeholder 9"/>
          <p:cNvSpPr>
            <a:spLocks noGrp="1"/>
          </p:cNvSpPr>
          <p:nvPr>
            <p:ph idx="1"/>
          </p:nvPr>
        </p:nvSpPr>
        <p:spPr>
          <a:xfrm>
            <a:off x="457200" y="1600200"/>
            <a:ext cx="8458200" cy="4114800"/>
          </a:xfrm>
        </p:spPr>
        <p:txBody>
          <a:bodyPr lIns="9144" rIns="9144"/>
          <a:lstStyle/>
          <a:p>
            <a:pPr>
              <a:lnSpc>
                <a:spcPct val="120000"/>
              </a:lnSpc>
              <a:buClr>
                <a:srgbClr val="0070C0"/>
              </a:buClr>
            </a:pPr>
            <a:r>
              <a:rPr lang="en-US" sz="2800" b="1" dirty="0" smtClean="0">
                <a:solidFill>
                  <a:srgbClr val="002060"/>
                </a:solidFill>
              </a:rPr>
              <a:t>Donor and recipient characteristics: slides 3-26</a:t>
            </a:r>
          </a:p>
          <a:p>
            <a:pPr>
              <a:lnSpc>
                <a:spcPct val="120000"/>
              </a:lnSpc>
              <a:buClr>
                <a:srgbClr val="0070C0"/>
              </a:buClr>
            </a:pPr>
            <a:r>
              <a:rPr lang="en-US" sz="2800" b="1" dirty="0">
                <a:solidFill>
                  <a:srgbClr val="002060"/>
                </a:solidFill>
              </a:rPr>
              <a:t>Immunosuppression: slides </a:t>
            </a:r>
            <a:r>
              <a:rPr lang="en-US" sz="2800" b="1" dirty="0" smtClean="0">
                <a:solidFill>
                  <a:srgbClr val="002060"/>
                </a:solidFill>
              </a:rPr>
              <a:t>27-42</a:t>
            </a:r>
            <a:endParaRPr lang="en-US" sz="2800" b="1" dirty="0">
              <a:solidFill>
                <a:srgbClr val="002060"/>
              </a:solidFill>
            </a:endParaRPr>
          </a:p>
          <a:p>
            <a:pPr>
              <a:lnSpc>
                <a:spcPct val="120000"/>
              </a:lnSpc>
              <a:buClr>
                <a:srgbClr val="0070C0"/>
              </a:buClr>
            </a:pPr>
            <a:r>
              <a:rPr lang="en-US" sz="2800" b="1" dirty="0" smtClean="0">
                <a:solidFill>
                  <a:srgbClr val="002060"/>
                </a:solidFill>
              </a:rPr>
              <a:t>Survival analyses: slides 43-80</a:t>
            </a:r>
          </a:p>
          <a:p>
            <a:pPr>
              <a:lnSpc>
                <a:spcPct val="120000"/>
              </a:lnSpc>
              <a:buClr>
                <a:srgbClr val="0070C0"/>
              </a:buClr>
            </a:pPr>
            <a:r>
              <a:rPr lang="en-US" sz="2800" b="1" dirty="0" smtClean="0">
                <a:solidFill>
                  <a:srgbClr val="002060"/>
                </a:solidFill>
              </a:rPr>
              <a:t>Morbidity: slides 81-107</a:t>
            </a:r>
          </a:p>
          <a:p>
            <a:pPr>
              <a:lnSpc>
                <a:spcPct val="120000"/>
              </a:lnSpc>
              <a:buClr>
                <a:srgbClr val="0070C0"/>
              </a:buClr>
            </a:pPr>
            <a:r>
              <a:rPr lang="en-US" sz="2800" b="1" dirty="0" smtClean="0">
                <a:solidFill>
                  <a:srgbClr val="002060"/>
                </a:solidFill>
              </a:rPr>
              <a:t>Multivariable analyses: slides 108-171</a:t>
            </a:r>
            <a:endParaRPr lang="en-US" sz="2800" b="1" dirty="0" smtClean="0">
              <a:solidFill>
                <a:srgbClr val="FF0000"/>
              </a:solidFill>
            </a:endParaRPr>
          </a:p>
          <a:p>
            <a:pPr>
              <a:lnSpc>
                <a:spcPct val="120000"/>
              </a:lnSpc>
              <a:buClr>
                <a:srgbClr val="0070C0"/>
              </a:buClr>
            </a:pPr>
            <a:r>
              <a:rPr lang="en-US" sz="2800" b="1" dirty="0" smtClean="0">
                <a:solidFill>
                  <a:srgbClr val="002060"/>
                </a:solidFill>
              </a:rPr>
              <a:t>Focus theme: slides 172-193</a:t>
            </a:r>
          </a:p>
          <a:p>
            <a:pPr>
              <a:buNone/>
            </a:pPr>
            <a:endParaRPr lang="en-US"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89567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763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98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BMI Distribution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854200" y="1000699"/>
            <a:ext cx="5435600" cy="400110"/>
          </a:xfrm>
          <a:prstGeom prst="rect">
            <a:avLst/>
          </a:prstGeom>
          <a:noFill/>
        </p:spPr>
        <p:txBody>
          <a:bodyPr wrap="square" rtlCol="0">
            <a:spAutoFit/>
          </a:bodyPr>
          <a:lstStyle/>
          <a:p>
            <a:pPr algn="ctr"/>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97755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447800"/>
          <a:ext cx="8839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0" y="3937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BMI Distribution by Diagnosis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32000" y="1013110"/>
            <a:ext cx="57912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20701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295400"/>
          <a:ext cx="8915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itle 1"/>
          <p:cNvSpPr txBox="1">
            <a:spLocks/>
          </p:cNvSpPr>
          <p:nvPr/>
        </p:nvSpPr>
        <p:spPr bwMode="auto">
          <a:xfrm>
            <a:off x="0" y="3898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Diabetes Mellitus Distribution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57400" y="1032826"/>
            <a:ext cx="51816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216428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295400"/>
          <a:ext cx="8915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0" y="389874"/>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Diabetes Mellitus Distribution by Diagnosis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48934" y="1014438"/>
            <a:ext cx="54102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81085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19200"/>
          <a:ext cx="8915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3810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Cigarette History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36929" y="1033849"/>
            <a:ext cx="52578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86838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209065243"/>
              </p:ext>
            </p:extLst>
          </p:nvPr>
        </p:nvGraphicFramePr>
        <p:xfrm>
          <a:off x="152400" y="1295400"/>
          <a:ext cx="8839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9078"/>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Recipient Cigarette History by Diagnosis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57400" y="1014438"/>
            <a:ext cx="56388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79462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Ischemic Time Distribution by Location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32000" y="1043839"/>
            <a:ext cx="59436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78935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3505200"/>
            <a:ext cx="8458200" cy="1600200"/>
          </a:xfrm>
        </p:spPr>
        <p:txBody>
          <a:bodyPr lIns="9144" rIns="9144"/>
          <a:lstStyle/>
          <a:p>
            <a:pPr>
              <a:lnSpc>
                <a:spcPct val="120000"/>
              </a:lnSpc>
              <a:buClr>
                <a:srgbClr val="0070C0"/>
              </a:buClr>
            </a:pPr>
            <a:r>
              <a:rPr lang="en-US" sz="2400" b="1" dirty="0" smtClean="0">
                <a:solidFill>
                  <a:srgbClr val="002060"/>
                </a:solidFill>
              </a:rPr>
              <a:t>Induction: slides 28-30 and 37-38</a:t>
            </a:r>
          </a:p>
          <a:p>
            <a:pPr>
              <a:lnSpc>
                <a:spcPct val="120000"/>
              </a:lnSpc>
              <a:buClr>
                <a:srgbClr val="0070C0"/>
              </a:buClr>
            </a:pPr>
            <a:r>
              <a:rPr lang="en-US" sz="2400" b="1" dirty="0" smtClean="0">
                <a:solidFill>
                  <a:srgbClr val="002060"/>
                </a:solidFill>
              </a:rPr>
              <a:t>Maintenance: slides 31-34 and 39-40</a:t>
            </a:r>
          </a:p>
          <a:p>
            <a:pPr>
              <a:lnSpc>
                <a:spcPct val="120000"/>
              </a:lnSpc>
              <a:buClr>
                <a:srgbClr val="0070C0"/>
              </a:buClr>
            </a:pPr>
            <a:r>
              <a:rPr lang="en-US" sz="2400" b="1" dirty="0" smtClean="0">
                <a:solidFill>
                  <a:srgbClr val="002060"/>
                </a:solidFill>
              </a:rPr>
              <a:t>Rejection: slides 35-42</a:t>
            </a:r>
          </a:p>
          <a:p>
            <a:endParaRPr lang="en-US" dirty="0">
              <a:solidFill>
                <a:srgbClr val="002060"/>
              </a:solidFill>
            </a:endParaRPr>
          </a:p>
        </p:txBody>
      </p:sp>
      <p:sp>
        <p:nvSpPr>
          <p:cNvPr id="11" name="Title 1"/>
          <p:cNvSpPr txBox="1">
            <a:spLocks/>
          </p:cNvSpPr>
          <p:nvPr/>
        </p:nvSpPr>
        <p:spPr bwMode="auto">
          <a:xfrm>
            <a:off x="304800" y="19050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2060"/>
                </a:solidFill>
                <a:effectLst/>
                <a:uLnTx/>
                <a:uFillTx/>
                <a:latin typeface="+mj-lt"/>
                <a:ea typeface="+mj-ea"/>
                <a:cs typeface="+mj-cs"/>
              </a:rPr>
              <a:t>Immunosuppression:</a:t>
            </a:r>
            <a:endParaRPr kumimoji="0" lang="en-US" sz="4000" b="1" i="0" u="none" strike="noStrike" kern="0" cap="none" spc="0" normalizeH="0" baseline="0" noProof="0" dirty="0">
              <a:ln>
                <a:noFill/>
              </a:ln>
              <a:solidFill>
                <a:srgbClr val="002060"/>
              </a:solidFill>
              <a:effectLst/>
              <a:uLnTx/>
              <a:uFillTx/>
              <a:latin typeface="+mj-lt"/>
              <a:ea typeface="+mj-ea"/>
              <a:cs typeface="+mj-cs"/>
            </a:endParaRPr>
          </a:p>
        </p:txBody>
      </p:sp>
      <p:grpSp>
        <p:nvGrpSpPr>
          <p:cNvPr id="9" name="Group 8"/>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03869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562600" y="6146792"/>
            <a:ext cx="30480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discharge.</a:t>
            </a:r>
          </a:p>
        </p:txBody>
      </p:sp>
      <p:graphicFrame>
        <p:nvGraphicFramePr>
          <p:cNvPr id="14" name="Content Placeholder 9"/>
          <p:cNvGraphicFramePr>
            <a:graphicFrameLocks noGrp="1"/>
          </p:cNvGraphicFramePr>
          <p:nvPr>
            <p:ph idx="1"/>
            <p:extLst>
              <p:ext uri="{D42A27DB-BD31-4B8C-83A1-F6EECF244321}">
                <p14:modId xmlns:p14="http://schemas.microsoft.com/office/powerpoint/2010/main" val="3543423416"/>
              </p:ext>
            </p:extLst>
          </p:nvPr>
        </p:nvGraphicFramePr>
        <p:xfrm>
          <a:off x="152400" y="1371600"/>
          <a:ext cx="88392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457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a:t>
            </a:r>
            <a:br>
              <a:rPr lang="en-US" sz="2400" kern="0" dirty="0" smtClean="0">
                <a:solidFill>
                  <a:srgbClr val="002060"/>
                </a:solidFill>
              </a:rPr>
            </a:br>
            <a:r>
              <a:rPr lang="en-US" sz="2000" i="1" kern="0" dirty="0" smtClean="0">
                <a:solidFill>
                  <a:srgbClr val="002060"/>
                </a:solidFill>
              </a:rPr>
              <a:t> </a:t>
            </a:r>
            <a:r>
              <a:rPr lang="en-US" sz="2000" kern="0" dirty="0" smtClean="0">
                <a:solidFill>
                  <a:srgbClr val="002060"/>
                </a:solidFill>
              </a:rPr>
              <a:t/>
            </a:r>
            <a:br>
              <a:rPr lang="en-US" sz="2000" kern="0" dirty="0" smtClean="0">
                <a:solidFill>
                  <a:srgbClr val="002060"/>
                </a:solidFill>
              </a:rPr>
            </a:br>
            <a:endParaRPr lang="en-US" sz="2000" kern="0" dirty="0">
              <a:solidFill>
                <a:srgbClr val="002060"/>
              </a:solidFill>
            </a:endParaRPr>
          </a:p>
        </p:txBody>
      </p:sp>
      <p:sp>
        <p:nvSpPr>
          <p:cNvPr id="3" name="title_cohort"/>
          <p:cNvSpPr txBox="1"/>
          <p:nvPr/>
        </p:nvSpPr>
        <p:spPr>
          <a:xfrm>
            <a:off x="2082800" y="1047026"/>
            <a:ext cx="55626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1" name="pvalues"/>
          <p:cNvSpPr txBox="1"/>
          <p:nvPr/>
        </p:nvSpPr>
        <p:spPr>
          <a:xfrm>
            <a:off x="6934200" y="2286000"/>
            <a:ext cx="1293301" cy="323165"/>
          </a:xfrm>
          <a:prstGeom prst="rect">
            <a:avLst/>
          </a:prstGeom>
          <a:noFill/>
        </p:spPr>
        <p:txBody>
          <a:bodyPr wrap="square" rtlCol="0">
            <a:spAutoFit/>
          </a:bodyPr>
          <a:lstStyle/>
          <a:p>
            <a:pPr algn="ctr"/>
            <a:r>
              <a:rPr lang="en-US" sz="1500" b="1" dirty="0" smtClean="0">
                <a:solidFill>
                  <a:schemeClr val="bg2"/>
                </a:solidFill>
              </a:rPr>
              <a:t>N = 19,086</a:t>
            </a:r>
            <a:endParaRPr lang="en-US" sz="1500" b="1" dirty="0">
              <a:solidFill>
                <a:schemeClr val="bg2"/>
              </a:solidFill>
            </a:endParaRPr>
          </a:p>
        </p:txBody>
      </p:sp>
    </p:spTree>
    <p:extLst>
      <p:ext uri="{BB962C8B-B14F-4D97-AF65-F5344CB8AC3E}">
        <p14:creationId xmlns:p14="http://schemas.microsoft.com/office/powerpoint/2010/main" val="3151597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143651289"/>
              </p:ext>
            </p:extLst>
          </p:nvPr>
        </p:nvGraphicFramePr>
        <p:xfrm>
          <a:off x="152400" y="1401342"/>
          <a:ext cx="8839200" cy="516094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5562600" y="6146792"/>
            <a:ext cx="30480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discharge.</a:t>
            </a:r>
          </a:p>
        </p:txBody>
      </p:sp>
      <p:sp>
        <p:nvSpPr>
          <p:cNvPr id="15" name="Title 1"/>
          <p:cNvSpPr txBox="1">
            <a:spLocks/>
          </p:cNvSpPr>
          <p:nvPr/>
        </p:nvSpPr>
        <p:spPr bwMode="auto">
          <a:xfrm>
            <a:off x="0" y="312943"/>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Induction Immunosuppression by Location</a:t>
            </a:r>
            <a:br>
              <a:rPr lang="en-US" sz="2400" kern="0" dirty="0" smtClean="0">
                <a:solidFill>
                  <a:srgbClr val="002060"/>
                </a:solidFill>
              </a:rPr>
            </a:br>
            <a:r>
              <a:rPr lang="en-US" sz="2400" i="1" kern="0" dirty="0" smtClean="0">
                <a:solidFill>
                  <a:srgbClr val="002060"/>
                </a:solidFill>
              </a:rPr>
              <a:t> </a:t>
            </a:r>
            <a:endParaRPr lang="en-US" sz="2000" kern="0" dirty="0">
              <a:solidFill>
                <a:srgbClr val="002060"/>
              </a:solidFill>
            </a:endParaRPr>
          </a:p>
        </p:txBody>
      </p:sp>
      <p:sp>
        <p:nvSpPr>
          <p:cNvPr id="3" name="title_cohort"/>
          <p:cNvSpPr txBox="1"/>
          <p:nvPr/>
        </p:nvSpPr>
        <p:spPr>
          <a:xfrm>
            <a:off x="2087034" y="1052032"/>
            <a:ext cx="51816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65253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2209800"/>
            <a:ext cx="8686800" cy="3810000"/>
          </a:xfrm>
        </p:spPr>
        <p:txBody>
          <a:bodyPr lIns="9144" rIns="9144"/>
          <a:lstStyle/>
          <a:p>
            <a:pPr>
              <a:lnSpc>
                <a:spcPct val="120000"/>
              </a:lnSpc>
              <a:spcBef>
                <a:spcPts val="400"/>
              </a:spcBef>
              <a:buClr>
                <a:srgbClr val="0070C0"/>
              </a:buClr>
            </a:pPr>
            <a:r>
              <a:rPr lang="en-US" sz="2800" b="1" dirty="0" smtClean="0">
                <a:solidFill>
                  <a:srgbClr val="002060"/>
                </a:solidFill>
              </a:rPr>
              <a:t>Diagnosis: slides 4-6, 11, 21, 23 and 25</a:t>
            </a:r>
          </a:p>
          <a:p>
            <a:pPr>
              <a:lnSpc>
                <a:spcPct val="120000"/>
              </a:lnSpc>
              <a:spcBef>
                <a:spcPts val="400"/>
              </a:spcBef>
              <a:buClr>
                <a:srgbClr val="0070C0"/>
              </a:buClr>
            </a:pPr>
            <a:r>
              <a:rPr lang="en-US" sz="2800" b="1" dirty="0" smtClean="0">
                <a:solidFill>
                  <a:srgbClr val="002060"/>
                </a:solidFill>
              </a:rPr>
              <a:t>Retransplants by year: slide 7</a:t>
            </a:r>
          </a:p>
          <a:p>
            <a:pPr>
              <a:lnSpc>
                <a:spcPct val="120000"/>
              </a:lnSpc>
              <a:spcBef>
                <a:spcPts val="400"/>
              </a:spcBef>
              <a:buClr>
                <a:srgbClr val="0070C0"/>
              </a:buClr>
            </a:pPr>
            <a:r>
              <a:rPr lang="en-US" sz="2800" b="1" dirty="0" smtClean="0">
                <a:solidFill>
                  <a:srgbClr val="002060"/>
                </a:solidFill>
              </a:rPr>
              <a:t>Recipient and donor characteristics: slides 8-26</a:t>
            </a:r>
          </a:p>
        </p:txBody>
      </p:sp>
      <p:sp>
        <p:nvSpPr>
          <p:cNvPr id="12" name="Title 1"/>
          <p:cNvSpPr txBox="1">
            <a:spLocks/>
          </p:cNvSpPr>
          <p:nvPr/>
        </p:nvSpPr>
        <p:spPr bwMode="auto">
          <a:xfrm>
            <a:off x="152400" y="533400"/>
            <a:ext cx="88392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2060"/>
                </a:solidFill>
                <a:effectLst/>
                <a:uLnTx/>
                <a:uFillTx/>
                <a:latin typeface="+mj-lt"/>
                <a:ea typeface="+mj-ea"/>
                <a:cs typeface="+mj-cs"/>
              </a:rPr>
              <a:t>Donor and Recipient Characteristics:</a:t>
            </a:r>
            <a:endParaRPr kumimoji="0" lang="en-US" sz="4000" b="1" i="0" u="none" strike="noStrike" kern="0" cap="none" spc="0" normalizeH="0" baseline="0" noProof="0" dirty="0">
              <a:ln>
                <a:noFill/>
              </a:ln>
              <a:solidFill>
                <a:srgbClr val="002060"/>
              </a:solidFill>
              <a:effectLst/>
              <a:uLnTx/>
              <a:uFillTx/>
              <a:latin typeface="+mj-lt"/>
              <a:ea typeface="+mj-ea"/>
              <a:cs typeface="+mj-cs"/>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62818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03468676"/>
              </p:ext>
            </p:extLst>
          </p:nvPr>
        </p:nvGraphicFramePr>
        <p:xfrm>
          <a:off x="152400" y="1600200"/>
          <a:ext cx="89154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Induction Type </a:t>
            </a:r>
            <a:br>
              <a:rPr lang="en-US" sz="2400" kern="0" dirty="0" smtClean="0">
                <a:solidFill>
                  <a:srgbClr val="002060"/>
                </a:solidFill>
              </a:rPr>
            </a:br>
            <a:r>
              <a:rPr lang="en-US" sz="2000" kern="0" dirty="0" smtClean="0">
                <a:solidFill>
                  <a:srgbClr val="002060"/>
                </a:solidFill>
              </a:rPr>
              <a:t>Conditional on Survival to 14 Days</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4343400" y="1833041"/>
            <a:ext cx="4188901" cy="461665"/>
          </a:xfrm>
          <a:prstGeom prst="rect">
            <a:avLst/>
          </a:prstGeom>
          <a:noFill/>
        </p:spPr>
        <p:txBody>
          <a:bodyPr wrap="square" rtlCol="0">
            <a:spAutoFit/>
          </a:bodyPr>
          <a:lstStyle/>
          <a:p>
            <a:r>
              <a:rPr lang="en-US" sz="1200" b="1" dirty="0">
                <a:solidFill>
                  <a:schemeClr val="bg2"/>
                </a:solidFill>
              </a:rPr>
              <a:t>No pair-wise comparisons were significant at p &lt; </a:t>
            </a:r>
            <a:r>
              <a:rPr lang="en-US" sz="1200" b="1" dirty="0" smtClean="0">
                <a:solidFill>
                  <a:schemeClr val="bg2"/>
                </a:solidFill>
              </a:rPr>
              <a:t>0.05 except IL-2R antagonist vs. Polyclonal.</a:t>
            </a:r>
            <a:endParaRPr lang="en-US" sz="1200" b="1" dirty="0">
              <a:solidFill>
                <a:schemeClr val="bg2"/>
              </a:solidFill>
            </a:endParaRPr>
          </a:p>
        </p:txBody>
      </p:sp>
      <p:sp>
        <p:nvSpPr>
          <p:cNvPr id="3" name="title_cohort"/>
          <p:cNvSpPr txBox="1"/>
          <p:nvPr/>
        </p:nvSpPr>
        <p:spPr>
          <a:xfrm>
            <a:off x="2057400" y="1217751"/>
            <a:ext cx="559965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22408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59593"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graphicFrame>
        <p:nvGraphicFramePr>
          <p:cNvPr id="22" name="Content Placeholder 3"/>
          <p:cNvGraphicFramePr>
            <a:graphicFrameLocks noGrp="1"/>
          </p:cNvGraphicFramePr>
          <p:nvPr>
            <p:ph idx="1"/>
            <p:extLst>
              <p:ext uri="{D42A27DB-BD31-4B8C-83A1-F6EECF244321}">
                <p14:modId xmlns:p14="http://schemas.microsoft.com/office/powerpoint/2010/main" val="297031955"/>
              </p:ext>
            </p:extLst>
          </p:nvPr>
        </p:nvGraphicFramePr>
        <p:xfrm>
          <a:off x="2" y="1447799"/>
          <a:ext cx="8991598" cy="4906741"/>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txBox="1">
            <a:spLocks/>
          </p:cNvSpPr>
          <p:nvPr/>
        </p:nvSpPr>
        <p:spPr bwMode="auto">
          <a:xfrm>
            <a:off x="228600" y="76200"/>
            <a:ext cx="8610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Maintenance Immunosuppression at Time of 1 Year</a:t>
            </a:r>
            <a:endParaRPr lang="en-US" sz="2000" kern="0" dirty="0">
              <a:solidFill>
                <a:srgbClr val="002060"/>
              </a:solidFill>
            </a:endParaRPr>
          </a:p>
        </p:txBody>
      </p:sp>
      <p:sp>
        <p:nvSpPr>
          <p:cNvPr id="11" name="pvalues"/>
          <p:cNvSpPr txBox="1"/>
          <p:nvPr/>
        </p:nvSpPr>
        <p:spPr>
          <a:xfrm>
            <a:off x="6441642" y="1732210"/>
            <a:ext cx="2207701" cy="323165"/>
          </a:xfrm>
          <a:prstGeom prst="rect">
            <a:avLst/>
          </a:prstGeom>
          <a:noFill/>
        </p:spPr>
        <p:txBody>
          <a:bodyPr wrap="square" rtlCol="0">
            <a:spAutoFit/>
          </a:bodyPr>
          <a:lstStyle/>
          <a:p>
            <a:pPr algn="ctr"/>
            <a:r>
              <a:rPr lang="en-US" sz="1500" b="1" dirty="0" smtClean="0">
                <a:solidFill>
                  <a:schemeClr val="bg2"/>
                </a:solidFill>
              </a:rPr>
              <a:t>N = 16,411</a:t>
            </a:r>
            <a:endParaRPr lang="en-US" sz="1500" b="1" dirty="0">
              <a:solidFill>
                <a:schemeClr val="bg2"/>
              </a:solidFill>
            </a:endParaRPr>
          </a:p>
        </p:txBody>
      </p:sp>
      <p:sp>
        <p:nvSpPr>
          <p:cNvPr id="3" name="title_cohort"/>
          <p:cNvSpPr txBox="1"/>
          <p:nvPr/>
        </p:nvSpPr>
        <p:spPr>
          <a:xfrm>
            <a:off x="2667000" y="1065546"/>
            <a:ext cx="6019800" cy="400110"/>
          </a:xfrm>
          <a:prstGeom prst="rect">
            <a:avLst/>
          </a:prstGeom>
          <a:noFill/>
        </p:spPr>
        <p:txBody>
          <a:bodyPr wrap="square" rtlCol="0">
            <a:spAutoFit/>
          </a:bodyPr>
          <a:lstStyle/>
          <a:p>
            <a:pPr algn="ctr"/>
            <a:r>
              <a:rPr lang="en-US" sz="2000" b="1" kern="0" dirty="0" smtClean="0">
                <a:solidFill>
                  <a:srgbClr val="002060"/>
                </a:solidFill>
              </a:rPr>
              <a:t>(Follow-ups: January 2009 – June 2017)</a:t>
            </a:r>
            <a:endParaRPr lang="en-US" sz="2000" b="1" kern="0" dirty="0">
              <a:solidFill>
                <a:srgbClr val="002060"/>
              </a:solidFill>
            </a:endParaRPr>
          </a:p>
        </p:txBody>
      </p:sp>
      <p:sp>
        <p:nvSpPr>
          <p:cNvPr id="4" name="TextBox 3"/>
          <p:cNvSpPr txBox="1"/>
          <p:nvPr/>
        </p:nvSpPr>
        <p:spPr>
          <a:xfrm>
            <a:off x="1676400" y="1026442"/>
            <a:ext cx="1981200" cy="461665"/>
          </a:xfrm>
          <a:prstGeom prst="rect">
            <a:avLst/>
          </a:prstGeom>
          <a:noFill/>
        </p:spPr>
        <p:txBody>
          <a:bodyPr wrap="square" rtlCol="0">
            <a:spAutoFit/>
          </a:bodyPr>
          <a:lstStyle/>
          <a:p>
            <a:r>
              <a:rPr lang="en-US" sz="2400" b="1" kern="0" dirty="0">
                <a:solidFill>
                  <a:srgbClr val="002060"/>
                </a:solidFill>
              </a:rPr>
              <a:t>Follow-up</a:t>
            </a:r>
            <a:endParaRPr lang="en-US" sz="24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444824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 Maintenance Immunosuppression at Time of 1 Year Follow-up by Year</a:t>
            </a:r>
            <a:endParaRPr lang="en-US" sz="20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8544345"/>
              </p:ext>
            </p:extLst>
          </p:nvPr>
        </p:nvGraphicFramePr>
        <p:xfrm>
          <a:off x="3" y="1447800"/>
          <a:ext cx="8980446" cy="468124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sp>
        <p:nvSpPr>
          <p:cNvPr id="11" name="TextBox 10"/>
          <p:cNvSpPr txBox="1"/>
          <p:nvPr/>
        </p:nvSpPr>
        <p:spPr>
          <a:xfrm>
            <a:off x="0" y="5886006"/>
            <a:ext cx="9144000" cy="307777"/>
          </a:xfrm>
          <a:prstGeom prst="rect">
            <a:avLst/>
          </a:prstGeom>
          <a:noFill/>
        </p:spPr>
        <p:txBody>
          <a:bodyPr wrap="square" rtlCol="0">
            <a:spAutoFit/>
          </a:bodyPr>
          <a:lstStyle/>
          <a:p>
            <a:pPr algn="ctr"/>
            <a:r>
              <a:rPr lang="en-US" sz="1400" b="1" dirty="0">
                <a:solidFill>
                  <a:srgbClr val="002060"/>
                </a:solidFill>
              </a:rPr>
              <a:t>NOTE: Different patients are analyzed in each </a:t>
            </a:r>
            <a:r>
              <a:rPr lang="en-US" sz="1400" b="1" dirty="0" smtClean="0">
                <a:solidFill>
                  <a:srgbClr val="002060"/>
                </a:solidFill>
              </a:rPr>
              <a:t>timeframe.</a:t>
            </a:r>
            <a:endParaRPr lang="en-US" sz="1400" b="1"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38532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245823"/>
          <a:ext cx="8915400" cy="490096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6008649" y="6259316"/>
            <a:ext cx="2971800" cy="461665"/>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p>
        </p:txBody>
      </p:sp>
      <p:sp>
        <p:nvSpPr>
          <p:cNvPr id="20" name="Title 2"/>
          <p:cNvSpPr txBox="1"/>
          <p:nvPr/>
        </p:nvSpPr>
        <p:spPr>
          <a:xfrm>
            <a:off x="152400" y="795328"/>
            <a:ext cx="3886200" cy="461665"/>
          </a:xfrm>
          <a:prstGeom prst="rect">
            <a:avLst/>
          </a:prstGeom>
          <a:noFill/>
        </p:spPr>
        <p:txBody>
          <a:bodyPr wrap="square" rtlCol="0">
            <a:spAutoFit/>
          </a:bodyPr>
          <a:lstStyle/>
          <a:p>
            <a:r>
              <a:rPr lang="en-US" sz="2400" b="1" kern="0" dirty="0">
                <a:solidFill>
                  <a:srgbClr val="002060"/>
                </a:solidFill>
              </a:rPr>
              <a:t>Time of </a:t>
            </a:r>
            <a:r>
              <a:rPr lang="en-US" sz="2400" b="1" kern="0" dirty="0" smtClean="0">
                <a:solidFill>
                  <a:srgbClr val="002060"/>
                </a:solidFill>
              </a:rPr>
              <a:t>1 Year Follow-up</a:t>
            </a:r>
            <a:endParaRPr lang="en-US" sz="2400" b="1" dirty="0">
              <a:solidFill>
                <a:srgbClr val="002060"/>
              </a:solidFill>
            </a:endParaRPr>
          </a:p>
        </p:txBody>
      </p:sp>
      <p:sp>
        <p:nvSpPr>
          <p:cNvPr id="12"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solidFill>
                  <a:srgbClr val="002060"/>
                </a:solidFill>
              </a:rPr>
              <a:t>Adult Heart Transplants</a:t>
            </a:r>
            <a:r>
              <a:rPr lang="en-US" sz="4400" kern="0" dirty="0" smtClean="0">
                <a:solidFill>
                  <a:srgbClr val="002060"/>
                </a:solidFill>
              </a:rPr>
              <a:t/>
            </a:r>
            <a:br>
              <a:rPr lang="en-US" sz="4400" kern="0" dirty="0" smtClean="0">
                <a:solidFill>
                  <a:srgbClr val="002060"/>
                </a:solidFill>
              </a:rPr>
            </a:br>
            <a:r>
              <a:rPr lang="en-US" sz="2000" kern="0" dirty="0" smtClean="0">
                <a:solidFill>
                  <a:srgbClr val="002060"/>
                </a:solidFill>
              </a:rPr>
              <a:t> </a:t>
            </a:r>
            <a:r>
              <a:rPr lang="en-US" sz="2400" kern="0" dirty="0" smtClean="0">
                <a:solidFill>
                  <a:srgbClr val="002060"/>
                </a:solidFill>
              </a:rPr>
              <a:t>Maintenance Immunosuppression Drug Combinations at</a:t>
            </a:r>
          </a:p>
          <a:p>
            <a:pPr>
              <a:lnSpc>
                <a:spcPct val="90000"/>
              </a:lnSpc>
            </a:pPr>
            <a:endParaRPr lang="en-US" sz="2400" kern="0" dirty="0">
              <a:solidFill>
                <a:srgbClr val="002060"/>
              </a:solidFill>
            </a:endParaRPr>
          </a:p>
          <a:p>
            <a:pPr>
              <a:lnSpc>
                <a:spcPct val="90000"/>
              </a:lnSpc>
            </a:pPr>
            <a:r>
              <a:rPr lang="en-US" sz="2400" kern="0" dirty="0" smtClean="0">
                <a:solidFill>
                  <a:srgbClr val="002060"/>
                </a:solidFill>
              </a:rPr>
              <a:t> </a:t>
            </a:r>
            <a:endParaRPr lang="en-US" sz="1900" kern="0" dirty="0">
              <a:solidFill>
                <a:srgbClr val="002060"/>
              </a:solidFill>
            </a:endParaRPr>
          </a:p>
        </p:txBody>
      </p:sp>
      <p:sp>
        <p:nvSpPr>
          <p:cNvPr id="3" name="title_cohort"/>
          <p:cNvSpPr txBox="1"/>
          <p:nvPr/>
        </p:nvSpPr>
        <p:spPr>
          <a:xfrm>
            <a:off x="4038600" y="845713"/>
            <a:ext cx="5029200" cy="400110"/>
          </a:xfrm>
          <a:prstGeom prst="rect">
            <a:avLst/>
          </a:prstGeom>
          <a:noFill/>
        </p:spPr>
        <p:txBody>
          <a:bodyPr wrap="square" rtlCol="0">
            <a:spAutoFit/>
          </a:bodyPr>
          <a:lstStyle/>
          <a:p>
            <a:r>
              <a:rPr lang="en-US" sz="2000" b="1" dirty="0" smtClean="0">
                <a:solidFill>
                  <a:srgbClr val="002060"/>
                </a:solidFill>
              </a:rPr>
              <a:t>(Follow-ups: January 2009 – June 2017)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10072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24000"/>
          <a:ext cx="8915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2"/>
          <p:cNvSpPr txBox="1"/>
          <p:nvPr/>
        </p:nvSpPr>
        <p:spPr>
          <a:xfrm>
            <a:off x="1385408" y="876300"/>
            <a:ext cx="1600200" cy="461665"/>
          </a:xfrm>
          <a:prstGeom prst="rect">
            <a:avLst/>
          </a:prstGeom>
          <a:noFill/>
        </p:spPr>
        <p:txBody>
          <a:bodyPr wrap="square" rtlCol="0">
            <a:spAutoFit/>
          </a:bodyPr>
          <a:lstStyle/>
          <a:p>
            <a:r>
              <a:rPr lang="en-US" sz="2400" b="1" kern="0" dirty="0">
                <a:solidFill>
                  <a:srgbClr val="002060"/>
                </a:solidFill>
              </a:rPr>
              <a:t>at 1 </a:t>
            </a:r>
            <a:r>
              <a:rPr lang="en-US" sz="2400" b="1" kern="0" dirty="0" smtClean="0">
                <a:solidFill>
                  <a:srgbClr val="002060"/>
                </a:solidFill>
              </a:rPr>
              <a:t>year</a:t>
            </a:r>
            <a:endParaRPr lang="en-US" sz="2400" b="1" dirty="0">
              <a:solidFill>
                <a:srgbClr val="002060"/>
              </a:solidFill>
            </a:endParaRPr>
          </a:p>
        </p:txBody>
      </p:sp>
      <p:sp>
        <p:nvSpPr>
          <p:cNvPr id="12" name="Title 1"/>
          <p:cNvSpPr txBox="1">
            <a:spLocks/>
          </p:cNvSpPr>
          <p:nvPr/>
        </p:nvSpPr>
        <p:spPr bwMode="auto">
          <a:xfrm>
            <a:off x="0" y="226678"/>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Maintenance Immunosuppression</a:t>
            </a:r>
          </a:p>
          <a:p>
            <a:r>
              <a:rPr lang="en-US" sz="2400" kern="0" dirty="0" smtClean="0">
                <a:solidFill>
                  <a:srgbClr val="002060"/>
                </a:solidFill>
              </a:rPr>
              <a:t/>
            </a:r>
            <a:br>
              <a:rPr lang="en-US" sz="2400" kern="0" dirty="0" smtClean="0">
                <a:solidFill>
                  <a:srgbClr val="002060"/>
                </a:solidFill>
              </a:rPr>
            </a:br>
            <a:r>
              <a:rPr lang="en-US" sz="2000" kern="0" dirty="0" smtClean="0">
                <a:solidFill>
                  <a:srgbClr val="002060"/>
                </a:solidFill>
              </a:rPr>
              <a:t>Conditional on Survival to 1 Year</a:t>
            </a:r>
            <a:endParaRPr lang="en-US" sz="2000" kern="0" dirty="0">
              <a:solidFill>
                <a:srgbClr val="002060"/>
              </a:solidFill>
            </a:endParaRPr>
          </a:p>
        </p:txBody>
      </p:sp>
      <p:sp>
        <p:nvSpPr>
          <p:cNvPr id="9" name="pvalues"/>
          <p:cNvSpPr txBox="1"/>
          <p:nvPr/>
        </p:nvSpPr>
        <p:spPr>
          <a:xfrm>
            <a:off x="3276600" y="3048000"/>
            <a:ext cx="1219200" cy="307777"/>
          </a:xfrm>
          <a:prstGeom prst="rect">
            <a:avLst/>
          </a:prstGeom>
          <a:noFill/>
        </p:spPr>
        <p:txBody>
          <a:bodyPr wrap="square" rtlCol="0">
            <a:spAutoFit/>
          </a:bodyPr>
          <a:lstStyle/>
          <a:p>
            <a:r>
              <a:rPr lang="en-US" sz="1400" b="1" dirty="0" smtClean="0">
                <a:solidFill>
                  <a:schemeClr val="bg2"/>
                </a:solidFill>
              </a:rPr>
              <a:t>p = 0.0639</a:t>
            </a:r>
            <a:endParaRPr lang="en-US" sz="1400" b="1" dirty="0">
              <a:solidFill>
                <a:schemeClr val="bg2"/>
              </a:solidFill>
            </a:endParaRPr>
          </a:p>
        </p:txBody>
      </p:sp>
      <p:sp>
        <p:nvSpPr>
          <p:cNvPr id="3" name="title_cohort"/>
          <p:cNvSpPr txBox="1"/>
          <p:nvPr/>
        </p:nvSpPr>
        <p:spPr>
          <a:xfrm>
            <a:off x="2692400" y="914381"/>
            <a:ext cx="51054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471812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Adult Heart Transplants </a:t>
            </a:r>
            <a:br>
              <a:rPr lang="en-US" sz="2600" dirty="0" smtClean="0">
                <a:solidFill>
                  <a:srgbClr val="002060"/>
                </a:solidFill>
              </a:rPr>
            </a:br>
            <a:r>
              <a:rPr lang="en-US" sz="2100" dirty="0" smtClean="0">
                <a:solidFill>
                  <a:srgbClr val="002060"/>
                </a:solidFill>
              </a:rPr>
              <a:t>% of Recipients Experiencing </a:t>
            </a:r>
            <a:r>
              <a:rPr lang="en-US" sz="2100" i="1" u="sng" dirty="0" smtClean="0">
                <a:solidFill>
                  <a:srgbClr val="002060"/>
                </a:solidFill>
              </a:rPr>
              <a:t>Treated</a:t>
            </a:r>
            <a:r>
              <a:rPr lang="en-US" sz="2100" dirty="0" smtClean="0">
                <a:solidFill>
                  <a:srgbClr val="002060"/>
                </a:solidFill>
              </a:rPr>
              <a:t> Rejection Between Transplant Discharge and 1-Year Follow-Up by Era</a:t>
            </a:r>
            <a:endParaRPr lang="en-US" sz="2100" dirty="0">
              <a:solidFill>
                <a:srgbClr val="002060"/>
              </a:solidFill>
            </a:endParaRPr>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3399767166"/>
              </p:ext>
            </p:extLst>
          </p:nvPr>
        </p:nvGraphicFramePr>
        <p:xfrm>
          <a:off x="0" y="1295400"/>
          <a:ext cx="8991600" cy="492762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2" name="pvalues"/>
          <p:cNvSpPr txBox="1"/>
          <p:nvPr/>
        </p:nvSpPr>
        <p:spPr>
          <a:xfrm>
            <a:off x="4267200" y="1656344"/>
            <a:ext cx="1219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38180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solidFill>
                  <a:srgbClr val="002060"/>
                </a:solidFill>
              </a:rPr>
              <a:t>Adult Heart Transplants </a:t>
            </a:r>
            <a:br>
              <a:rPr lang="en-US" sz="2600" dirty="0" smtClean="0">
                <a:solidFill>
                  <a:srgbClr val="002060"/>
                </a:solidFill>
              </a:rPr>
            </a:br>
            <a:r>
              <a:rPr lang="en-US" sz="2100" dirty="0" smtClean="0">
                <a:solidFill>
                  <a:srgbClr val="002060"/>
                </a:solidFill>
              </a:rPr>
              <a:t>% of Recipients Experiencing </a:t>
            </a:r>
            <a:r>
              <a:rPr lang="en-US" sz="2100" i="1" u="sng" dirty="0" smtClean="0">
                <a:solidFill>
                  <a:srgbClr val="002060"/>
                </a:solidFill>
              </a:rPr>
              <a:t>Any</a:t>
            </a:r>
            <a:r>
              <a:rPr lang="en-US" sz="2100" dirty="0" smtClean="0">
                <a:solidFill>
                  <a:srgbClr val="002060"/>
                </a:solidFill>
              </a:rPr>
              <a:t> Rejection Between Transplant Discharge and 1-Year Follow-Up by Era</a:t>
            </a:r>
            <a:endParaRPr lang="en-US" sz="2100" dirty="0">
              <a:solidFill>
                <a:srgbClr val="002060"/>
              </a:solidFill>
            </a:endParaRPr>
          </a:p>
        </p:txBody>
      </p:sp>
      <p:graphicFrame>
        <p:nvGraphicFramePr>
          <p:cNvPr id="19" name="Content Placeholder 3"/>
          <p:cNvGraphicFramePr>
            <a:graphicFrameLocks noGrp="1"/>
          </p:cNvGraphicFramePr>
          <p:nvPr>
            <p:ph idx="1"/>
            <p:extLst>
              <p:ext uri="{D42A27DB-BD31-4B8C-83A1-F6EECF244321}">
                <p14:modId xmlns:p14="http://schemas.microsoft.com/office/powerpoint/2010/main" val="971816778"/>
              </p:ext>
            </p:extLst>
          </p:nvPr>
        </p:nvGraphicFramePr>
        <p:xfrm>
          <a:off x="76200" y="1295400"/>
          <a:ext cx="89154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0"/>
          <p:cNvSpPr txBox="1"/>
          <p:nvPr/>
        </p:nvSpPr>
        <p:spPr>
          <a:xfrm>
            <a:off x="76200" y="5741499"/>
            <a:ext cx="5486399" cy="27699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2060"/>
                </a:solidFill>
              </a:rPr>
              <a:t>Analysis is limited to patients who were alive at the time of the follow-up.</a:t>
            </a:r>
            <a:endParaRPr lang="en-US" sz="1200" dirty="0">
              <a:solidFill>
                <a:srgbClr val="002060"/>
              </a:solidFill>
            </a:endParaRPr>
          </a:p>
        </p:txBody>
      </p:sp>
      <p:sp>
        <p:nvSpPr>
          <p:cNvPr id="21" name="pvalues"/>
          <p:cNvSpPr txBox="1"/>
          <p:nvPr/>
        </p:nvSpPr>
        <p:spPr>
          <a:xfrm>
            <a:off x="3924309" y="1700693"/>
            <a:ext cx="1219181" cy="30775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p&lt;0.0001</a:t>
            </a:r>
            <a:endParaRPr lang="en-US" sz="1400" b="1" dirty="0">
              <a:solidFill>
                <a:schemeClr val="bg2"/>
              </a:solidFill>
            </a:endParaRPr>
          </a:p>
        </p:txBody>
      </p:sp>
      <p:sp>
        <p:nvSpPr>
          <p:cNvPr id="12" name="TextBox 11"/>
          <p:cNvSpPr txBox="1"/>
          <p:nvPr/>
        </p:nvSpPr>
        <p:spPr>
          <a:xfrm>
            <a:off x="5562600" y="5959581"/>
            <a:ext cx="3352800" cy="646331"/>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Any rejection = Recipient was reported to  (1) have at least one acute rejection episode; or (2) have been hospitalized for rejection.</a:t>
            </a:r>
            <a:endParaRPr lang="en-US" sz="120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65033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14150686"/>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3500" y="5937047"/>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2" name="TextBox 11"/>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151072"/>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1900" kern="0" dirty="0" smtClean="0">
                <a:solidFill>
                  <a:srgbClr val="002060"/>
                </a:solidFill>
              </a:rPr>
              <a:t> </a:t>
            </a:r>
            <a:r>
              <a:rPr lang="en-US" sz="2200" kern="0" dirty="0" smtClean="0">
                <a:solidFill>
                  <a:srgbClr val="002060"/>
                </a:solidFill>
              </a:rPr>
              <a:t>% of Recipients Experiencing </a:t>
            </a:r>
            <a:r>
              <a:rPr lang="en-US" sz="2200" i="1" u="sng" kern="0" dirty="0" smtClean="0">
                <a:solidFill>
                  <a:srgbClr val="002060"/>
                </a:solidFill>
              </a:rPr>
              <a:t>Treated</a:t>
            </a:r>
            <a:r>
              <a:rPr lang="en-US" sz="2200" kern="0" dirty="0" smtClean="0">
                <a:solidFill>
                  <a:srgbClr val="002060"/>
                </a:solidFill>
              </a:rPr>
              <a:t> Rejection Between Transplant Discharge and 1-Year Follow-Up by Type of Induction</a:t>
            </a:r>
            <a:r>
              <a:rPr lang="en-US" sz="2400" kern="0" dirty="0" smtClean="0">
                <a:solidFill>
                  <a:srgbClr val="002060"/>
                </a:solidFill>
              </a:rPr>
              <a:t/>
            </a:r>
            <a:br>
              <a:rPr lang="en-US" sz="2400" kern="0" dirty="0" smtClean="0">
                <a:solidFill>
                  <a:srgbClr val="002060"/>
                </a:solidFill>
              </a:rPr>
            </a:br>
            <a:endParaRPr lang="en-US" sz="1900" kern="0" dirty="0">
              <a:solidFill>
                <a:srgbClr val="002060"/>
              </a:solidFill>
            </a:endParaRPr>
          </a:p>
        </p:txBody>
      </p:sp>
      <p:sp>
        <p:nvSpPr>
          <p:cNvPr id="14" name="pvalues"/>
          <p:cNvSpPr txBox="1"/>
          <p:nvPr/>
        </p:nvSpPr>
        <p:spPr>
          <a:xfrm>
            <a:off x="334417" y="5541019"/>
            <a:ext cx="8763033" cy="36930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2060"/>
                </a:solidFill>
              </a:rPr>
              <a:t>No Induction vs. Polyclonal: p = 0.0303; No Induction vs. IL-2R Antagonist: p = 0.0154; Polyclonal vs. IL-2R Antagonist: p = 0.9999</a:t>
            </a:r>
          </a:p>
        </p:txBody>
      </p:sp>
      <p:sp>
        <p:nvSpPr>
          <p:cNvPr id="3" name="title_cohort"/>
          <p:cNvSpPr txBox="1"/>
          <p:nvPr/>
        </p:nvSpPr>
        <p:spPr>
          <a:xfrm>
            <a:off x="2209800" y="1188751"/>
            <a:ext cx="5257800" cy="384721"/>
          </a:xfrm>
          <a:prstGeom prst="rect">
            <a:avLst/>
          </a:prstGeom>
          <a:noFill/>
        </p:spPr>
        <p:txBody>
          <a:bodyPr wrap="square" rtlCol="0">
            <a:spAutoFit/>
          </a:bodyPr>
          <a:lstStyle/>
          <a:p>
            <a:r>
              <a:rPr lang="en-US" sz="1900" b="1" kern="0" dirty="0" smtClean="0">
                <a:solidFill>
                  <a:srgbClr val="002060"/>
                </a:solidFill>
              </a:rPr>
              <a:t>(Follow-ups: January 2005 – June 2017)</a:t>
            </a:r>
            <a:endParaRPr lang="en-US" sz="19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118293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26041130"/>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6368" y="5954994"/>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0" name="TextBox 9"/>
          <p:cNvSpPr txBox="1"/>
          <p:nvPr/>
        </p:nvSpPr>
        <p:spPr>
          <a:xfrm>
            <a:off x="5562600" y="5959581"/>
            <a:ext cx="3352800" cy="646331"/>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Any rejection = Recipient was reported to  (1) have at least one acute rejection episode; or (2) have been hospitalized for rejection.</a:t>
            </a:r>
            <a:endParaRPr lang="en-US" sz="1200" dirty="0">
              <a:solidFill>
                <a:srgbClr val="002060"/>
              </a:solidFill>
            </a:endParaRPr>
          </a:p>
        </p:txBody>
      </p:sp>
      <p:sp>
        <p:nvSpPr>
          <p:cNvPr id="13" name="Title 1"/>
          <p:cNvSpPr txBox="1">
            <a:spLocks/>
          </p:cNvSpPr>
          <p:nvPr/>
        </p:nvSpPr>
        <p:spPr bwMode="auto">
          <a:xfrm>
            <a:off x="1270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1900" kern="0" dirty="0" smtClean="0">
                <a:solidFill>
                  <a:srgbClr val="002060"/>
                </a:solidFill>
              </a:rPr>
              <a:t> </a:t>
            </a:r>
            <a:r>
              <a:rPr lang="en-US" sz="2200" kern="0" dirty="0" smtClean="0">
                <a:solidFill>
                  <a:srgbClr val="002060"/>
                </a:solidFill>
              </a:rPr>
              <a:t>% of Recipients Experiencing </a:t>
            </a:r>
            <a:r>
              <a:rPr lang="en-US" sz="2200" i="1" u="sng" kern="0" dirty="0" smtClean="0">
                <a:solidFill>
                  <a:srgbClr val="002060"/>
                </a:solidFill>
              </a:rPr>
              <a:t>Any</a:t>
            </a:r>
            <a:r>
              <a:rPr lang="en-US" sz="2200" kern="0" dirty="0" smtClean="0">
                <a:solidFill>
                  <a:srgbClr val="002060"/>
                </a:solidFill>
              </a:rPr>
              <a:t> Rejection Between Transplant Discharge and 1-Year Follow-Up by Type of Induction</a:t>
            </a:r>
            <a:r>
              <a:rPr lang="en-US" sz="2400" kern="0" dirty="0" smtClean="0">
                <a:solidFill>
                  <a:srgbClr val="002060"/>
                </a:solidFill>
              </a:rPr>
              <a:t/>
            </a:r>
            <a:br>
              <a:rPr lang="en-US" sz="2400" kern="0" dirty="0" smtClean="0">
                <a:solidFill>
                  <a:srgbClr val="002060"/>
                </a:solidFill>
              </a:rPr>
            </a:br>
            <a:endParaRPr lang="en-US" sz="1900" kern="0" dirty="0">
              <a:solidFill>
                <a:srgbClr val="002060"/>
              </a:solidFill>
            </a:endParaRPr>
          </a:p>
        </p:txBody>
      </p:sp>
      <p:sp>
        <p:nvSpPr>
          <p:cNvPr id="12" name="pvalues"/>
          <p:cNvSpPr txBox="1"/>
          <p:nvPr/>
        </p:nvSpPr>
        <p:spPr>
          <a:xfrm>
            <a:off x="381000" y="5450597"/>
            <a:ext cx="8534400" cy="369332"/>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rgbClr val="002060"/>
                </a:solidFill>
              </a:rPr>
              <a:t>No Induction vs. Polyclonal: p = 0.0265; No Induction vs. IL-2R Antagonist: p&lt;0.0001; Polyclonal vs. IL-2R Antagonist: p&lt;0.0001</a:t>
            </a:r>
          </a:p>
        </p:txBody>
      </p:sp>
      <p:sp>
        <p:nvSpPr>
          <p:cNvPr id="3" name="title_cohort"/>
          <p:cNvSpPr txBox="1"/>
          <p:nvPr/>
        </p:nvSpPr>
        <p:spPr>
          <a:xfrm>
            <a:off x="2209800" y="1191490"/>
            <a:ext cx="5562600" cy="384721"/>
          </a:xfrm>
          <a:prstGeom prst="rect">
            <a:avLst/>
          </a:prstGeom>
          <a:noFill/>
        </p:spPr>
        <p:txBody>
          <a:bodyPr wrap="square" rtlCol="0">
            <a:spAutoFit/>
          </a:bodyPr>
          <a:lstStyle/>
          <a:p>
            <a:r>
              <a:rPr lang="en-US" sz="1900" b="1" kern="0" dirty="0" smtClean="0">
                <a:solidFill>
                  <a:srgbClr val="002060"/>
                </a:solidFill>
              </a:rPr>
              <a:t>(Follow-ups: January 2005 – June 2017)</a:t>
            </a:r>
            <a:endParaRPr lang="en-US" sz="19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329994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30701929"/>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76200" y="5869793"/>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779109"/>
            <a:ext cx="3352800" cy="830997"/>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Treated rejection = Recipient was reported to (1) have at least one acute rejection episode that was treated with an anti-rejection agent; or (2) have been hospitalized for rejection.</a:t>
            </a:r>
          </a:p>
        </p:txBody>
      </p:sp>
      <p:sp>
        <p:nvSpPr>
          <p:cNvPr id="13" name="Title 1"/>
          <p:cNvSpPr txBox="1">
            <a:spLocks/>
          </p:cNvSpPr>
          <p:nvPr/>
        </p:nvSpPr>
        <p:spPr bwMode="auto">
          <a:xfrm>
            <a:off x="0" y="-21798"/>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Treated</a:t>
            </a:r>
            <a:r>
              <a:rPr lang="en-US" sz="2200" kern="0" dirty="0" smtClean="0">
                <a:solidFill>
                  <a:srgbClr val="002060"/>
                </a:solidFill>
              </a:rPr>
              <a:t> Rejection Between Transplant Discharge and 1-Year Follow-Up by Maintenance</a:t>
            </a:r>
            <a:endParaRPr lang="en-US" sz="1900" kern="0" dirty="0">
              <a:solidFill>
                <a:srgbClr val="002060"/>
              </a:solidFill>
            </a:endParaRPr>
          </a:p>
        </p:txBody>
      </p:sp>
      <p:sp>
        <p:nvSpPr>
          <p:cNvPr id="3" name="Title 2"/>
          <p:cNvSpPr txBox="1"/>
          <p:nvPr/>
        </p:nvSpPr>
        <p:spPr>
          <a:xfrm>
            <a:off x="800100" y="1152563"/>
            <a:ext cx="3276600" cy="430887"/>
          </a:xfrm>
          <a:prstGeom prst="rect">
            <a:avLst/>
          </a:prstGeom>
          <a:noFill/>
        </p:spPr>
        <p:txBody>
          <a:bodyPr wrap="square" rtlCol="0">
            <a:spAutoFit/>
          </a:bodyPr>
          <a:lstStyle/>
          <a:p>
            <a:r>
              <a:rPr lang="en-US" sz="2200" b="1" kern="0" dirty="0">
                <a:solidFill>
                  <a:srgbClr val="002060"/>
                </a:solidFill>
              </a:rPr>
              <a:t>Immunosuppression </a:t>
            </a:r>
          </a:p>
        </p:txBody>
      </p:sp>
      <p:sp>
        <p:nvSpPr>
          <p:cNvPr id="22" name="pvalues"/>
          <p:cNvSpPr txBox="1"/>
          <p:nvPr/>
        </p:nvSpPr>
        <p:spPr>
          <a:xfrm>
            <a:off x="4953000" y="1981200"/>
            <a:ext cx="938273"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p&lt;0.0001</a:t>
            </a:r>
          </a:p>
        </p:txBody>
      </p:sp>
      <p:sp>
        <p:nvSpPr>
          <p:cNvPr id="21" name="title_cohort"/>
          <p:cNvSpPr txBox="1"/>
          <p:nvPr/>
        </p:nvSpPr>
        <p:spPr>
          <a:xfrm>
            <a:off x="3613037" y="1156304"/>
            <a:ext cx="5257800" cy="384721"/>
          </a:xfrm>
          <a:prstGeom prst="rect">
            <a:avLst/>
          </a:prstGeom>
          <a:noFill/>
        </p:spPr>
        <p:txBody>
          <a:bodyPr wrap="square" rtlCol="0">
            <a:spAutoFit/>
          </a:bodyPr>
          <a:lstStyle/>
          <a:p>
            <a:r>
              <a:rPr lang="en-US" sz="1900" b="1" kern="0" dirty="0" smtClean="0">
                <a:solidFill>
                  <a:srgbClr val="002060"/>
                </a:solidFill>
              </a:rPr>
              <a:t>(Follow-ups: January 2005 – June 2017)</a:t>
            </a:r>
            <a:endParaRPr lang="en-US" sz="1900" b="1" kern="0"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2657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Diagnosis</a:t>
            </a:r>
            <a:endParaRPr lang="en-US" sz="2400" dirty="0">
              <a:solidFill>
                <a:srgbClr val="002060"/>
              </a:solidFill>
            </a:endParaRPr>
          </a:p>
        </p:txBody>
      </p:sp>
      <p:graphicFrame>
        <p:nvGraphicFramePr>
          <p:cNvPr id="14" name="Content Placeholder 10"/>
          <p:cNvGraphicFramePr>
            <a:graphicFrameLocks/>
          </p:cNvGraphicFramePr>
          <p:nvPr>
            <p:extLst/>
          </p:nvPr>
        </p:nvGraphicFramePr>
        <p:xfrm>
          <a:off x="152400" y="1676400"/>
          <a:ext cx="4563534" cy="3995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p:cNvGraphicFramePr>
            <a:graphicFrameLocks/>
          </p:cNvGraphicFramePr>
          <p:nvPr>
            <p:extLst/>
          </p:nvPr>
        </p:nvGraphicFramePr>
        <p:xfrm>
          <a:off x="3517900" y="1219200"/>
          <a:ext cx="6007100" cy="4724400"/>
        </p:xfrm>
        <a:graphic>
          <a:graphicData uri="http://schemas.openxmlformats.org/drawingml/2006/chart">
            <c:chart xmlns:c="http://schemas.openxmlformats.org/drawingml/2006/chart" xmlns:r="http://schemas.openxmlformats.org/officeDocument/2006/relationships" r:id="rId4"/>
          </a:graphicData>
        </a:graphic>
      </p:graphicFrame>
      <p:sp>
        <p:nvSpPr>
          <p:cNvPr id="22" name="pvalues"/>
          <p:cNvSpPr txBox="1"/>
          <p:nvPr/>
        </p:nvSpPr>
        <p:spPr>
          <a:xfrm>
            <a:off x="5689977" y="5257800"/>
            <a:ext cx="2158623" cy="41437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1/2009 – 6/2017</a:t>
            </a:r>
            <a:endParaRPr lang="en-US" sz="1500" b="1" dirty="0">
              <a:solidFill>
                <a:srgbClr val="0070C0"/>
              </a:solidFill>
            </a:endParaRPr>
          </a:p>
        </p:txBody>
      </p:sp>
      <p:sp>
        <p:nvSpPr>
          <p:cNvPr id="16" name="title_cohort"/>
          <p:cNvSpPr txBox="1"/>
          <p:nvPr/>
        </p:nvSpPr>
        <p:spPr>
          <a:xfrm>
            <a:off x="838200" y="5260107"/>
            <a:ext cx="1922061" cy="4331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70C0"/>
                </a:solidFill>
              </a:rPr>
              <a:t>1/1982 – 6/2017</a:t>
            </a:r>
            <a:endParaRPr lang="en-US" sz="1500" b="1" dirty="0">
              <a:solidFill>
                <a:srgbClr val="0070C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0" name="Picture 19"/>
              <p:cNvPicPr>
                <a:picLocks noChangeAspect="1"/>
              </p:cNvPicPr>
              <p:nvPr/>
            </p:nvPicPr>
            <p:blipFill>
              <a:blip r:embed="rId5"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447549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86524631"/>
              </p:ext>
            </p:extLst>
          </p:nvPr>
        </p:nvGraphicFramePr>
        <p:xfrm>
          <a:off x="0" y="16002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3808" y="5909103"/>
            <a:ext cx="5486400" cy="276999"/>
          </a:xfrm>
          <a:prstGeom prst="rect">
            <a:avLst/>
          </a:prstGeom>
          <a:noFill/>
        </p:spPr>
        <p:txBody>
          <a:bodyPr wrap="square" rtlCol="0">
            <a:spAutoFit/>
          </a:bodyPr>
          <a:lstStyle/>
          <a:p>
            <a:r>
              <a:rPr lang="en-US" sz="1200" b="1" dirty="0">
                <a:solidFill>
                  <a:srgbClr val="002060"/>
                </a:solidFill>
              </a:rPr>
              <a:t>Analysis is limited to patients who were alive at the time of the follow-up.</a:t>
            </a:r>
            <a:endParaRPr lang="en-US" sz="1200" dirty="0">
              <a:solidFill>
                <a:srgbClr val="002060"/>
              </a:solidFill>
            </a:endParaRPr>
          </a:p>
        </p:txBody>
      </p:sp>
      <p:sp>
        <p:nvSpPr>
          <p:cNvPr id="17" name="TextBox 16"/>
          <p:cNvSpPr txBox="1"/>
          <p:nvPr/>
        </p:nvSpPr>
        <p:spPr>
          <a:xfrm>
            <a:off x="5562600" y="5959581"/>
            <a:ext cx="3352800" cy="646331"/>
          </a:xfrm>
          <a:prstGeom prst="rect">
            <a:avLst/>
          </a:prstGeom>
          <a:noFill/>
          <a:ln>
            <a:solidFill>
              <a:srgbClr val="002060"/>
            </a:solidFill>
          </a:ln>
        </p:spPr>
        <p:txBody>
          <a:bodyPr wrap="square" lIns="45720" rIns="45720" rtlCol="0">
            <a:spAutoFit/>
          </a:bodyPr>
          <a:lstStyle/>
          <a:p>
            <a:r>
              <a:rPr lang="en-US" sz="1200" b="1" dirty="0" smtClean="0">
                <a:solidFill>
                  <a:srgbClr val="002060"/>
                </a:solidFill>
              </a:rPr>
              <a:t>Any rejection = Recipient was reported to  (1) have at least one acute rejection episode; or (2) have been hospitalized for rejection.</a:t>
            </a:r>
            <a:endParaRPr lang="en-US" sz="1200" dirty="0">
              <a:solidFill>
                <a:srgbClr val="002060"/>
              </a:solidFill>
            </a:endParaRPr>
          </a:p>
        </p:txBody>
      </p:sp>
      <p:sp>
        <p:nvSpPr>
          <p:cNvPr id="14" name="Title 1"/>
          <p:cNvSpPr txBox="1">
            <a:spLocks/>
          </p:cNvSpPr>
          <p:nvPr/>
        </p:nvSpPr>
        <p:spPr bwMode="auto">
          <a:xfrm>
            <a:off x="0" y="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200" kern="0" dirty="0" smtClean="0">
                <a:solidFill>
                  <a:srgbClr val="002060"/>
                </a:solidFill>
              </a:rPr>
              <a:t> % of Recipients Experiencing </a:t>
            </a:r>
            <a:r>
              <a:rPr lang="en-US" sz="2200" i="1" u="sng" kern="0" dirty="0" smtClean="0">
                <a:solidFill>
                  <a:srgbClr val="002060"/>
                </a:solidFill>
              </a:rPr>
              <a:t>Any</a:t>
            </a:r>
            <a:r>
              <a:rPr lang="en-US" sz="2200" kern="0" dirty="0" smtClean="0">
                <a:solidFill>
                  <a:srgbClr val="002060"/>
                </a:solidFill>
              </a:rPr>
              <a:t> Rejection Between Transplant Discharge and 1-Year Follow-Up by Maintenance</a:t>
            </a:r>
            <a:endParaRPr lang="en-US" sz="1900" kern="0" dirty="0">
              <a:solidFill>
                <a:srgbClr val="002060"/>
              </a:solidFill>
            </a:endParaRPr>
          </a:p>
        </p:txBody>
      </p:sp>
      <p:sp>
        <p:nvSpPr>
          <p:cNvPr id="3" name="Title 2"/>
          <p:cNvSpPr txBox="1"/>
          <p:nvPr/>
        </p:nvSpPr>
        <p:spPr>
          <a:xfrm>
            <a:off x="781606" y="1154677"/>
            <a:ext cx="2980266" cy="430887"/>
          </a:xfrm>
          <a:prstGeom prst="rect">
            <a:avLst/>
          </a:prstGeom>
          <a:noFill/>
        </p:spPr>
        <p:txBody>
          <a:bodyPr wrap="square" rtlCol="0">
            <a:spAutoFit/>
          </a:bodyPr>
          <a:lstStyle/>
          <a:p>
            <a:r>
              <a:rPr lang="en-US" sz="2200" b="1" kern="0" dirty="0" smtClean="0">
                <a:solidFill>
                  <a:srgbClr val="002060"/>
                </a:solidFill>
              </a:rPr>
              <a:t>Immunosuppression</a:t>
            </a:r>
            <a:endParaRPr lang="en-US" sz="2200" b="1" dirty="0">
              <a:solidFill>
                <a:srgbClr val="002060"/>
              </a:solidFill>
            </a:endParaRPr>
          </a:p>
        </p:txBody>
      </p:sp>
      <p:sp>
        <p:nvSpPr>
          <p:cNvPr id="18" name="pvalues"/>
          <p:cNvSpPr txBox="1"/>
          <p:nvPr/>
        </p:nvSpPr>
        <p:spPr>
          <a:xfrm>
            <a:off x="6934200" y="2133600"/>
            <a:ext cx="938254" cy="21544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p&lt;0.0001</a:t>
            </a:r>
          </a:p>
        </p:txBody>
      </p:sp>
      <p:sp>
        <p:nvSpPr>
          <p:cNvPr id="23" name="title_cohort"/>
          <p:cNvSpPr txBox="1"/>
          <p:nvPr/>
        </p:nvSpPr>
        <p:spPr>
          <a:xfrm>
            <a:off x="3625737" y="1193880"/>
            <a:ext cx="4876800" cy="384721"/>
          </a:xfrm>
          <a:prstGeom prst="rect">
            <a:avLst/>
          </a:prstGeom>
          <a:noFill/>
        </p:spPr>
        <p:txBody>
          <a:bodyPr wrap="square" rtlCol="0">
            <a:spAutoFit/>
          </a:bodyPr>
          <a:lstStyle/>
          <a:p>
            <a:r>
              <a:rPr lang="en-US" sz="1900" b="1" kern="0" dirty="0" smtClean="0">
                <a:solidFill>
                  <a:srgbClr val="002060"/>
                </a:solidFill>
              </a:rPr>
              <a:t>(Follow-ups: January 2005 – June 2017)</a:t>
            </a:r>
            <a:endParaRPr lang="en-US" sz="19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12388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613210"/>
          <a:ext cx="89916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876300" y="3320497"/>
            <a:ext cx="6362700" cy="646331"/>
          </a:xfrm>
          <a:prstGeom prst="rect">
            <a:avLst/>
          </a:prstGeom>
          <a:solidFill>
            <a:schemeClr val="tx1"/>
          </a:solidFill>
        </p:spPr>
        <p:txBody>
          <a:bodyPr wrap="square" rtlCol="0">
            <a:spAutoFit/>
          </a:bodyPr>
          <a:lstStyle/>
          <a:p>
            <a:r>
              <a:rPr lang="en-US" sz="1200" b="1" dirty="0">
                <a:solidFill>
                  <a:schemeClr val="bg2"/>
                </a:solidFill>
              </a:rPr>
              <a:t>No pair-wise comparisons were significant at p &lt; 0.05 except:</a:t>
            </a:r>
          </a:p>
          <a:p>
            <a:pPr>
              <a:buFont typeface="Arial" pitchFamily="34" charset="0"/>
              <a:buChar char="•"/>
            </a:pPr>
            <a:r>
              <a:rPr lang="en-US" sz="1200" b="1" dirty="0">
                <a:solidFill>
                  <a:schemeClr val="bg2"/>
                </a:solidFill>
              </a:rPr>
              <a:t> primary/no rejection vs. primary/treated rejection and retx/treated rejection,</a:t>
            </a:r>
          </a:p>
          <a:p>
            <a:pPr>
              <a:buFont typeface="Arial" pitchFamily="34" charset="0"/>
              <a:buChar char="•"/>
            </a:pPr>
            <a:r>
              <a:rPr lang="en-US" sz="1200" b="1" dirty="0">
                <a:solidFill>
                  <a:schemeClr val="bg2"/>
                </a:solidFill>
              </a:rPr>
              <a:t> primary/untreated rejection vs. primary/ treated rejection and retx/treated </a:t>
            </a:r>
            <a:r>
              <a:rPr lang="en-US" sz="1200" b="1" dirty="0" smtClean="0">
                <a:solidFill>
                  <a:schemeClr val="bg2"/>
                </a:solidFill>
              </a:rPr>
              <a:t>rejection.</a:t>
            </a:r>
            <a:endParaRPr lang="en-US" sz="1200" b="1" dirty="0">
              <a:solidFill>
                <a:schemeClr val="bg2"/>
              </a:solidFill>
            </a:endParaRPr>
          </a:p>
        </p:txBody>
      </p:sp>
      <p:sp>
        <p:nvSpPr>
          <p:cNvPr id="10" name="TextBox 9"/>
          <p:cNvSpPr txBox="1"/>
          <p:nvPr/>
        </p:nvSpPr>
        <p:spPr>
          <a:xfrm>
            <a:off x="4953000" y="5674114"/>
            <a:ext cx="4114800" cy="1107996"/>
          </a:xfrm>
          <a:prstGeom prst="rect">
            <a:avLst/>
          </a:prstGeom>
          <a:noFill/>
          <a:ln>
            <a:solidFill>
              <a:srgbClr val="002060"/>
            </a:solidFill>
          </a:ln>
        </p:spPr>
        <p:txBody>
          <a:bodyPr wrap="square" lIns="45720" rIns="45720" rtlCol="0">
            <a:spAutoFit/>
          </a:bodyPr>
          <a:lstStyle/>
          <a:p>
            <a:r>
              <a:rPr lang="en-US" sz="1100" b="1" dirty="0" smtClean="0">
                <a:solidFill>
                  <a:srgbClr val="002060"/>
                </a:solidFill>
              </a:rPr>
              <a:t>Treated rejection = Recipient was reported to (1) have at least one acute rejection episode that was treated with an --rejection agent; or (2) have been hospitalized for rejection. No rejection = Recipient had (</a:t>
            </a:r>
            <a:r>
              <a:rPr lang="en-US" sz="1100" b="1" dirty="0">
                <a:solidFill>
                  <a:srgbClr val="002060"/>
                </a:solidFill>
              </a:rPr>
              <a:t>1</a:t>
            </a:r>
            <a:r>
              <a:rPr lang="en-US" sz="1100" b="1" dirty="0" smtClean="0">
                <a:solidFill>
                  <a:srgbClr val="002060"/>
                </a:solidFill>
              </a:rPr>
              <a:t>) no acute rejection episodes and (2) was reported either as not hospitalized for rejection or did not receive anti-rejection agents.</a:t>
            </a:r>
            <a:endParaRPr lang="en-US" sz="1100" dirty="0">
              <a:solidFill>
                <a:srgbClr val="002060"/>
              </a:solidFill>
            </a:endParaRPr>
          </a:p>
        </p:txBody>
      </p:sp>
      <p:sp>
        <p:nvSpPr>
          <p:cNvPr id="13" name="Title 1"/>
          <p:cNvSpPr txBox="1">
            <a:spLocks/>
          </p:cNvSpPr>
          <p:nvPr/>
        </p:nvSpPr>
        <p:spPr bwMode="auto">
          <a:xfrm>
            <a:off x="0" y="2286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Kaplan-Meier Survival by Treatment for Rejection Within 1</a:t>
            </a:r>
            <a:r>
              <a:rPr lang="en-US" sz="2300" kern="0" baseline="30000" dirty="0" smtClean="0">
                <a:solidFill>
                  <a:srgbClr val="002060"/>
                </a:solidFill>
              </a:rPr>
              <a:t>st</a:t>
            </a:r>
            <a:r>
              <a:rPr lang="en-US" sz="2300" kern="0" dirty="0" smtClean="0">
                <a:solidFill>
                  <a:srgbClr val="002060"/>
                </a:solidFill>
              </a:rPr>
              <a:t> Year</a:t>
            </a:r>
          </a:p>
          <a:p>
            <a:r>
              <a:rPr lang="en-US" sz="2000" kern="0" dirty="0" smtClean="0">
                <a:solidFill>
                  <a:srgbClr val="002060"/>
                </a:solidFill>
              </a:rPr>
              <a:t/>
            </a:r>
            <a:br>
              <a:rPr lang="en-US" sz="2000" kern="0" dirty="0" smtClean="0">
                <a:solidFill>
                  <a:srgbClr val="002060"/>
                </a:solidFill>
              </a:rPr>
            </a:br>
            <a:r>
              <a:rPr lang="en-US" sz="2000" kern="0" dirty="0" smtClean="0">
                <a:solidFill>
                  <a:srgbClr val="002060"/>
                </a:solidFill>
              </a:rPr>
              <a:t>Conditional on survival to 1 year</a:t>
            </a:r>
            <a:endParaRPr lang="en-US" sz="2000" kern="0" dirty="0">
              <a:solidFill>
                <a:srgbClr val="002060"/>
              </a:solidFill>
            </a:endParaRPr>
          </a:p>
        </p:txBody>
      </p:sp>
      <p:sp>
        <p:nvSpPr>
          <p:cNvPr id="3" name="Title 2"/>
          <p:cNvSpPr txBox="1"/>
          <p:nvPr/>
        </p:nvSpPr>
        <p:spPr>
          <a:xfrm>
            <a:off x="190500" y="922205"/>
            <a:ext cx="3810000" cy="446276"/>
          </a:xfrm>
          <a:prstGeom prst="rect">
            <a:avLst/>
          </a:prstGeom>
          <a:noFill/>
        </p:spPr>
        <p:txBody>
          <a:bodyPr wrap="square" rtlCol="0">
            <a:spAutoFit/>
          </a:bodyPr>
          <a:lstStyle/>
          <a:p>
            <a:r>
              <a:rPr lang="en-US" sz="2300" b="1" kern="0" dirty="0">
                <a:solidFill>
                  <a:srgbClr val="002060"/>
                </a:solidFill>
              </a:rPr>
              <a:t>and Transplant </a:t>
            </a:r>
            <a:r>
              <a:rPr lang="en-US" sz="2300" b="1" kern="0" dirty="0" smtClean="0">
                <a:solidFill>
                  <a:srgbClr val="002060"/>
                </a:solidFill>
              </a:rPr>
              <a:t>Type</a:t>
            </a:r>
            <a:endParaRPr lang="en-US" sz="2300" b="1" dirty="0">
              <a:solidFill>
                <a:srgbClr val="002060"/>
              </a:solidFill>
            </a:endParaRPr>
          </a:p>
        </p:txBody>
      </p:sp>
      <p:sp>
        <p:nvSpPr>
          <p:cNvPr id="21" name="title_cohort"/>
          <p:cNvSpPr txBox="1"/>
          <p:nvPr/>
        </p:nvSpPr>
        <p:spPr>
          <a:xfrm>
            <a:off x="3124200" y="940654"/>
            <a:ext cx="5943600" cy="400110"/>
          </a:xfrm>
          <a:prstGeom prst="rect">
            <a:avLst/>
          </a:prstGeom>
          <a:noFill/>
        </p:spPr>
        <p:txBody>
          <a:bodyPr wrap="square" rtlCol="0">
            <a:spAutoFit/>
          </a:bodyPr>
          <a:lstStyle/>
          <a:p>
            <a:r>
              <a:rPr lang="en-US" sz="2000" b="1" kern="0" dirty="0" smtClean="0">
                <a:solidFill>
                  <a:srgbClr val="002060"/>
                </a:solidFill>
              </a:rPr>
              <a:t>(1 Year Follow-ups: January 2005 – June 2016)</a:t>
            </a:r>
            <a:endParaRPr lang="en-US" sz="2000" b="1"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53313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1346226"/>
          <a:ext cx="9144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295400" y="5029200"/>
            <a:ext cx="6477000" cy="307777"/>
          </a:xfrm>
          <a:prstGeom prst="rect">
            <a:avLst/>
          </a:prstGeom>
          <a:noFill/>
        </p:spPr>
        <p:txBody>
          <a:bodyPr wrap="square" rtlCol="0">
            <a:spAutoFit/>
          </a:bodyPr>
          <a:lstStyle/>
          <a:p>
            <a:r>
              <a:rPr lang="en-US" sz="1400" b="1" dirty="0">
                <a:solidFill>
                  <a:schemeClr val="bg2"/>
                </a:solidFill>
              </a:rPr>
              <a:t>All pair-wise comparisons were statistically significant at p &lt; 0.0001.</a:t>
            </a:r>
          </a:p>
        </p:txBody>
      </p:sp>
      <p:sp>
        <p:nvSpPr>
          <p:cNvPr id="12" name="Title 1"/>
          <p:cNvSpPr txBox="1">
            <a:spLocks/>
          </p:cNvSpPr>
          <p:nvPr/>
        </p:nvSpPr>
        <p:spPr bwMode="auto">
          <a:xfrm>
            <a:off x="0" y="2159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300" kern="0" dirty="0" smtClean="0">
                <a:solidFill>
                  <a:srgbClr val="002060"/>
                </a:solidFill>
              </a:rPr>
              <a:t/>
            </a:r>
            <a:br>
              <a:rPr lang="en-US" sz="2300" kern="0" dirty="0" smtClean="0">
                <a:solidFill>
                  <a:srgbClr val="002060"/>
                </a:solidFill>
              </a:rPr>
            </a:br>
            <a:r>
              <a:rPr lang="en-US" sz="2400" dirty="0">
                <a:solidFill>
                  <a:srgbClr val="002060"/>
                </a:solidFill>
              </a:rPr>
              <a:t>Freedom from </a:t>
            </a:r>
            <a:r>
              <a:rPr lang="en-US" sz="2400" kern="0" dirty="0" smtClean="0">
                <a:solidFill>
                  <a:srgbClr val="002060"/>
                </a:solidFill>
              </a:rPr>
              <a:t>Hospitalization for Rejection by Era</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447800" y="989238"/>
            <a:ext cx="62484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559145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10600" cy="838200"/>
          </a:xfrm>
        </p:spPr>
        <p:txBody>
          <a:bodyPr/>
          <a:lstStyle/>
          <a:p>
            <a:r>
              <a:rPr lang="en-US" dirty="0" smtClean="0">
                <a:solidFill>
                  <a:srgbClr val="002060"/>
                </a:solidFill>
              </a:rPr>
              <a:t>Survival Analyses:</a:t>
            </a:r>
            <a:endParaRPr lang="en-US" dirty="0">
              <a:solidFill>
                <a:srgbClr val="002060"/>
              </a:solidFill>
            </a:endParaRPr>
          </a:p>
        </p:txBody>
      </p:sp>
      <p:sp>
        <p:nvSpPr>
          <p:cNvPr id="10" name="Content Placeholder 9"/>
          <p:cNvSpPr>
            <a:spLocks noGrp="1"/>
          </p:cNvSpPr>
          <p:nvPr>
            <p:ph idx="1"/>
          </p:nvPr>
        </p:nvSpPr>
        <p:spPr>
          <a:xfrm>
            <a:off x="228600" y="925317"/>
            <a:ext cx="8754534" cy="5250174"/>
          </a:xfrm>
        </p:spPr>
        <p:txBody>
          <a:bodyPr lIns="0" rIns="0"/>
          <a:lstStyle/>
          <a:p>
            <a:pPr marL="274320" indent="-274320">
              <a:spcBef>
                <a:spcPts val="0"/>
              </a:spcBef>
              <a:buClr>
                <a:srgbClr val="0070C0"/>
              </a:buClr>
            </a:pPr>
            <a:r>
              <a:rPr lang="en-US" sz="2150" b="1" dirty="0" smtClean="0">
                <a:solidFill>
                  <a:srgbClr val="002060"/>
                </a:solidFill>
              </a:rPr>
              <a:t>by era: slides 44-45, 61-65 and 73 </a:t>
            </a:r>
          </a:p>
          <a:p>
            <a:pPr marL="274320" indent="-274320">
              <a:spcBef>
                <a:spcPts val="0"/>
              </a:spcBef>
              <a:buClr>
                <a:srgbClr val="0070C0"/>
              </a:buClr>
            </a:pPr>
            <a:r>
              <a:rPr lang="en-US" sz="2150" b="1" dirty="0" smtClean="0">
                <a:solidFill>
                  <a:srgbClr val="002060"/>
                </a:solidFill>
              </a:rPr>
              <a:t>by diagnosis: slides 46-51 and 61-65</a:t>
            </a:r>
          </a:p>
          <a:p>
            <a:pPr marL="274320" indent="-274320">
              <a:spcBef>
                <a:spcPts val="0"/>
              </a:spcBef>
              <a:buClr>
                <a:srgbClr val="0070C0"/>
              </a:buClr>
            </a:pPr>
            <a:r>
              <a:rPr lang="en-US" sz="2150" b="1" dirty="0" smtClean="0">
                <a:solidFill>
                  <a:srgbClr val="002060"/>
                </a:solidFill>
              </a:rPr>
              <a:t>by transplant type: slides 41, 52-53 and 73</a:t>
            </a:r>
          </a:p>
          <a:p>
            <a:pPr marL="274320" indent="-274320">
              <a:spcBef>
                <a:spcPts val="0"/>
              </a:spcBef>
              <a:buClr>
                <a:srgbClr val="0070C0"/>
              </a:buClr>
            </a:pPr>
            <a:r>
              <a:rPr lang="en-US" sz="2150" b="1" dirty="0" smtClean="0">
                <a:solidFill>
                  <a:srgbClr val="002060"/>
                </a:solidFill>
              </a:rPr>
              <a:t>by age group: slides 54-56</a:t>
            </a:r>
          </a:p>
          <a:p>
            <a:pPr marL="274320" indent="-274320">
              <a:spcBef>
                <a:spcPts val="0"/>
              </a:spcBef>
              <a:buClr>
                <a:srgbClr val="0070C0"/>
              </a:buClr>
            </a:pPr>
            <a:r>
              <a:rPr lang="en-US" sz="2150" b="1" dirty="0" smtClean="0">
                <a:solidFill>
                  <a:srgbClr val="002060"/>
                </a:solidFill>
              </a:rPr>
              <a:t>by gender: slides 57-60</a:t>
            </a:r>
          </a:p>
          <a:p>
            <a:pPr marL="274320" indent="-274320">
              <a:spcBef>
                <a:spcPts val="0"/>
              </a:spcBef>
              <a:buClr>
                <a:srgbClr val="0070C0"/>
              </a:buClr>
            </a:pPr>
            <a:r>
              <a:rPr lang="en-US" sz="2150" b="1" dirty="0" smtClean="0">
                <a:solidFill>
                  <a:srgbClr val="002060"/>
                </a:solidFill>
              </a:rPr>
              <a:t>by PVR: slide 66</a:t>
            </a:r>
          </a:p>
          <a:p>
            <a:pPr marL="274320" indent="-274320">
              <a:spcBef>
                <a:spcPts val="0"/>
              </a:spcBef>
              <a:buClr>
                <a:srgbClr val="0070C0"/>
              </a:buClr>
            </a:pPr>
            <a:r>
              <a:rPr lang="en-US" sz="2150" b="1" dirty="0" smtClean="0">
                <a:solidFill>
                  <a:srgbClr val="002060"/>
                </a:solidFill>
              </a:rPr>
              <a:t>by recipient BMI: slide 67</a:t>
            </a:r>
          </a:p>
          <a:p>
            <a:pPr marL="274320" indent="-274320">
              <a:spcBef>
                <a:spcPts val="0"/>
              </a:spcBef>
              <a:buClr>
                <a:srgbClr val="0070C0"/>
              </a:buClr>
            </a:pPr>
            <a:r>
              <a:rPr lang="en-US" sz="2150" b="1" dirty="0" smtClean="0">
                <a:solidFill>
                  <a:srgbClr val="002060"/>
                </a:solidFill>
              </a:rPr>
              <a:t>by diabetes mellitus: slide 68</a:t>
            </a:r>
          </a:p>
          <a:p>
            <a:pPr marL="274320" indent="-274320">
              <a:spcBef>
                <a:spcPts val="0"/>
              </a:spcBef>
              <a:buClr>
                <a:srgbClr val="0070C0"/>
              </a:buClr>
            </a:pPr>
            <a:r>
              <a:rPr lang="en-US" sz="2150" b="1" dirty="0" smtClean="0">
                <a:solidFill>
                  <a:srgbClr val="002060"/>
                </a:solidFill>
              </a:rPr>
              <a:t>by cigarette history: slide 69</a:t>
            </a:r>
          </a:p>
          <a:p>
            <a:pPr marL="274320" indent="-274320">
              <a:spcBef>
                <a:spcPts val="0"/>
              </a:spcBef>
              <a:buClr>
                <a:srgbClr val="0070C0"/>
              </a:buClr>
            </a:pPr>
            <a:r>
              <a:rPr lang="en-US" sz="2150" b="1" dirty="0" smtClean="0">
                <a:solidFill>
                  <a:srgbClr val="002060"/>
                </a:solidFill>
              </a:rPr>
              <a:t>by mechanical circulatory support use: slides 70-72</a:t>
            </a:r>
          </a:p>
          <a:p>
            <a:pPr marL="274320" indent="-274320">
              <a:spcBef>
                <a:spcPts val="0"/>
              </a:spcBef>
              <a:buClr>
                <a:srgbClr val="0070C0"/>
              </a:buClr>
            </a:pPr>
            <a:r>
              <a:rPr lang="en-US" sz="2150" b="1" dirty="0" smtClean="0">
                <a:solidFill>
                  <a:srgbClr val="002060"/>
                </a:solidFill>
              </a:rPr>
              <a:t>by employment status post transplant: slide 74</a:t>
            </a:r>
          </a:p>
          <a:p>
            <a:pPr marL="274320" indent="-274320">
              <a:spcBef>
                <a:spcPts val="0"/>
              </a:spcBef>
              <a:buClr>
                <a:srgbClr val="0070C0"/>
              </a:buClr>
            </a:pPr>
            <a:r>
              <a:rPr lang="en-US" sz="2150" b="1" dirty="0" smtClean="0">
                <a:solidFill>
                  <a:srgbClr val="002060"/>
                </a:solidFill>
              </a:rPr>
              <a:t>by induction and immunosuppression: slides 30 and 34</a:t>
            </a:r>
          </a:p>
          <a:p>
            <a:pPr marL="274320" indent="-274320">
              <a:spcBef>
                <a:spcPts val="0"/>
              </a:spcBef>
              <a:buClr>
                <a:srgbClr val="0070C0"/>
              </a:buClr>
            </a:pPr>
            <a:r>
              <a:rPr lang="en-US" sz="2150" b="1" dirty="0" smtClean="0">
                <a:solidFill>
                  <a:srgbClr val="002060"/>
                </a:solidFill>
              </a:rPr>
              <a:t>by treatment for rejection: slide 41</a:t>
            </a:r>
          </a:p>
          <a:p>
            <a:pPr marL="274320" indent="-274320">
              <a:spcBef>
                <a:spcPts val="0"/>
              </a:spcBef>
              <a:buClr>
                <a:srgbClr val="0070C0"/>
              </a:buClr>
            </a:pPr>
            <a:r>
              <a:rPr lang="en-US" sz="2150" b="1" dirty="0" smtClean="0">
                <a:solidFill>
                  <a:srgbClr val="002060"/>
                </a:solidFill>
              </a:rPr>
              <a:t>by PRA: slide 75</a:t>
            </a:r>
          </a:p>
          <a:p>
            <a:pPr marL="274320" indent="-274320">
              <a:spcBef>
                <a:spcPts val="0"/>
              </a:spcBef>
              <a:buClr>
                <a:srgbClr val="0070C0"/>
              </a:buClr>
            </a:pPr>
            <a:r>
              <a:rPr lang="en-US" sz="2150" b="1" dirty="0">
                <a:solidFill>
                  <a:srgbClr val="002060"/>
                </a:solidFill>
              </a:rPr>
              <a:t>c</a:t>
            </a:r>
            <a:r>
              <a:rPr lang="en-US" sz="2150" b="1" dirty="0" smtClean="0">
                <a:solidFill>
                  <a:srgbClr val="002060"/>
                </a:solidFill>
              </a:rPr>
              <a:t>ause of death: </a:t>
            </a:r>
            <a:r>
              <a:rPr lang="en-US" sz="2150" b="1" dirty="0">
                <a:solidFill>
                  <a:srgbClr val="002060"/>
                </a:solidFill>
              </a:rPr>
              <a:t>slides </a:t>
            </a:r>
            <a:r>
              <a:rPr lang="en-US" sz="2150" b="1" dirty="0" smtClean="0">
                <a:solidFill>
                  <a:srgbClr val="002060"/>
                </a:solidFill>
              </a:rPr>
              <a:t>76-80</a:t>
            </a:r>
            <a:endParaRPr lang="en-US" sz="2150" b="1" dirty="0">
              <a:solidFill>
                <a:srgbClr val="002060"/>
              </a:solidFill>
            </a:endParaRPr>
          </a:p>
          <a:p>
            <a:pPr>
              <a:spcBef>
                <a:spcPts val="0"/>
              </a:spcBef>
            </a:pPr>
            <a:endParaRPr lang="en-US" sz="215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137974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474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 </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23" name="median_survival"/>
          <p:cNvSpPr txBox="1"/>
          <p:nvPr/>
        </p:nvSpPr>
        <p:spPr>
          <a:xfrm>
            <a:off x="1109961" y="4795004"/>
            <a:ext cx="5660986" cy="521201"/>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1982-1991=8.6; 1992-2001=10.5; 2002-2008=12.4; 2009-6/2016=NA</a:t>
            </a:r>
          </a:p>
        </p:txBody>
      </p:sp>
      <p:sp>
        <p:nvSpPr>
          <p:cNvPr id="9" name="pvalues"/>
          <p:cNvSpPr txBox="1"/>
          <p:nvPr/>
        </p:nvSpPr>
        <p:spPr>
          <a:xfrm>
            <a:off x="1022607" y="3827780"/>
            <a:ext cx="3487657" cy="523220"/>
          </a:xfrm>
          <a:prstGeom prst="rect">
            <a:avLst/>
          </a:prstGeom>
          <a:solidFill>
            <a:schemeClr val="tx1"/>
          </a:solidFill>
        </p:spPr>
        <p:txBody>
          <a:bodyPr wrap="square" rtlCol="0">
            <a:spAutoFit/>
          </a:bodyPr>
          <a:lstStyle/>
          <a:p>
            <a:r>
              <a:rPr lang="en-US" sz="1400" b="1" dirty="0">
                <a:solidFill>
                  <a:schemeClr val="bg2"/>
                </a:solidFill>
              </a:rPr>
              <a:t>All pair-wise comparisons were significant at p &lt; 0.0001.</a:t>
            </a:r>
          </a:p>
        </p:txBody>
      </p:sp>
      <p:sp>
        <p:nvSpPr>
          <p:cNvPr id="3" name="title_cohort"/>
          <p:cNvSpPr txBox="1"/>
          <p:nvPr/>
        </p:nvSpPr>
        <p:spPr>
          <a:xfrm>
            <a:off x="2036929" y="950938"/>
            <a:ext cx="52578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3274582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8381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Era Conditional on Survival to 1</a:t>
            </a:r>
            <a:endParaRPr lang="en-US" sz="2000" kern="0" dirty="0">
              <a:solidFill>
                <a:srgbClr val="002060"/>
              </a:solidFill>
            </a:endParaRPr>
          </a:p>
        </p:txBody>
      </p:sp>
      <p:sp>
        <p:nvSpPr>
          <p:cNvPr id="3" name="Title 2"/>
          <p:cNvSpPr txBox="1"/>
          <p:nvPr/>
        </p:nvSpPr>
        <p:spPr>
          <a:xfrm>
            <a:off x="1656342" y="953721"/>
            <a:ext cx="1075266" cy="461665"/>
          </a:xfrm>
          <a:prstGeom prst="rect">
            <a:avLst/>
          </a:prstGeom>
          <a:noFill/>
        </p:spPr>
        <p:txBody>
          <a:bodyPr wrap="square" rtlCol="0">
            <a:spAutoFit/>
          </a:bodyPr>
          <a:lstStyle/>
          <a:p>
            <a:r>
              <a:rPr lang="en-US" sz="2400" b="1" kern="0" dirty="0" smtClean="0">
                <a:solidFill>
                  <a:srgbClr val="002060"/>
                </a:solidFill>
              </a:rPr>
              <a:t>Year</a:t>
            </a:r>
            <a:endParaRPr lang="en-US" sz="2400" b="1" dirty="0">
              <a:solidFill>
                <a:srgbClr val="002060"/>
              </a:solidFill>
            </a:endParaRPr>
          </a:p>
        </p:txBody>
      </p:sp>
      <p:sp>
        <p:nvSpPr>
          <p:cNvPr id="25" name="median_survival"/>
          <p:cNvSpPr txBox="1"/>
          <p:nvPr/>
        </p:nvSpPr>
        <p:spPr>
          <a:xfrm>
            <a:off x="1143000" y="4782806"/>
            <a:ext cx="5701471" cy="533385"/>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1982-1991=11.9; 1992-2001=13.2; 2002-2008=NA; 2009-6/2016=NA</a:t>
            </a:r>
          </a:p>
        </p:txBody>
      </p:sp>
      <p:sp>
        <p:nvSpPr>
          <p:cNvPr id="9" name="pvalues"/>
          <p:cNvSpPr txBox="1"/>
          <p:nvPr/>
        </p:nvSpPr>
        <p:spPr>
          <a:xfrm>
            <a:off x="990600" y="3920477"/>
            <a:ext cx="4572000" cy="523220"/>
          </a:xfrm>
          <a:prstGeom prst="rect">
            <a:avLst/>
          </a:prstGeom>
          <a:solidFill>
            <a:schemeClr val="tx1"/>
          </a:solidFill>
        </p:spPr>
        <p:txBody>
          <a:bodyPr wrap="square" lIns="0" rIns="0" rtlCol="0">
            <a:spAutoFit/>
          </a:bodyPr>
          <a:lstStyle/>
          <a:p>
            <a:r>
              <a:rPr lang="en-US" sz="1400" b="1" dirty="0">
                <a:solidFill>
                  <a:schemeClr val="bg2"/>
                </a:solidFill>
              </a:rPr>
              <a:t>All pair-wise comparisons were significant at p &lt; 0.05 except 2002-2008 vs. 2009-6/2016.</a:t>
            </a:r>
          </a:p>
        </p:txBody>
      </p:sp>
      <p:sp>
        <p:nvSpPr>
          <p:cNvPr id="19" name="title_cohort"/>
          <p:cNvSpPr txBox="1"/>
          <p:nvPr/>
        </p:nvSpPr>
        <p:spPr>
          <a:xfrm>
            <a:off x="2408768" y="1014438"/>
            <a:ext cx="5735058"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74752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24262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Within 1 Year by Diagnosis</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990600" y="3670300"/>
            <a:ext cx="6705600" cy="307777"/>
          </a:xfrm>
          <a:prstGeom prst="rect">
            <a:avLst/>
          </a:prstGeom>
          <a:noFill/>
        </p:spPr>
        <p:txBody>
          <a:bodyPr wrap="square" rtlCol="0">
            <a:spAutoFit/>
          </a:bodyPr>
          <a:lstStyle/>
          <a:p>
            <a:r>
              <a:rPr lang="en-US" sz="1400" b="1" dirty="0">
                <a:solidFill>
                  <a:schemeClr val="bg2"/>
                </a:solidFill>
              </a:rPr>
              <a:t>All pair-wise comparisons were significant at p &lt; 0.05 except CHD vs. VCM.</a:t>
            </a:r>
          </a:p>
        </p:txBody>
      </p:sp>
      <p:sp>
        <p:nvSpPr>
          <p:cNvPr id="3" name="title_cohort"/>
          <p:cNvSpPr txBox="1"/>
          <p:nvPr/>
        </p:nvSpPr>
        <p:spPr>
          <a:xfrm>
            <a:off x="1714500" y="907034"/>
            <a:ext cx="5715000" cy="400110"/>
          </a:xfrm>
          <a:prstGeom prst="rect">
            <a:avLst/>
          </a:prstGeom>
          <a:noFill/>
        </p:spPr>
        <p:txBody>
          <a:bodyPr wrap="square" rtlCol="0">
            <a:spAutoFit/>
          </a:bodyPr>
          <a:lstStyle/>
          <a:p>
            <a:pPr algn="ctr"/>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35335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10" name="median_survival"/>
          <p:cNvSpPr txBox="1"/>
          <p:nvPr/>
        </p:nvSpPr>
        <p:spPr>
          <a:xfrm>
            <a:off x="3505200" y="2485356"/>
            <a:ext cx="5105400" cy="492443"/>
          </a:xfrm>
          <a:prstGeom prst="rect">
            <a:avLst/>
          </a:prstGeom>
          <a:solidFill>
            <a:schemeClr val="tx1"/>
          </a:solidFill>
          <a:ln>
            <a:solidFill>
              <a:schemeClr val="bg2"/>
            </a:solidFill>
          </a:ln>
        </p:spPr>
        <p:txBody>
          <a:bodyPr wrap="square" rtlCol="0">
            <a:spAutoFit/>
          </a:bodyPr>
          <a:lstStyle/>
          <a:p>
            <a:r>
              <a:rPr lang="en-US" sz="1300" b="1" dirty="0" smtClean="0">
                <a:solidFill>
                  <a:schemeClr val="bg2"/>
                </a:solidFill>
              </a:rPr>
              <a:t>Median survival (years):</a:t>
            </a:r>
          </a:p>
          <a:p>
            <a:r>
              <a:rPr lang="en-US" sz="1300" b="1" dirty="0" smtClean="0">
                <a:solidFill>
                  <a:schemeClr val="bg2"/>
                </a:solidFill>
              </a:rPr>
              <a:t>CHD=15.0; ICM=9.7; NICM=12.0; Retransplant=6.6; VCM=11.2</a:t>
            </a:r>
            <a:endParaRPr lang="en-US" sz="1300" b="1" dirty="0">
              <a:solidFill>
                <a:schemeClr val="bg2"/>
              </a:solidFill>
            </a:endParaRPr>
          </a:p>
        </p:txBody>
      </p:sp>
      <p:sp>
        <p:nvSpPr>
          <p:cNvPr id="9" name="pvalues"/>
          <p:cNvSpPr txBox="1"/>
          <p:nvPr/>
        </p:nvSpPr>
        <p:spPr>
          <a:xfrm>
            <a:off x="990600" y="4876800"/>
            <a:ext cx="4724400" cy="523220"/>
          </a:xfrm>
          <a:prstGeom prst="rect">
            <a:avLst/>
          </a:prstGeom>
          <a:noFill/>
        </p:spPr>
        <p:txBody>
          <a:bodyPr wrap="square" lIns="9144" rIns="9144" rtlCol="0">
            <a:spAutoFit/>
          </a:bodyPr>
          <a:lstStyle/>
          <a:p>
            <a:r>
              <a:rPr lang="en-US" sz="1400" b="1" dirty="0">
                <a:solidFill>
                  <a:schemeClr val="bg2"/>
                </a:solidFill>
              </a:rPr>
              <a:t>All pair-wise comparisons were significant at p &lt; 0.05 except CHD vs. NICM. </a:t>
            </a:r>
          </a:p>
        </p:txBody>
      </p:sp>
      <p:sp>
        <p:nvSpPr>
          <p:cNvPr id="3" name="title_cohort"/>
          <p:cNvSpPr txBox="1"/>
          <p:nvPr/>
        </p:nvSpPr>
        <p:spPr>
          <a:xfrm>
            <a:off x="1181100" y="946292"/>
            <a:ext cx="6781800" cy="400110"/>
          </a:xfrm>
          <a:prstGeom prst="rect">
            <a:avLst/>
          </a:prstGeom>
          <a:noFill/>
        </p:spPr>
        <p:txBody>
          <a:bodyPr wrap="square" rtlCol="0">
            <a:spAutoFit/>
          </a:bodyPr>
          <a:lstStyle/>
          <a:p>
            <a:pPr algn="ctr"/>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011540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2"/>
          <p:cNvSpPr txBox="1"/>
          <p:nvPr/>
        </p:nvSpPr>
        <p:spPr>
          <a:xfrm>
            <a:off x="1330961" y="919793"/>
            <a:ext cx="1524000" cy="461665"/>
          </a:xfrm>
          <a:prstGeom prst="rect">
            <a:avLst/>
          </a:prstGeom>
          <a:noFill/>
        </p:spPr>
        <p:txBody>
          <a:bodyPr wrap="square" rtlCol="0">
            <a:spAutoFit/>
          </a:bodyPr>
          <a:lstStyle/>
          <a:p>
            <a:r>
              <a:rPr lang="en-US" sz="2400" b="1" kern="0" dirty="0">
                <a:solidFill>
                  <a:srgbClr val="002060"/>
                </a:solidFill>
              </a:rPr>
              <a:t>to 1 </a:t>
            </a:r>
            <a:r>
              <a:rPr lang="en-US" sz="2400" b="1" kern="0" dirty="0" smtClean="0">
                <a:solidFill>
                  <a:srgbClr val="002060"/>
                </a:solidFill>
              </a:rPr>
              <a:t>Year</a:t>
            </a:r>
            <a:endParaRPr lang="en-US" sz="2400" b="1" kern="0" dirty="0">
              <a:solidFill>
                <a:srgbClr val="002060"/>
              </a:solidFill>
            </a:endParaRPr>
          </a:p>
        </p:txBody>
      </p:sp>
      <p:sp>
        <p:nvSpPr>
          <p:cNvPr id="14" name="Title 1"/>
          <p:cNvSpPr txBox="1">
            <a:spLocks/>
          </p:cNvSpPr>
          <p:nvPr/>
        </p:nvSpPr>
        <p:spPr bwMode="auto">
          <a:xfrm>
            <a:off x="-12700" y="6478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 Conditional on Survival</a:t>
            </a:r>
            <a:endParaRPr lang="en-US" sz="2000" kern="0" dirty="0">
              <a:solidFill>
                <a:srgbClr val="002060"/>
              </a:solidFill>
            </a:endParaRPr>
          </a:p>
        </p:txBody>
      </p:sp>
      <p:sp>
        <p:nvSpPr>
          <p:cNvPr id="10" name="median_survival"/>
          <p:cNvSpPr txBox="1"/>
          <p:nvPr/>
        </p:nvSpPr>
        <p:spPr>
          <a:xfrm>
            <a:off x="3581399" y="1524000"/>
            <a:ext cx="5096935" cy="492443"/>
          </a:xfrm>
          <a:prstGeom prst="rect">
            <a:avLst/>
          </a:prstGeom>
          <a:noFill/>
          <a:ln>
            <a:solidFill>
              <a:schemeClr val="bg2"/>
            </a:solidFill>
          </a:ln>
        </p:spPr>
        <p:txBody>
          <a:bodyPr wrap="square" lIns="45720" rIns="45720" rtlCol="0">
            <a:spAutoFit/>
          </a:bodyPr>
          <a:lstStyle/>
          <a:p>
            <a:r>
              <a:rPr lang="en-US" sz="1300" b="1" dirty="0" smtClean="0">
                <a:solidFill>
                  <a:schemeClr val="bg2"/>
                </a:solidFill>
              </a:rPr>
              <a:t>Median survival (years):</a:t>
            </a:r>
          </a:p>
          <a:p>
            <a:r>
              <a:rPr lang="en-US" sz="1300" b="1" dirty="0" smtClean="0">
                <a:solidFill>
                  <a:schemeClr val="bg2"/>
                </a:solidFill>
              </a:rPr>
              <a:t>CHD=20.1; ICM=12.0; NICM=14.4; Retransplant=11.6; VCM=14.6</a:t>
            </a:r>
            <a:endParaRPr lang="en-US" sz="1300" b="1" dirty="0">
              <a:solidFill>
                <a:schemeClr val="bg2"/>
              </a:solidFill>
            </a:endParaRPr>
          </a:p>
        </p:txBody>
      </p:sp>
      <p:sp>
        <p:nvSpPr>
          <p:cNvPr id="9" name="pvalues"/>
          <p:cNvSpPr txBox="1"/>
          <p:nvPr/>
        </p:nvSpPr>
        <p:spPr>
          <a:xfrm>
            <a:off x="797561" y="3845286"/>
            <a:ext cx="4114800" cy="461665"/>
          </a:xfrm>
          <a:prstGeom prst="rect">
            <a:avLst/>
          </a:prstGeom>
          <a:noFill/>
        </p:spPr>
        <p:txBody>
          <a:bodyPr wrap="square" rtlCol="0">
            <a:spAutoFit/>
          </a:bodyPr>
          <a:lstStyle/>
          <a:p>
            <a:r>
              <a:rPr lang="en-US" sz="1200" b="1" dirty="0">
                <a:solidFill>
                  <a:schemeClr val="bg2"/>
                </a:solidFill>
              </a:rPr>
              <a:t>All pair-wise comparisons were significant at p &lt; 0.05 except ICM vs. Retransplant and NICM vs. VCM.</a:t>
            </a:r>
          </a:p>
        </p:txBody>
      </p:sp>
      <p:sp>
        <p:nvSpPr>
          <p:cNvPr id="3" name="title_cohort"/>
          <p:cNvSpPr txBox="1"/>
          <p:nvPr/>
        </p:nvSpPr>
        <p:spPr>
          <a:xfrm>
            <a:off x="2717800" y="976564"/>
            <a:ext cx="54864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149193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1" y="95719"/>
            <a:ext cx="9144000" cy="11520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300" kern="0" dirty="0" smtClean="0">
                <a:solidFill>
                  <a:srgbClr val="002060"/>
                </a:solidFill>
              </a:rPr>
              <a:t>Kaplan-Meier Survival Within 1 Year (Panel A), Overall (Panel B) and Conditional on Survival to 1 Year (Panel C) by Diagnosis</a:t>
            </a:r>
            <a:endParaRPr lang="en-US" sz="2000" kern="0" dirty="0">
              <a:solidFill>
                <a:srgbClr val="002060"/>
              </a:solidFill>
            </a:endParaRPr>
          </a:p>
        </p:txBody>
      </p:sp>
      <p:graphicFrame>
        <p:nvGraphicFramePr>
          <p:cNvPr id="28" name="Content Placeholder 3"/>
          <p:cNvGraphicFramePr>
            <a:graphicFrameLocks noGrp="1"/>
          </p:cNvGraphicFramePr>
          <p:nvPr>
            <p:ph idx="1"/>
            <p:extLst/>
          </p:nvPr>
        </p:nvGraphicFramePr>
        <p:xfrm>
          <a:off x="-1" y="1287244"/>
          <a:ext cx="9026769" cy="53144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ontent Placeholder 3"/>
          <p:cNvGraphicFramePr>
            <a:graphicFrameLocks/>
          </p:cNvGraphicFramePr>
          <p:nvPr>
            <p:extLst/>
          </p:nvPr>
        </p:nvGraphicFramePr>
        <p:xfrm>
          <a:off x="3268134" y="1524000"/>
          <a:ext cx="2979760" cy="4914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ontent Placeholder 3"/>
          <p:cNvGraphicFramePr>
            <a:graphicFrameLocks/>
          </p:cNvGraphicFramePr>
          <p:nvPr>
            <p:extLst/>
          </p:nvPr>
        </p:nvGraphicFramePr>
        <p:xfrm>
          <a:off x="6096000" y="1752600"/>
          <a:ext cx="2895600" cy="4854890"/>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a:xfrm>
            <a:off x="2162810" y="2023473"/>
            <a:ext cx="1333500" cy="338554"/>
          </a:xfrm>
          <a:prstGeom prst="rect">
            <a:avLst/>
          </a:prstGeom>
          <a:noFill/>
        </p:spPr>
        <p:txBody>
          <a:bodyPr wrap="square" rtlCol="0">
            <a:spAutoFit/>
          </a:bodyPr>
          <a:lstStyle/>
          <a:p>
            <a:r>
              <a:rPr lang="en-US" sz="1600" b="1" dirty="0" smtClean="0">
                <a:solidFill>
                  <a:srgbClr val="002060"/>
                </a:solidFill>
              </a:rPr>
              <a:t>Panel A</a:t>
            </a:r>
            <a:endParaRPr lang="en-US" sz="1600" b="1" dirty="0">
              <a:solidFill>
                <a:srgbClr val="002060"/>
              </a:solidFill>
            </a:endParaRPr>
          </a:p>
        </p:txBody>
      </p:sp>
      <p:sp>
        <p:nvSpPr>
          <p:cNvPr id="32" name="TextBox 31"/>
          <p:cNvSpPr txBox="1"/>
          <p:nvPr/>
        </p:nvSpPr>
        <p:spPr>
          <a:xfrm>
            <a:off x="5028270" y="2010290"/>
            <a:ext cx="1333500" cy="338554"/>
          </a:xfrm>
          <a:prstGeom prst="rect">
            <a:avLst/>
          </a:prstGeom>
          <a:noFill/>
        </p:spPr>
        <p:txBody>
          <a:bodyPr wrap="square" rtlCol="0">
            <a:spAutoFit/>
          </a:bodyPr>
          <a:lstStyle/>
          <a:p>
            <a:r>
              <a:rPr lang="en-US" sz="1600" b="1" dirty="0" smtClean="0">
                <a:solidFill>
                  <a:srgbClr val="002060"/>
                </a:solidFill>
              </a:rPr>
              <a:t>Panel B</a:t>
            </a:r>
            <a:endParaRPr lang="en-US" sz="1600" b="1" dirty="0">
              <a:solidFill>
                <a:srgbClr val="002060"/>
              </a:solidFill>
            </a:endParaRPr>
          </a:p>
        </p:txBody>
      </p:sp>
      <p:sp>
        <p:nvSpPr>
          <p:cNvPr id="35" name="TextBox 34"/>
          <p:cNvSpPr txBox="1"/>
          <p:nvPr/>
        </p:nvSpPr>
        <p:spPr>
          <a:xfrm>
            <a:off x="7893730" y="2023473"/>
            <a:ext cx="1333500" cy="338554"/>
          </a:xfrm>
          <a:prstGeom prst="rect">
            <a:avLst/>
          </a:prstGeom>
          <a:noFill/>
        </p:spPr>
        <p:txBody>
          <a:bodyPr wrap="square" rtlCol="0">
            <a:spAutoFit/>
          </a:bodyPr>
          <a:lstStyle/>
          <a:p>
            <a:r>
              <a:rPr lang="en-US" sz="1600" b="1" dirty="0" smtClean="0">
                <a:solidFill>
                  <a:srgbClr val="002060"/>
                </a:solidFill>
              </a:rPr>
              <a:t>Panel C</a:t>
            </a:r>
            <a:endParaRPr lang="en-US" sz="1600" b="1" dirty="0">
              <a:solidFill>
                <a:srgbClr val="002060"/>
              </a:solidFill>
            </a:endParaRPr>
          </a:p>
        </p:txBody>
      </p:sp>
      <p:sp>
        <p:nvSpPr>
          <p:cNvPr id="36" name="pvalues"/>
          <p:cNvSpPr txBox="1"/>
          <p:nvPr/>
        </p:nvSpPr>
        <p:spPr>
          <a:xfrm>
            <a:off x="812502" y="4001318"/>
            <a:ext cx="2236346" cy="600164"/>
          </a:xfrm>
          <a:prstGeom prst="rect">
            <a:avLst/>
          </a:prstGeom>
          <a:solidFill>
            <a:schemeClr val="tx1"/>
          </a:solidFill>
        </p:spPr>
        <p:txBody>
          <a:bodyPr wrap="square" rtlCol="0">
            <a:spAutoFit/>
          </a:bodyPr>
          <a:lstStyle/>
          <a:p>
            <a:r>
              <a:rPr lang="en-US" sz="1100" b="1" dirty="0">
                <a:solidFill>
                  <a:schemeClr val="bg2"/>
                </a:solidFill>
              </a:rPr>
              <a:t>All pair-wise comparisons were significant at p &lt; 0.05 except CHD vs. VCM.</a:t>
            </a:r>
          </a:p>
        </p:txBody>
      </p:sp>
      <p:sp>
        <p:nvSpPr>
          <p:cNvPr id="37" name="pvalues"/>
          <p:cNvSpPr txBox="1"/>
          <p:nvPr/>
        </p:nvSpPr>
        <p:spPr>
          <a:xfrm>
            <a:off x="4419600" y="2404999"/>
            <a:ext cx="1600200" cy="769441"/>
          </a:xfrm>
          <a:prstGeom prst="rect">
            <a:avLst/>
          </a:prstGeom>
          <a:solidFill>
            <a:schemeClr val="tx1"/>
          </a:solidFill>
        </p:spPr>
        <p:txBody>
          <a:bodyPr wrap="square" lIns="9144" rIns="9144" rtlCol="0">
            <a:spAutoFit/>
          </a:bodyPr>
          <a:lstStyle/>
          <a:p>
            <a:r>
              <a:rPr lang="en-US" sz="1100" b="1" dirty="0">
                <a:solidFill>
                  <a:schemeClr val="bg2"/>
                </a:solidFill>
              </a:rPr>
              <a:t>All pair-wise comparisons were significant at p &lt; 0.05 except CHD vs. NICM. </a:t>
            </a:r>
            <a:r>
              <a:rPr lang="en-US" sz="1100" b="1" dirty="0" smtClean="0">
                <a:solidFill>
                  <a:schemeClr val="bg2"/>
                </a:solidFill>
              </a:rPr>
              <a:t> </a:t>
            </a:r>
            <a:endParaRPr lang="en-US" sz="1100" b="1" dirty="0">
              <a:solidFill>
                <a:schemeClr val="bg2"/>
              </a:solidFill>
            </a:endParaRPr>
          </a:p>
        </p:txBody>
      </p:sp>
      <p:sp>
        <p:nvSpPr>
          <p:cNvPr id="38" name="pvalues"/>
          <p:cNvSpPr txBox="1"/>
          <p:nvPr/>
        </p:nvSpPr>
        <p:spPr>
          <a:xfrm>
            <a:off x="6248400" y="3986535"/>
            <a:ext cx="1219200" cy="1384995"/>
          </a:xfrm>
          <a:prstGeom prst="rect">
            <a:avLst/>
          </a:prstGeom>
          <a:solidFill>
            <a:schemeClr val="tx1"/>
          </a:solidFill>
        </p:spPr>
        <p:txBody>
          <a:bodyPr wrap="square" rtlCol="0">
            <a:spAutoFit/>
          </a:bodyPr>
          <a:lstStyle/>
          <a:p>
            <a:r>
              <a:rPr lang="en-US" sz="1050" b="1" dirty="0" smtClean="0">
                <a:solidFill>
                  <a:schemeClr val="bg2"/>
                </a:solidFill>
              </a:rPr>
              <a:t>All </a:t>
            </a:r>
            <a:r>
              <a:rPr lang="en-US" sz="1050" b="1" dirty="0">
                <a:solidFill>
                  <a:schemeClr val="bg2"/>
                </a:solidFill>
              </a:rPr>
              <a:t>pair-wise comparisons were significant at p &lt; </a:t>
            </a:r>
            <a:r>
              <a:rPr lang="en-US" sz="1050" b="1" dirty="0" smtClean="0">
                <a:solidFill>
                  <a:schemeClr val="bg2"/>
                </a:solidFill>
              </a:rPr>
              <a:t>0.05 </a:t>
            </a:r>
            <a:r>
              <a:rPr lang="en-US" sz="1050" b="1" dirty="0">
                <a:solidFill>
                  <a:schemeClr val="bg2"/>
                </a:solidFill>
              </a:rPr>
              <a:t>except ICM vs. Retransplant and NICM vs. VCM.</a:t>
            </a:r>
          </a:p>
        </p:txBody>
      </p:sp>
      <p:sp>
        <p:nvSpPr>
          <p:cNvPr id="5" name="title_cohort"/>
          <p:cNvSpPr txBox="1"/>
          <p:nvPr/>
        </p:nvSpPr>
        <p:spPr>
          <a:xfrm>
            <a:off x="1752600" y="1183887"/>
            <a:ext cx="5638800" cy="400110"/>
          </a:xfrm>
          <a:prstGeom prst="rect">
            <a:avLst/>
          </a:prstGeom>
          <a:noFill/>
        </p:spPr>
        <p:txBody>
          <a:bodyPr wrap="square" rtlCol="0">
            <a:spAutoFit/>
          </a:bodyPr>
          <a:lstStyle/>
          <a:p>
            <a:pPr algn="ctr"/>
            <a:r>
              <a:rPr lang="en-US" sz="2000" b="1" kern="0" dirty="0" smtClean="0">
                <a:solidFill>
                  <a:srgbClr val="002060"/>
                </a:solidFill>
              </a:rPr>
              <a:t>(Transplants: January 1982 – June 2016)</a:t>
            </a:r>
            <a:endParaRPr lang="en-US" sz="2000" b="1" dirty="0">
              <a:solidFill>
                <a:srgbClr val="002060"/>
              </a:solidFill>
            </a:endParaRPr>
          </a:p>
        </p:txBody>
      </p:sp>
      <p:grpSp>
        <p:nvGrpSpPr>
          <p:cNvPr id="23" name="Group 22"/>
          <p:cNvGrpSpPr/>
          <p:nvPr/>
        </p:nvGrpSpPr>
        <p:grpSpPr>
          <a:xfrm>
            <a:off x="2" y="6146792"/>
            <a:ext cx="4715932" cy="711201"/>
            <a:chOff x="2" y="6146792"/>
            <a:chExt cx="4715932" cy="711201"/>
          </a:xfrm>
        </p:grpSpPr>
        <p:grpSp>
          <p:nvGrpSpPr>
            <p:cNvPr id="24" name="Group 23"/>
            <p:cNvGrpSpPr/>
            <p:nvPr/>
          </p:nvGrpSpPr>
          <p:grpSpPr>
            <a:xfrm>
              <a:off x="2" y="6146792"/>
              <a:ext cx="4715932" cy="711201"/>
              <a:chOff x="1" y="6067776"/>
              <a:chExt cx="4952999" cy="790224"/>
            </a:xfrm>
          </p:grpSpPr>
          <p:pic>
            <p:nvPicPr>
              <p:cNvPr id="26" name="Picture 25"/>
              <p:cNvPicPr>
                <a:picLocks noChangeAspect="1"/>
              </p:cNvPicPr>
              <p:nvPr/>
            </p:nvPicPr>
            <p:blipFill>
              <a:blip r:embed="rId6" cstate="print"/>
              <a:stretch>
                <a:fillRect/>
              </a:stretch>
            </p:blipFill>
            <p:spPr>
              <a:xfrm>
                <a:off x="1" y="6172200"/>
                <a:ext cx="4952999" cy="685800"/>
              </a:xfrm>
              <a:prstGeom prst="rect">
                <a:avLst/>
              </a:prstGeom>
              <a:ln>
                <a:solidFill>
                  <a:schemeClr val="bg2"/>
                </a:solidFill>
              </a:ln>
            </p:spPr>
          </p:pic>
          <p:sp>
            <p:nvSpPr>
              <p:cNvPr id="3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02797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0"/>
          <p:cNvGraphicFramePr>
            <a:graphicFrameLocks noGrp="1"/>
          </p:cNvGraphicFramePr>
          <p:nvPr>
            <p:ph idx="1"/>
            <p:extLst/>
          </p:nvPr>
        </p:nvGraphicFramePr>
        <p:xfrm>
          <a:off x="0" y="1143000"/>
          <a:ext cx="4724400"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ontent Placeholder 10"/>
          <p:cNvGraphicFramePr>
            <a:graphicFrameLocks/>
          </p:cNvGraphicFramePr>
          <p:nvPr>
            <p:extLst/>
          </p:nvPr>
        </p:nvGraphicFramePr>
        <p:xfrm>
          <a:off x="4267200" y="1163446"/>
          <a:ext cx="4724400" cy="3505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10"/>
          <p:cNvGraphicFramePr>
            <a:graphicFrameLocks/>
          </p:cNvGraphicFramePr>
          <p:nvPr>
            <p:extLst/>
          </p:nvPr>
        </p:nvGraphicFramePr>
        <p:xfrm>
          <a:off x="2200405" y="1475979"/>
          <a:ext cx="4724400" cy="4945267"/>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p:cNvSpPr txBox="1">
            <a:spLocks/>
          </p:cNvSpPr>
          <p:nvPr/>
        </p:nvSpPr>
        <p:spPr bwMode="auto">
          <a:xfrm>
            <a:off x="-9395" y="2413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Diagnosis by Location</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_cohort"/>
          <p:cNvSpPr txBox="1"/>
          <p:nvPr/>
        </p:nvSpPr>
        <p:spPr>
          <a:xfrm>
            <a:off x="2057400" y="919367"/>
            <a:ext cx="5257800" cy="400110"/>
          </a:xfrm>
          <a:prstGeom prst="rect">
            <a:avLst/>
          </a:prstGeom>
          <a:noFill/>
        </p:spPr>
        <p:txBody>
          <a:bodyPr wrap="square" rtlCol="0">
            <a:spAutoFit/>
          </a:bodyPr>
          <a:lstStyle/>
          <a:p>
            <a:r>
              <a:rPr lang="en-US" sz="2000" b="1" kern="0" dirty="0" smtClean="0">
                <a:solidFill>
                  <a:srgbClr val="002060"/>
                </a:solidFill>
              </a:rPr>
              <a:t>(Transplants: January 2009 – June 2017)</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22" name="Picture 21"/>
              <p:cNvPicPr>
                <a:picLocks noChangeAspect="1"/>
              </p:cNvPicPr>
              <p:nvPr/>
            </p:nvPicPr>
            <p:blipFill>
              <a:blip r:embed="rId6"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7326986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itle 1"/>
          <p:cNvSpPr txBox="1">
            <a:spLocks/>
          </p:cNvSpPr>
          <p:nvPr/>
        </p:nvSpPr>
        <p:spPr bwMode="auto">
          <a:xfrm>
            <a:off x="0" y="22667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Diagnosis</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762000" y="3695700"/>
            <a:ext cx="5562600" cy="692497"/>
          </a:xfrm>
          <a:prstGeom prst="rect">
            <a:avLst/>
          </a:prstGeom>
          <a:solidFill>
            <a:schemeClr val="tx1"/>
          </a:solidFill>
        </p:spPr>
        <p:txBody>
          <a:bodyPr wrap="square" rtlCol="0">
            <a:spAutoFit/>
          </a:bodyPr>
          <a:lstStyle/>
          <a:p>
            <a:r>
              <a:rPr lang="en-US" sz="1300" b="1" dirty="0">
                <a:solidFill>
                  <a:schemeClr val="bg2"/>
                </a:solidFill>
              </a:rPr>
              <a:t>All pair-wise comparisons were significant at p &lt; 0.05 except:</a:t>
            </a:r>
          </a:p>
          <a:p>
            <a:pPr marL="285750" indent="-285750">
              <a:buFont typeface="Arial" panose="020B0604020202020204" pitchFamily="34" charset="0"/>
              <a:buChar char="•"/>
            </a:pPr>
            <a:r>
              <a:rPr lang="en-US" sz="1300" b="1" dirty="0">
                <a:solidFill>
                  <a:schemeClr val="bg2"/>
                </a:solidFill>
              </a:rPr>
              <a:t>CHD vs. ICM, NICM, and VCM, </a:t>
            </a:r>
          </a:p>
          <a:p>
            <a:pPr marL="285750" indent="-285750">
              <a:buFont typeface="Arial" panose="020B0604020202020204" pitchFamily="34" charset="0"/>
              <a:buChar char="•"/>
            </a:pPr>
            <a:r>
              <a:rPr lang="en-US" sz="1300" b="1" dirty="0">
                <a:solidFill>
                  <a:schemeClr val="bg2"/>
                </a:solidFill>
              </a:rPr>
              <a:t>ICM vs. VCM and Retransplant vs. VCM.</a:t>
            </a:r>
          </a:p>
        </p:txBody>
      </p:sp>
      <p:sp>
        <p:nvSpPr>
          <p:cNvPr id="3" name="title_cohort"/>
          <p:cNvSpPr txBox="1"/>
          <p:nvPr/>
        </p:nvSpPr>
        <p:spPr>
          <a:xfrm>
            <a:off x="1485900" y="912252"/>
            <a:ext cx="61722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802681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0" y="6511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Kaplan-Meier Survival by Diagnosis Conditional on Survival</a:t>
            </a:r>
            <a:endParaRPr lang="en-US" sz="2000" kern="0" dirty="0">
              <a:solidFill>
                <a:srgbClr val="002060"/>
              </a:solidFill>
            </a:endParaRPr>
          </a:p>
        </p:txBody>
      </p:sp>
      <p:sp>
        <p:nvSpPr>
          <p:cNvPr id="16" name="Ttitle 2"/>
          <p:cNvSpPr txBox="1"/>
          <p:nvPr/>
        </p:nvSpPr>
        <p:spPr>
          <a:xfrm>
            <a:off x="1371600" y="959602"/>
            <a:ext cx="2209800" cy="461665"/>
          </a:xfrm>
          <a:prstGeom prst="rect">
            <a:avLst/>
          </a:prstGeom>
          <a:noFill/>
        </p:spPr>
        <p:txBody>
          <a:bodyPr wrap="square" rtlCol="0">
            <a:spAutoFit/>
          </a:bodyPr>
          <a:lstStyle/>
          <a:p>
            <a:r>
              <a:rPr lang="en-US" sz="2400" b="1" kern="0" dirty="0">
                <a:solidFill>
                  <a:srgbClr val="002060"/>
                </a:solidFill>
              </a:rPr>
              <a:t>to 1 </a:t>
            </a:r>
            <a:r>
              <a:rPr lang="en-US" sz="2400" b="1" kern="0" dirty="0" smtClean="0">
                <a:solidFill>
                  <a:srgbClr val="002060"/>
                </a:solidFill>
              </a:rPr>
              <a:t>Year</a:t>
            </a:r>
            <a:endParaRPr lang="en-US" sz="2400" b="1" dirty="0">
              <a:solidFill>
                <a:srgbClr val="002060"/>
              </a:solidFill>
            </a:endParaRPr>
          </a:p>
        </p:txBody>
      </p:sp>
      <p:sp>
        <p:nvSpPr>
          <p:cNvPr id="9" name="pvalues"/>
          <p:cNvSpPr txBox="1"/>
          <p:nvPr/>
        </p:nvSpPr>
        <p:spPr>
          <a:xfrm>
            <a:off x="869732" y="3578313"/>
            <a:ext cx="6248400" cy="523220"/>
          </a:xfrm>
          <a:prstGeom prst="rect">
            <a:avLst/>
          </a:prstGeom>
          <a:noFill/>
        </p:spPr>
        <p:txBody>
          <a:bodyPr wrap="square" rtlCol="0">
            <a:spAutoFit/>
          </a:bodyPr>
          <a:lstStyle/>
          <a:p>
            <a:r>
              <a:rPr lang="en-US" sz="1400" b="1" dirty="0">
                <a:solidFill>
                  <a:schemeClr val="bg2"/>
                </a:solidFill>
              </a:rPr>
              <a:t>All pair-wise comparisons were significant at p &lt; 0.05 except CHD vs. VCM, ICM vs. Retransplant and NICM vs. Retransplant.</a:t>
            </a:r>
          </a:p>
        </p:txBody>
      </p:sp>
      <p:sp>
        <p:nvSpPr>
          <p:cNvPr id="3" name="title_cohort"/>
          <p:cNvSpPr txBox="1"/>
          <p:nvPr/>
        </p:nvSpPr>
        <p:spPr>
          <a:xfrm>
            <a:off x="2706208" y="999431"/>
            <a:ext cx="53340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39267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22" name="median_survival"/>
          <p:cNvSpPr txBox="1"/>
          <p:nvPr/>
        </p:nvSpPr>
        <p:spPr>
          <a:xfrm>
            <a:off x="1066800" y="4800600"/>
            <a:ext cx="2819283" cy="51985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Primary=10.9; Retransplant=6.6</a:t>
            </a:r>
          </a:p>
        </p:txBody>
      </p:sp>
      <p:sp>
        <p:nvSpPr>
          <p:cNvPr id="9" name="pvalues"/>
          <p:cNvSpPr txBox="1"/>
          <p:nvPr/>
        </p:nvSpPr>
        <p:spPr>
          <a:xfrm>
            <a:off x="4876800" y="3048000"/>
            <a:ext cx="10668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41217" y="941016"/>
            <a:ext cx="5243992"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742358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txBox="1"/>
          <p:nvPr/>
        </p:nvSpPr>
        <p:spPr>
          <a:xfrm>
            <a:off x="726572" y="912838"/>
            <a:ext cx="3048000" cy="461665"/>
          </a:xfrm>
          <a:prstGeom prst="rect">
            <a:avLst/>
          </a:prstGeom>
          <a:noFill/>
        </p:spPr>
        <p:txBody>
          <a:bodyPr wrap="square" rtlCol="0">
            <a:spAutoFit/>
          </a:bodyPr>
          <a:lstStyle/>
          <a:p>
            <a:r>
              <a:rPr lang="en-US" sz="2400" b="1" kern="0" dirty="0">
                <a:solidFill>
                  <a:srgbClr val="002060"/>
                </a:solidFill>
              </a:rPr>
              <a:t>Survival to 1 </a:t>
            </a:r>
            <a:r>
              <a:rPr lang="en-US" sz="2400" b="1" kern="0" dirty="0" smtClean="0">
                <a:solidFill>
                  <a:srgbClr val="002060"/>
                </a:solidFill>
              </a:rPr>
              <a:t>Year</a:t>
            </a:r>
            <a:endParaRPr lang="en-US" sz="2400" b="1" kern="0" dirty="0">
              <a:solidFill>
                <a:srgbClr val="002060"/>
              </a:solidFill>
            </a:endParaRPr>
          </a:p>
        </p:txBody>
      </p:sp>
      <p:sp>
        <p:nvSpPr>
          <p:cNvPr id="12" name="Title 1"/>
          <p:cNvSpPr txBox="1">
            <a:spLocks/>
          </p:cNvSpPr>
          <p:nvPr/>
        </p:nvSpPr>
        <p:spPr bwMode="auto">
          <a:xfrm>
            <a:off x="0" y="5001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Transplant Type Conditional on</a:t>
            </a:r>
            <a:endParaRPr lang="en-US" sz="2000" kern="0" dirty="0">
              <a:solidFill>
                <a:srgbClr val="002060"/>
              </a:solidFill>
            </a:endParaRPr>
          </a:p>
        </p:txBody>
      </p:sp>
      <p:sp>
        <p:nvSpPr>
          <p:cNvPr id="23" name="median_survival"/>
          <p:cNvSpPr txBox="1"/>
          <p:nvPr/>
        </p:nvSpPr>
        <p:spPr>
          <a:xfrm>
            <a:off x="1014675" y="4769004"/>
            <a:ext cx="3100125" cy="51985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Primary=13.4; Retransplant=11.6</a:t>
            </a:r>
          </a:p>
        </p:txBody>
      </p:sp>
      <p:sp>
        <p:nvSpPr>
          <p:cNvPr id="9" name="pvalues"/>
          <p:cNvSpPr txBox="1"/>
          <p:nvPr/>
        </p:nvSpPr>
        <p:spPr>
          <a:xfrm>
            <a:off x="5486400" y="3059919"/>
            <a:ext cx="1905000" cy="304800"/>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15" name="title_cohort"/>
          <p:cNvSpPr txBox="1"/>
          <p:nvPr/>
        </p:nvSpPr>
        <p:spPr>
          <a:xfrm>
            <a:off x="3370514" y="971490"/>
            <a:ext cx="56388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56949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Age Group (Years)</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4549698" y="1676411"/>
            <a:ext cx="4023788" cy="609589"/>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18-39=13.3; 40-59=11.0; 60-69=9.4; 70+=8.5</a:t>
            </a:r>
          </a:p>
        </p:txBody>
      </p:sp>
      <p:sp>
        <p:nvSpPr>
          <p:cNvPr id="9" name="pvalues"/>
          <p:cNvSpPr txBox="1"/>
          <p:nvPr/>
        </p:nvSpPr>
        <p:spPr>
          <a:xfrm>
            <a:off x="5562600" y="2727980"/>
            <a:ext cx="2514600" cy="523220"/>
          </a:xfrm>
          <a:prstGeom prst="rect">
            <a:avLst/>
          </a:prstGeom>
          <a:noFill/>
        </p:spPr>
        <p:txBody>
          <a:bodyPr wrap="square" rtlCol="0">
            <a:spAutoFit/>
          </a:bodyPr>
          <a:lstStyle/>
          <a:p>
            <a:r>
              <a:rPr lang="en-US" sz="1400" b="1" dirty="0">
                <a:solidFill>
                  <a:schemeClr val="bg2"/>
                </a:solidFill>
              </a:rPr>
              <a:t>All pair-wise comparisons were significant at p &lt; 0.01.</a:t>
            </a:r>
          </a:p>
        </p:txBody>
      </p:sp>
      <p:sp>
        <p:nvSpPr>
          <p:cNvPr id="3" name="title_cohort"/>
          <p:cNvSpPr txBox="1"/>
          <p:nvPr/>
        </p:nvSpPr>
        <p:spPr>
          <a:xfrm>
            <a:off x="2034313" y="907990"/>
            <a:ext cx="51054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7313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915400" cy="49453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474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Age Group (Years)</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1174637" y="3515368"/>
            <a:ext cx="5105400" cy="523220"/>
          </a:xfrm>
          <a:prstGeom prst="rect">
            <a:avLst/>
          </a:prstGeom>
          <a:noFill/>
        </p:spPr>
        <p:txBody>
          <a:bodyPr wrap="square" rtlCol="0">
            <a:spAutoFit/>
          </a:bodyPr>
          <a:lstStyle/>
          <a:p>
            <a:r>
              <a:rPr lang="en-US" sz="1400" b="1" dirty="0">
                <a:solidFill>
                  <a:schemeClr val="bg2"/>
                </a:solidFill>
              </a:rPr>
              <a:t>All pair-wise comparisons were significant at p &lt; 0.05 except 18-39 vs. 40-59 and 60-69 vs 70+.</a:t>
            </a:r>
          </a:p>
        </p:txBody>
      </p:sp>
      <p:sp>
        <p:nvSpPr>
          <p:cNvPr id="3" name="title_cohort"/>
          <p:cNvSpPr txBox="1"/>
          <p:nvPr/>
        </p:nvSpPr>
        <p:spPr>
          <a:xfrm>
            <a:off x="1866900" y="913072"/>
            <a:ext cx="5410200" cy="400110"/>
          </a:xfrm>
          <a:prstGeom prst="rect">
            <a:avLst/>
          </a:prstGeom>
          <a:noFill/>
        </p:spPr>
        <p:txBody>
          <a:bodyPr wrap="square" rtlCol="0">
            <a:spAutoFit/>
          </a:bodyPr>
          <a:lstStyle/>
          <a:p>
            <a:pPr algn="ctr"/>
            <a:r>
              <a:rPr lang="en-US" sz="2000" b="1" kern="0" dirty="0" smtClean="0">
                <a:solidFill>
                  <a:srgbClr val="002060"/>
                </a:solidFill>
              </a:rPr>
              <a:t>(Transplants: January 2009 – June 2016)</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784264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763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 Age Group (Years)</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4876800" y="1743848"/>
            <a:ext cx="3728394" cy="533384"/>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0-10=10.4; 11-39=11.7; 40-59=9.9; 60+=7.4</a:t>
            </a:r>
          </a:p>
        </p:txBody>
      </p:sp>
      <p:sp>
        <p:nvSpPr>
          <p:cNvPr id="9" name="pvalues"/>
          <p:cNvSpPr txBox="1"/>
          <p:nvPr/>
        </p:nvSpPr>
        <p:spPr>
          <a:xfrm>
            <a:off x="4038600" y="2587135"/>
            <a:ext cx="4715934" cy="523220"/>
          </a:xfrm>
          <a:prstGeom prst="rect">
            <a:avLst/>
          </a:prstGeom>
          <a:noFill/>
        </p:spPr>
        <p:txBody>
          <a:bodyPr wrap="square" rtlCol="0">
            <a:spAutoFit/>
          </a:bodyPr>
          <a:lstStyle/>
          <a:p>
            <a:r>
              <a:rPr lang="en-US" sz="1400" b="1" dirty="0">
                <a:solidFill>
                  <a:schemeClr val="bg2"/>
                </a:solidFill>
              </a:rPr>
              <a:t>All pair-wise comparisons were significant at p &lt; 0.05 except 0-10 vs. 11-39 and 0-10 vs. 40-59.</a:t>
            </a:r>
          </a:p>
        </p:txBody>
      </p:sp>
      <p:sp>
        <p:nvSpPr>
          <p:cNvPr id="3" name="title_cohort"/>
          <p:cNvSpPr txBox="1"/>
          <p:nvPr/>
        </p:nvSpPr>
        <p:spPr>
          <a:xfrm>
            <a:off x="1752600" y="913064"/>
            <a:ext cx="5638800" cy="400110"/>
          </a:xfrm>
          <a:prstGeom prst="rect">
            <a:avLst/>
          </a:prstGeom>
          <a:noFill/>
        </p:spPr>
        <p:txBody>
          <a:bodyPr wrap="square" rtlCol="0">
            <a:spAutoFit/>
          </a:bodyPr>
          <a:lstStyle/>
          <a:p>
            <a:pPr algn="ctr"/>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429120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1270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Gender</a:t>
            </a:r>
            <a:br>
              <a:rPr lang="en-US" sz="2400" kern="0" dirty="0" smtClean="0">
                <a:solidFill>
                  <a:srgbClr val="002060"/>
                </a:solidFill>
              </a:rPr>
            </a:br>
            <a:endParaRPr lang="en-US" sz="2000" kern="0" dirty="0">
              <a:solidFill>
                <a:srgbClr val="002060"/>
              </a:solidFill>
            </a:endParaRPr>
          </a:p>
        </p:txBody>
      </p:sp>
      <p:sp>
        <p:nvSpPr>
          <p:cNvPr id="23" name="median_survival"/>
          <p:cNvSpPr txBox="1"/>
          <p:nvPr/>
        </p:nvSpPr>
        <p:spPr>
          <a:xfrm>
            <a:off x="990600" y="4800600"/>
            <a:ext cx="2362135" cy="533385"/>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Male=10.7; Female=11.7</a:t>
            </a:r>
          </a:p>
        </p:txBody>
      </p:sp>
      <p:sp>
        <p:nvSpPr>
          <p:cNvPr id="9" name="pvalues"/>
          <p:cNvSpPr txBox="1"/>
          <p:nvPr/>
        </p:nvSpPr>
        <p:spPr>
          <a:xfrm>
            <a:off x="5181600" y="2971800"/>
            <a:ext cx="18288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48934" y="971490"/>
            <a:ext cx="53340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005100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2"/>
          <p:cNvSpPr txBox="1"/>
          <p:nvPr/>
        </p:nvSpPr>
        <p:spPr>
          <a:xfrm>
            <a:off x="711200" y="955661"/>
            <a:ext cx="2895600" cy="461665"/>
          </a:xfrm>
          <a:prstGeom prst="rect">
            <a:avLst/>
          </a:prstGeom>
          <a:noFill/>
        </p:spPr>
        <p:txBody>
          <a:bodyPr wrap="square" rtlCol="0">
            <a:spAutoFit/>
          </a:bodyPr>
          <a:lstStyle/>
          <a:p>
            <a:r>
              <a:rPr lang="en-US" sz="2400" b="1" kern="0" dirty="0">
                <a:solidFill>
                  <a:srgbClr val="002060"/>
                </a:solidFill>
              </a:rPr>
              <a:t>Survival to 1 </a:t>
            </a:r>
            <a:r>
              <a:rPr lang="en-US" sz="2400" b="1" kern="0" dirty="0" smtClean="0">
                <a:solidFill>
                  <a:srgbClr val="002060"/>
                </a:solidFill>
              </a:rPr>
              <a:t>Year</a:t>
            </a:r>
            <a:endParaRPr lang="en-US" sz="2400" b="1" kern="0" dirty="0">
              <a:solidFill>
                <a:srgbClr val="002060"/>
              </a:solidFill>
            </a:endParaRPr>
          </a:p>
        </p:txBody>
      </p:sp>
      <p:sp>
        <p:nvSpPr>
          <p:cNvPr id="12" name="Title 1"/>
          <p:cNvSpPr txBox="1">
            <a:spLocks/>
          </p:cNvSpPr>
          <p:nvPr/>
        </p:nvSpPr>
        <p:spPr bwMode="auto">
          <a:xfrm>
            <a:off x="2478" y="381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Gender Conditional on</a:t>
            </a:r>
            <a:endParaRPr lang="en-US" sz="2000" kern="0" dirty="0">
              <a:solidFill>
                <a:srgbClr val="002060"/>
              </a:solidFill>
            </a:endParaRPr>
          </a:p>
        </p:txBody>
      </p:sp>
      <p:sp>
        <p:nvSpPr>
          <p:cNvPr id="25" name="median_survival"/>
          <p:cNvSpPr txBox="1"/>
          <p:nvPr/>
        </p:nvSpPr>
        <p:spPr>
          <a:xfrm>
            <a:off x="1030696" y="4831389"/>
            <a:ext cx="2386920" cy="533385"/>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Male=13.1; Female=14.5</a:t>
            </a:r>
          </a:p>
        </p:txBody>
      </p:sp>
      <p:sp>
        <p:nvSpPr>
          <p:cNvPr id="9" name="pvalues"/>
          <p:cNvSpPr txBox="1"/>
          <p:nvPr/>
        </p:nvSpPr>
        <p:spPr>
          <a:xfrm>
            <a:off x="1563416" y="2998406"/>
            <a:ext cx="18288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3352800" y="1014438"/>
            <a:ext cx="54102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914088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Donor/Recipient Gender</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1021270" y="4572000"/>
            <a:ext cx="3471478" cy="761999"/>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 Male/Male=11.2; Male/Female=11.6; Female/Male=10.1; Female/Female=12.1</a:t>
            </a:r>
          </a:p>
        </p:txBody>
      </p:sp>
      <p:sp>
        <p:nvSpPr>
          <p:cNvPr id="9" name="pvalues"/>
          <p:cNvSpPr txBox="1"/>
          <p:nvPr/>
        </p:nvSpPr>
        <p:spPr>
          <a:xfrm>
            <a:off x="4191000" y="2666026"/>
            <a:ext cx="4419600" cy="692497"/>
          </a:xfrm>
          <a:prstGeom prst="rect">
            <a:avLst/>
          </a:prstGeom>
          <a:noFill/>
        </p:spPr>
        <p:txBody>
          <a:bodyPr wrap="square" rtlCol="0">
            <a:spAutoFit/>
          </a:bodyPr>
          <a:lstStyle/>
          <a:p>
            <a:r>
              <a:rPr lang="en-US" sz="1300" b="1" dirty="0">
                <a:solidFill>
                  <a:schemeClr val="bg2"/>
                </a:solidFill>
              </a:rPr>
              <a:t>All pair-wise comparisons were significant at p &lt; 0.05 except Male/Male vs. Male/Female and Male/Female vs. Female/Female.</a:t>
            </a:r>
          </a:p>
        </p:txBody>
      </p:sp>
      <p:sp>
        <p:nvSpPr>
          <p:cNvPr id="3" name="title_cohort"/>
          <p:cNvSpPr txBox="1"/>
          <p:nvPr/>
        </p:nvSpPr>
        <p:spPr>
          <a:xfrm>
            <a:off x="2048934" y="979116"/>
            <a:ext cx="53340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03804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0"/>
          <p:cNvGraphicFramePr>
            <a:graphicFrameLocks noGrp="1"/>
          </p:cNvGraphicFramePr>
          <p:nvPr>
            <p:ph idx="1"/>
            <p:extLst/>
          </p:nvPr>
        </p:nvGraphicFramePr>
        <p:xfrm>
          <a:off x="152400" y="1384488"/>
          <a:ext cx="29718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0"/>
          <p:cNvGraphicFramePr>
            <a:graphicFrameLocks/>
          </p:cNvGraphicFramePr>
          <p:nvPr>
            <p:extLst/>
          </p:nvPr>
        </p:nvGraphicFramePr>
        <p:xfrm>
          <a:off x="3200400" y="1371600"/>
          <a:ext cx="6248400" cy="3276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ontent Placeholder 10"/>
          <p:cNvGraphicFramePr>
            <a:graphicFrameLocks/>
          </p:cNvGraphicFramePr>
          <p:nvPr>
            <p:extLst/>
          </p:nvPr>
        </p:nvGraphicFramePr>
        <p:xfrm>
          <a:off x="1190495" y="3516556"/>
          <a:ext cx="3560929" cy="290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ontent Placeholder 10"/>
          <p:cNvGraphicFramePr>
            <a:graphicFrameLocks/>
          </p:cNvGraphicFramePr>
          <p:nvPr>
            <p:extLst/>
          </p:nvPr>
        </p:nvGraphicFramePr>
        <p:xfrm>
          <a:off x="4001427" y="3452386"/>
          <a:ext cx="3810000" cy="2895600"/>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1"/>
          <p:cNvSpPr txBox="1">
            <a:spLocks/>
          </p:cNvSpPr>
          <p:nvPr/>
        </p:nvSpPr>
        <p:spPr bwMode="auto">
          <a:xfrm>
            <a:off x="-12700" y="228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Diagnosis by Age Group</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_cohort"/>
          <p:cNvSpPr txBox="1"/>
          <p:nvPr/>
        </p:nvSpPr>
        <p:spPr>
          <a:xfrm>
            <a:off x="1792324" y="901734"/>
            <a:ext cx="5562600" cy="400110"/>
          </a:xfrm>
          <a:prstGeom prst="rect">
            <a:avLst/>
          </a:prstGeom>
          <a:noFill/>
        </p:spPr>
        <p:txBody>
          <a:bodyPr wrap="square" rtlCol="0">
            <a:spAutoFit/>
          </a:bodyPr>
          <a:lstStyle/>
          <a:p>
            <a:pPr algn="ctr"/>
            <a:r>
              <a:rPr lang="en-US" sz="2000" b="1" kern="0" dirty="0" smtClean="0">
                <a:solidFill>
                  <a:srgbClr val="002060"/>
                </a:solidFill>
              </a:rPr>
              <a:t>(Transplants: January 2009 – June 2017)</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26" name="Picture 25"/>
              <p:cNvPicPr>
                <a:picLocks noChangeAspect="1"/>
              </p:cNvPicPr>
              <p:nvPr/>
            </p:nvPicPr>
            <p:blipFill>
              <a:blip r:embed="rId7" cstate="print"/>
              <a:stretch>
                <a:fillRect/>
              </a:stretch>
            </p:blipFill>
            <p:spPr>
              <a:xfrm>
                <a:off x="1" y="6172200"/>
                <a:ext cx="4952999" cy="685800"/>
              </a:xfrm>
              <a:prstGeom prst="rect">
                <a:avLst/>
              </a:prstGeom>
              <a:ln>
                <a:solidFill>
                  <a:schemeClr val="bg2"/>
                </a:solidFill>
              </a:ln>
            </p:spPr>
          </p:pic>
          <p:sp>
            <p:nvSpPr>
              <p:cNvPr id="2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818162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240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37474"/>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Donor/Recipient Gender  Conditional on Survival to 1 Year</a:t>
            </a:r>
            <a:br>
              <a:rPr lang="en-US" sz="2400" kern="0" dirty="0" smtClean="0">
                <a:solidFill>
                  <a:srgbClr val="002060"/>
                </a:solidFill>
              </a:rPr>
            </a:br>
            <a:endParaRPr lang="en-US" sz="2000" kern="0" dirty="0">
              <a:solidFill>
                <a:srgbClr val="002060"/>
              </a:solidFill>
            </a:endParaRPr>
          </a:p>
        </p:txBody>
      </p:sp>
      <p:sp>
        <p:nvSpPr>
          <p:cNvPr id="22" name="median_survival"/>
          <p:cNvSpPr txBox="1"/>
          <p:nvPr/>
        </p:nvSpPr>
        <p:spPr>
          <a:xfrm>
            <a:off x="972386" y="4572000"/>
            <a:ext cx="3566160" cy="775505"/>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Male/Male=13.4; Male/Female=14.3; Female/Male=12.9; Female/Female=14.8</a:t>
            </a:r>
          </a:p>
        </p:txBody>
      </p:sp>
      <p:sp>
        <p:nvSpPr>
          <p:cNvPr id="9" name="pvalues"/>
          <p:cNvSpPr txBox="1"/>
          <p:nvPr/>
        </p:nvSpPr>
        <p:spPr>
          <a:xfrm>
            <a:off x="5638800" y="2792933"/>
            <a:ext cx="2951329" cy="692497"/>
          </a:xfrm>
          <a:prstGeom prst="rect">
            <a:avLst/>
          </a:prstGeom>
          <a:noFill/>
        </p:spPr>
        <p:txBody>
          <a:bodyPr wrap="square" rtlCol="0">
            <a:spAutoFit/>
          </a:bodyPr>
          <a:lstStyle/>
          <a:p>
            <a:r>
              <a:rPr lang="en-US" sz="1300" b="1" dirty="0">
                <a:solidFill>
                  <a:schemeClr val="bg2"/>
                </a:solidFill>
              </a:rPr>
              <a:t>All pair-wise comparisons were significant at p &lt; 0.05 except Male/Female vs. Female/Female.</a:t>
            </a:r>
          </a:p>
        </p:txBody>
      </p:sp>
      <p:sp>
        <p:nvSpPr>
          <p:cNvPr id="3" name="title_cohort"/>
          <p:cNvSpPr txBox="1"/>
          <p:nvPr/>
        </p:nvSpPr>
        <p:spPr>
          <a:xfrm>
            <a:off x="2048934" y="1255371"/>
            <a:ext cx="53340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013912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37474"/>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CHD</a:t>
            </a:r>
            <a:endParaRPr lang="en-US" sz="2400" kern="0" dirty="0">
              <a:solidFill>
                <a:srgbClr val="00B0F0"/>
              </a:solidFill>
            </a:endParaRPr>
          </a:p>
        </p:txBody>
      </p:sp>
      <p:sp>
        <p:nvSpPr>
          <p:cNvPr id="3" name="Title 2"/>
          <p:cNvSpPr txBox="1"/>
          <p:nvPr/>
        </p:nvSpPr>
        <p:spPr>
          <a:xfrm>
            <a:off x="76200" y="615137"/>
            <a:ext cx="4495800" cy="430887"/>
          </a:xfrm>
          <a:prstGeom prst="rect">
            <a:avLst/>
          </a:prstGeom>
          <a:noFill/>
        </p:spPr>
        <p:txBody>
          <a:bodyPr wrap="square" rtlCol="0">
            <a:spAutoFit/>
          </a:bodyPr>
          <a:lstStyle/>
          <a:p>
            <a:r>
              <a:rPr lang="en-US" sz="2200" b="1" kern="0" dirty="0">
                <a:solidFill>
                  <a:srgbClr val="002060"/>
                </a:solidFill>
              </a:rPr>
              <a:t>Kaplan-Meier Survival by </a:t>
            </a:r>
            <a:r>
              <a:rPr lang="en-US" sz="2200" b="1" kern="0" dirty="0" smtClean="0">
                <a:solidFill>
                  <a:srgbClr val="002060"/>
                </a:solidFill>
              </a:rPr>
              <a:t>Era</a:t>
            </a:r>
            <a:endParaRPr lang="en-US" sz="2200" b="1" dirty="0">
              <a:solidFill>
                <a:srgbClr val="002060"/>
              </a:solidFill>
            </a:endParaRPr>
          </a:p>
        </p:txBody>
      </p:sp>
      <p:sp>
        <p:nvSpPr>
          <p:cNvPr id="24" name="median_survival"/>
          <p:cNvSpPr txBox="1"/>
          <p:nvPr/>
        </p:nvSpPr>
        <p:spPr>
          <a:xfrm>
            <a:off x="1023435" y="4876800"/>
            <a:ext cx="5631985" cy="54112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1982-1991=14.4; 1992-2001=12.9; 2002-2008=NA; 2009-6/2016=NA</a:t>
            </a:r>
          </a:p>
        </p:txBody>
      </p:sp>
      <p:sp>
        <p:nvSpPr>
          <p:cNvPr id="9" name="pvalues"/>
          <p:cNvSpPr txBox="1"/>
          <p:nvPr/>
        </p:nvSpPr>
        <p:spPr>
          <a:xfrm>
            <a:off x="914400" y="3976157"/>
            <a:ext cx="5410200" cy="523220"/>
          </a:xfrm>
          <a:prstGeom prst="rect">
            <a:avLst/>
          </a:prstGeom>
          <a:noFill/>
        </p:spPr>
        <p:txBody>
          <a:bodyPr wrap="square" rtlCol="0">
            <a:spAutoFit/>
          </a:bodyPr>
          <a:lstStyle/>
          <a:p>
            <a:r>
              <a:rPr lang="en-US" sz="1400" b="1" dirty="0">
                <a:solidFill>
                  <a:schemeClr val="bg2"/>
                </a:solidFill>
              </a:rPr>
              <a:t>No pair-wise comparisons were significant at p &lt; 0.05 except 1992-2001 vs. 2002-2008 and 1992-2001 vs. 2009-6/2016.</a:t>
            </a:r>
          </a:p>
        </p:txBody>
      </p:sp>
      <p:sp>
        <p:nvSpPr>
          <p:cNvPr id="19" name="title_cohort"/>
          <p:cNvSpPr txBox="1"/>
          <p:nvPr/>
        </p:nvSpPr>
        <p:spPr>
          <a:xfrm>
            <a:off x="4000500" y="645914"/>
            <a:ext cx="51816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743000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p:cNvSpPr txBox="1">
            <a:spLocks/>
          </p:cNvSpPr>
          <p:nvPr/>
        </p:nvSpPr>
        <p:spPr bwMode="auto">
          <a:xfrm>
            <a:off x="0" y="214572"/>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ICM</a:t>
            </a:r>
            <a:endParaRPr lang="en-US" sz="2300" kern="0" dirty="0">
              <a:solidFill>
                <a:srgbClr val="00B0F0"/>
              </a:solidFill>
            </a:endParaRPr>
          </a:p>
        </p:txBody>
      </p:sp>
      <p:sp>
        <p:nvSpPr>
          <p:cNvPr id="17" name="Title 2"/>
          <p:cNvSpPr txBox="1"/>
          <p:nvPr/>
        </p:nvSpPr>
        <p:spPr>
          <a:xfrm>
            <a:off x="76200" y="606376"/>
            <a:ext cx="4343400" cy="430887"/>
          </a:xfrm>
          <a:prstGeom prst="rect">
            <a:avLst/>
          </a:prstGeom>
          <a:noFill/>
        </p:spPr>
        <p:txBody>
          <a:bodyPr wrap="square" rtlCol="0">
            <a:spAutoFit/>
          </a:bodyPr>
          <a:lstStyle/>
          <a:p>
            <a:r>
              <a:rPr lang="en-US" sz="2200" b="1" kern="0" dirty="0">
                <a:solidFill>
                  <a:srgbClr val="002060"/>
                </a:solidFill>
              </a:rPr>
              <a:t>Kaplan-Meier Survival by </a:t>
            </a:r>
            <a:r>
              <a:rPr lang="en-US" sz="2200" b="1" kern="0" dirty="0" smtClean="0">
                <a:solidFill>
                  <a:srgbClr val="002060"/>
                </a:solidFill>
              </a:rPr>
              <a:t>Era</a:t>
            </a:r>
            <a:endParaRPr lang="en-US" sz="2200" b="1" dirty="0">
              <a:solidFill>
                <a:srgbClr val="002060"/>
              </a:solidFill>
            </a:endParaRPr>
          </a:p>
        </p:txBody>
      </p:sp>
      <p:sp>
        <p:nvSpPr>
          <p:cNvPr id="23" name="median_survival"/>
          <p:cNvSpPr txBox="1"/>
          <p:nvPr/>
        </p:nvSpPr>
        <p:spPr>
          <a:xfrm>
            <a:off x="938970" y="4865615"/>
            <a:ext cx="5550399" cy="530517"/>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1982-1991=8.1; 1992-2001=9.6; 2002-2008=10.7; 2009-6/2016=NA</a:t>
            </a:r>
          </a:p>
        </p:txBody>
      </p:sp>
      <p:sp>
        <p:nvSpPr>
          <p:cNvPr id="22" name="pvalues"/>
          <p:cNvSpPr txBox="1"/>
          <p:nvPr/>
        </p:nvSpPr>
        <p:spPr>
          <a:xfrm>
            <a:off x="4715934" y="2988943"/>
            <a:ext cx="400015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pair-wise comparisons were significant at p &lt; 0.05 except 2002-2008 vs. 2009-6/2016.</a:t>
            </a:r>
          </a:p>
        </p:txBody>
      </p:sp>
      <p:sp>
        <p:nvSpPr>
          <p:cNvPr id="3" name="title_cohort"/>
          <p:cNvSpPr txBox="1"/>
          <p:nvPr/>
        </p:nvSpPr>
        <p:spPr>
          <a:xfrm>
            <a:off x="4000500" y="600307"/>
            <a:ext cx="51816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508087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1974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NICM</a:t>
            </a:r>
            <a:endParaRPr lang="en-US" sz="2300" kern="0" dirty="0">
              <a:solidFill>
                <a:srgbClr val="00B0F0"/>
              </a:solidFill>
            </a:endParaRPr>
          </a:p>
        </p:txBody>
      </p:sp>
      <p:sp>
        <p:nvSpPr>
          <p:cNvPr id="19" name="Title 2"/>
          <p:cNvSpPr txBox="1"/>
          <p:nvPr/>
        </p:nvSpPr>
        <p:spPr>
          <a:xfrm>
            <a:off x="76200" y="652125"/>
            <a:ext cx="4126540" cy="430887"/>
          </a:xfrm>
          <a:prstGeom prst="rect">
            <a:avLst/>
          </a:prstGeom>
          <a:noFill/>
        </p:spPr>
        <p:txBody>
          <a:bodyPr wrap="square" rtlCol="0">
            <a:spAutoFit/>
          </a:bodyPr>
          <a:lstStyle/>
          <a:p>
            <a:r>
              <a:rPr lang="en-US" sz="2200" b="1" kern="0" dirty="0">
                <a:solidFill>
                  <a:srgbClr val="002060"/>
                </a:solidFill>
              </a:rPr>
              <a:t>Kaplan-Meier Survival by </a:t>
            </a:r>
            <a:r>
              <a:rPr lang="en-US" sz="2200" b="1" kern="0" dirty="0" smtClean="0">
                <a:solidFill>
                  <a:srgbClr val="002060"/>
                </a:solidFill>
              </a:rPr>
              <a:t>Era</a:t>
            </a:r>
            <a:endParaRPr lang="en-US" sz="2200" b="1" dirty="0">
              <a:solidFill>
                <a:srgbClr val="002060"/>
              </a:solidFill>
            </a:endParaRPr>
          </a:p>
        </p:txBody>
      </p:sp>
      <p:sp>
        <p:nvSpPr>
          <p:cNvPr id="24" name="median_survival"/>
          <p:cNvSpPr txBox="1"/>
          <p:nvPr/>
        </p:nvSpPr>
        <p:spPr>
          <a:xfrm>
            <a:off x="990600" y="4835101"/>
            <a:ext cx="5751049" cy="54112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1982-1991=9.9; 1992-2001=11.5; 2002-2008=13.6; 2009-6/2016=NA</a:t>
            </a:r>
          </a:p>
        </p:txBody>
      </p:sp>
      <p:sp>
        <p:nvSpPr>
          <p:cNvPr id="9" name="pvalues"/>
          <p:cNvSpPr txBox="1"/>
          <p:nvPr/>
        </p:nvSpPr>
        <p:spPr>
          <a:xfrm>
            <a:off x="938840" y="4003280"/>
            <a:ext cx="4058658" cy="307777"/>
          </a:xfrm>
          <a:prstGeom prst="rect">
            <a:avLst/>
          </a:prstGeom>
          <a:noFill/>
        </p:spPr>
        <p:txBody>
          <a:bodyPr wrap="square" rtlCol="0">
            <a:spAutoFit/>
          </a:bodyPr>
          <a:lstStyle/>
          <a:p>
            <a:r>
              <a:rPr lang="en-US" sz="1400" b="1" dirty="0">
                <a:solidFill>
                  <a:schemeClr val="bg2"/>
                </a:solidFill>
              </a:rPr>
              <a:t>All comparisons were significant at p &lt; 0.05.</a:t>
            </a:r>
          </a:p>
        </p:txBody>
      </p:sp>
      <p:sp>
        <p:nvSpPr>
          <p:cNvPr id="3" name="title_cohort"/>
          <p:cNvSpPr txBox="1"/>
          <p:nvPr/>
        </p:nvSpPr>
        <p:spPr>
          <a:xfrm>
            <a:off x="4006370" y="673648"/>
            <a:ext cx="52578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6322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Retransplant</a:t>
            </a:r>
            <a:endParaRPr lang="en-US" sz="2300" kern="0" dirty="0">
              <a:solidFill>
                <a:srgbClr val="00B0F0"/>
              </a:solidFill>
            </a:endParaRPr>
          </a:p>
        </p:txBody>
      </p:sp>
      <p:sp>
        <p:nvSpPr>
          <p:cNvPr id="14" name="Title 2"/>
          <p:cNvSpPr txBox="1"/>
          <p:nvPr/>
        </p:nvSpPr>
        <p:spPr>
          <a:xfrm>
            <a:off x="76200" y="695397"/>
            <a:ext cx="4114800" cy="430887"/>
          </a:xfrm>
          <a:prstGeom prst="rect">
            <a:avLst/>
          </a:prstGeom>
          <a:noFill/>
        </p:spPr>
        <p:txBody>
          <a:bodyPr wrap="square" rtlCol="0">
            <a:spAutoFit/>
          </a:bodyPr>
          <a:lstStyle/>
          <a:p>
            <a:r>
              <a:rPr lang="en-US" sz="2200" b="1" kern="0" dirty="0">
                <a:solidFill>
                  <a:srgbClr val="002060"/>
                </a:solidFill>
              </a:rPr>
              <a:t>Kaplan-Meier Survival by Era </a:t>
            </a:r>
            <a:endParaRPr lang="en-US" sz="2200" b="1" dirty="0">
              <a:solidFill>
                <a:srgbClr val="002060"/>
              </a:solidFill>
            </a:endParaRPr>
          </a:p>
        </p:txBody>
      </p:sp>
      <p:sp>
        <p:nvSpPr>
          <p:cNvPr id="23" name="median_survival"/>
          <p:cNvSpPr txBox="1"/>
          <p:nvPr/>
        </p:nvSpPr>
        <p:spPr>
          <a:xfrm>
            <a:off x="3048000" y="1681578"/>
            <a:ext cx="5646216" cy="618437"/>
          </a:xfrm>
          <a:prstGeom prst="rect">
            <a:avLst/>
          </a:prstGeom>
          <a:noFill/>
          <a:ln>
            <a:solidFill>
              <a:schemeClr val="bg2"/>
            </a:solidFill>
          </a:ln>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1982-1991=1.0; 1992-2001=5.2; 2002-2008=8.8; 2009-6/2016=NA</a:t>
            </a:r>
          </a:p>
        </p:txBody>
      </p:sp>
      <p:sp>
        <p:nvSpPr>
          <p:cNvPr id="24" name="pvalues"/>
          <p:cNvSpPr txBox="1"/>
          <p:nvPr/>
        </p:nvSpPr>
        <p:spPr>
          <a:xfrm>
            <a:off x="4343400" y="2621531"/>
            <a:ext cx="4067534"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All comparisons were significant at p &lt; 0.05.</a:t>
            </a:r>
          </a:p>
        </p:txBody>
      </p:sp>
      <p:sp>
        <p:nvSpPr>
          <p:cNvPr id="3" name="title_cohort"/>
          <p:cNvSpPr txBox="1"/>
          <p:nvPr/>
        </p:nvSpPr>
        <p:spPr>
          <a:xfrm>
            <a:off x="4000500" y="699198"/>
            <a:ext cx="51816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dirty="0">
              <a:solidFill>
                <a:srgbClr val="002060"/>
              </a:solidFill>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896116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7929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0981"/>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endParaRPr lang="en-US" sz="2800" kern="0" dirty="0" smtClean="0">
              <a:solidFill>
                <a:srgbClr val="002060"/>
              </a:solidFill>
            </a:endParaRPr>
          </a:p>
          <a:p>
            <a:r>
              <a:rPr lang="en-US" sz="2300" kern="0" dirty="0" smtClean="0">
                <a:solidFill>
                  <a:srgbClr val="00B0F0"/>
                </a:solidFill>
              </a:rPr>
              <a:t>Diagnosis: VCM</a:t>
            </a:r>
            <a:endParaRPr lang="en-US" sz="2300" kern="0" dirty="0">
              <a:solidFill>
                <a:srgbClr val="00B0F0"/>
              </a:solidFill>
            </a:endParaRPr>
          </a:p>
        </p:txBody>
      </p:sp>
      <p:sp>
        <p:nvSpPr>
          <p:cNvPr id="19" name="Title 2"/>
          <p:cNvSpPr txBox="1"/>
          <p:nvPr/>
        </p:nvSpPr>
        <p:spPr>
          <a:xfrm>
            <a:off x="76200" y="660155"/>
            <a:ext cx="4343400" cy="430887"/>
          </a:xfrm>
          <a:prstGeom prst="rect">
            <a:avLst/>
          </a:prstGeom>
          <a:noFill/>
        </p:spPr>
        <p:txBody>
          <a:bodyPr wrap="square" rtlCol="0">
            <a:spAutoFit/>
          </a:bodyPr>
          <a:lstStyle/>
          <a:p>
            <a:r>
              <a:rPr lang="en-US" sz="2200" b="1" kern="0" dirty="0">
                <a:solidFill>
                  <a:srgbClr val="002060"/>
                </a:solidFill>
              </a:rPr>
              <a:t>Kaplan-Meier Survival by </a:t>
            </a:r>
            <a:r>
              <a:rPr lang="en-US" sz="2200" b="1" kern="0" dirty="0" smtClean="0">
                <a:solidFill>
                  <a:srgbClr val="002060"/>
                </a:solidFill>
              </a:rPr>
              <a:t>Era</a:t>
            </a:r>
            <a:endParaRPr lang="en-US" sz="2200" b="1" dirty="0">
              <a:solidFill>
                <a:srgbClr val="002060"/>
              </a:solidFill>
            </a:endParaRPr>
          </a:p>
        </p:txBody>
      </p:sp>
      <p:sp>
        <p:nvSpPr>
          <p:cNvPr id="24" name="median_survival"/>
          <p:cNvSpPr txBox="1"/>
          <p:nvPr/>
        </p:nvSpPr>
        <p:spPr>
          <a:xfrm>
            <a:off x="990600" y="4811500"/>
            <a:ext cx="5710212" cy="541127"/>
          </a:xfrm>
          <a:prstGeom prst="rect">
            <a:avLst/>
          </a:prstGeom>
          <a:noFill/>
          <a:ln>
            <a:solidFill>
              <a:schemeClr val="bg2"/>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bg2"/>
                </a:solidFill>
              </a:rPr>
              <a:t>Median survival (years):</a:t>
            </a:r>
          </a:p>
          <a:p>
            <a:r>
              <a:rPr lang="en-US" sz="1400" b="1" dirty="0" smtClean="0">
                <a:solidFill>
                  <a:schemeClr val="bg2"/>
                </a:solidFill>
              </a:rPr>
              <a:t>1982-1991=9.4; 1992-2001=11.4; 2002-2008=12.2; 2009-6/2016=NA</a:t>
            </a:r>
          </a:p>
        </p:txBody>
      </p:sp>
      <p:sp>
        <p:nvSpPr>
          <p:cNvPr id="9" name="pvalues"/>
          <p:cNvSpPr txBox="1"/>
          <p:nvPr/>
        </p:nvSpPr>
        <p:spPr>
          <a:xfrm>
            <a:off x="4746168" y="2732481"/>
            <a:ext cx="3909287" cy="738664"/>
          </a:xfrm>
          <a:prstGeom prst="rect">
            <a:avLst/>
          </a:prstGeom>
          <a:noFill/>
        </p:spPr>
        <p:txBody>
          <a:bodyPr wrap="square" rtlCol="0">
            <a:spAutoFit/>
          </a:bodyPr>
          <a:lstStyle/>
          <a:p>
            <a:r>
              <a:rPr lang="en-US" sz="1400" b="1" dirty="0">
                <a:solidFill>
                  <a:schemeClr val="bg2"/>
                </a:solidFill>
              </a:rPr>
              <a:t>No pair-wise comparisons were significant at p &lt; 0.05 except all comparisons with 1982-1991.</a:t>
            </a:r>
          </a:p>
        </p:txBody>
      </p:sp>
      <p:sp>
        <p:nvSpPr>
          <p:cNvPr id="3" name="title_cohort"/>
          <p:cNvSpPr txBox="1"/>
          <p:nvPr/>
        </p:nvSpPr>
        <p:spPr>
          <a:xfrm>
            <a:off x="4000500" y="675374"/>
            <a:ext cx="5105400" cy="400110"/>
          </a:xfrm>
          <a:prstGeom prst="rect">
            <a:avLst/>
          </a:prstGeom>
          <a:noFill/>
        </p:spPr>
        <p:txBody>
          <a:bodyPr wrap="square" rtlCol="0">
            <a:spAutoFit/>
          </a:bodyPr>
          <a:lstStyle/>
          <a:p>
            <a:r>
              <a:rPr lang="en-US" sz="2000" b="1" kern="0" dirty="0" smtClean="0">
                <a:solidFill>
                  <a:srgbClr val="002060"/>
                </a:solidFill>
              </a:rPr>
              <a:t>(Transplants: January 1982 – June 2016)</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817414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219200"/>
          <a:ext cx="88392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42628"/>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PVR </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5867400" y="1828800"/>
            <a:ext cx="2667000" cy="523220"/>
          </a:xfrm>
          <a:prstGeom prst="rect">
            <a:avLst/>
          </a:prstGeom>
          <a:noFill/>
        </p:spPr>
        <p:txBody>
          <a:bodyPr wrap="square" rtlCol="0">
            <a:spAutoFit/>
          </a:bodyPr>
          <a:lstStyle/>
          <a:p>
            <a:r>
              <a:rPr lang="en-US" sz="1400" b="1" dirty="0">
                <a:solidFill>
                  <a:schemeClr val="bg2"/>
                </a:solidFill>
              </a:rPr>
              <a:t>No pair-wise comparisons were significant at p &lt; 0.05.</a:t>
            </a:r>
          </a:p>
        </p:txBody>
      </p:sp>
      <p:sp>
        <p:nvSpPr>
          <p:cNvPr id="3" name="title_cohort"/>
          <p:cNvSpPr txBox="1"/>
          <p:nvPr/>
        </p:nvSpPr>
        <p:spPr>
          <a:xfrm>
            <a:off x="2034313" y="950571"/>
            <a:ext cx="5181600" cy="400110"/>
          </a:xfrm>
          <a:prstGeom prst="rect">
            <a:avLst/>
          </a:prstGeom>
          <a:noFill/>
        </p:spPr>
        <p:txBody>
          <a:bodyPr wrap="square" rtlCol="0">
            <a:spAutoFit/>
          </a:bodyPr>
          <a:lstStyle/>
          <a:p>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8"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84924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8392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txBox="1">
            <a:spLocks/>
          </p:cNvSpPr>
          <p:nvPr/>
        </p:nvSpPr>
        <p:spPr bwMode="auto">
          <a:xfrm>
            <a:off x="0" y="250902"/>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BMI Group</a:t>
            </a:r>
            <a:br>
              <a:rPr lang="en-US" sz="2400" kern="0" dirty="0" smtClean="0">
                <a:solidFill>
                  <a:srgbClr val="002060"/>
                </a:solidFill>
              </a:rPr>
            </a:br>
            <a:endParaRPr lang="en-US" sz="2400" kern="0" dirty="0">
              <a:solidFill>
                <a:srgbClr val="002060"/>
              </a:solidFill>
            </a:endParaRPr>
          </a:p>
        </p:txBody>
      </p:sp>
      <p:sp>
        <p:nvSpPr>
          <p:cNvPr id="9" name="pvalues"/>
          <p:cNvSpPr txBox="1"/>
          <p:nvPr/>
        </p:nvSpPr>
        <p:spPr>
          <a:xfrm>
            <a:off x="840100" y="3733800"/>
            <a:ext cx="5791200" cy="523220"/>
          </a:xfrm>
          <a:prstGeom prst="rect">
            <a:avLst/>
          </a:prstGeom>
          <a:noFill/>
        </p:spPr>
        <p:txBody>
          <a:bodyPr wrap="square" rtlCol="0">
            <a:spAutoFit/>
          </a:bodyPr>
          <a:lstStyle/>
          <a:p>
            <a:r>
              <a:rPr lang="en-US" sz="1400" b="1" dirty="0">
                <a:solidFill>
                  <a:schemeClr val="bg2"/>
                </a:solidFill>
              </a:rPr>
              <a:t>No pair-wise comparisons were significant at p &lt; 0.05 except 18.5-&lt;25 vs. 30-&lt;35, 18.5-&lt;25 vs. 35+ and 25-&lt;30 vs. 35+.</a:t>
            </a:r>
          </a:p>
        </p:txBody>
      </p:sp>
      <p:sp>
        <p:nvSpPr>
          <p:cNvPr id="3" name="title_cohort"/>
          <p:cNvSpPr txBox="1"/>
          <p:nvPr/>
        </p:nvSpPr>
        <p:spPr>
          <a:xfrm>
            <a:off x="1943100" y="1018360"/>
            <a:ext cx="5257800" cy="400110"/>
          </a:xfrm>
          <a:prstGeom prst="rect">
            <a:avLst/>
          </a:prstGeom>
          <a:noFill/>
        </p:spPr>
        <p:txBody>
          <a:bodyPr wrap="square" rtlCol="0">
            <a:spAutoFit/>
          </a:bodyPr>
          <a:lstStyle/>
          <a:p>
            <a:pPr algn="ctr"/>
            <a:r>
              <a:rPr lang="en-US" sz="2000" b="1" kern="0" dirty="0" smtClean="0">
                <a:solidFill>
                  <a:srgbClr val="002060"/>
                </a:solidFill>
              </a:rPr>
              <a:t>(Transplants: January 2009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42701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240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txBox="1">
            <a:spLocks/>
          </p:cNvSpPr>
          <p:nvPr/>
        </p:nvSpPr>
        <p:spPr bwMode="auto">
          <a:xfrm>
            <a:off x="9293" y="241083"/>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Diabetes Mellitus </a:t>
            </a:r>
            <a:br>
              <a:rPr lang="en-US" sz="2400" kern="0" dirty="0" smtClean="0">
                <a:solidFill>
                  <a:srgbClr val="002060"/>
                </a:solidFill>
              </a:rPr>
            </a:br>
            <a:endParaRPr lang="en-US" sz="2400" kern="0" dirty="0">
              <a:solidFill>
                <a:srgbClr val="002060"/>
              </a:solidFill>
            </a:endParaRPr>
          </a:p>
        </p:txBody>
      </p:sp>
      <p:sp>
        <p:nvSpPr>
          <p:cNvPr id="9" name="pvalues"/>
          <p:cNvSpPr txBox="1"/>
          <p:nvPr/>
        </p:nvSpPr>
        <p:spPr>
          <a:xfrm>
            <a:off x="6705600" y="2057400"/>
            <a:ext cx="11430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70049" y="1008297"/>
            <a:ext cx="5181600" cy="400110"/>
          </a:xfrm>
          <a:prstGeom prst="rect">
            <a:avLst/>
          </a:prstGeom>
          <a:noFill/>
        </p:spPr>
        <p:txBody>
          <a:bodyPr wrap="square" rtlCol="0">
            <a:spAutoFit/>
          </a:bodyPr>
          <a:lstStyle/>
          <a:p>
            <a:pPr algn="ctr"/>
            <a:r>
              <a:rPr lang="en-US" sz="2000" b="1" kern="0" dirty="0" smtClean="0">
                <a:solidFill>
                  <a:srgbClr val="002060"/>
                </a:solidFill>
              </a:rPr>
              <a:t>(Transplants: January 2004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9529289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5240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txBox="1">
            <a:spLocks/>
          </p:cNvSpPr>
          <p:nvPr/>
        </p:nvSpPr>
        <p:spPr bwMode="auto">
          <a:xfrm>
            <a:off x="0" y="2394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Recipient Cigarette History </a:t>
            </a:r>
            <a:br>
              <a:rPr lang="en-US" sz="2400" kern="0" dirty="0" smtClean="0">
                <a:solidFill>
                  <a:srgbClr val="002060"/>
                </a:solidFill>
              </a:rPr>
            </a:br>
            <a:endParaRPr lang="en-US" sz="2400" kern="0" dirty="0">
              <a:solidFill>
                <a:srgbClr val="002060"/>
              </a:solidFill>
            </a:endParaRPr>
          </a:p>
        </p:txBody>
      </p:sp>
      <p:sp>
        <p:nvSpPr>
          <p:cNvPr id="9" name="pvalues"/>
          <p:cNvSpPr txBox="1"/>
          <p:nvPr/>
        </p:nvSpPr>
        <p:spPr>
          <a:xfrm>
            <a:off x="2396068" y="2895600"/>
            <a:ext cx="11430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43100" y="1010055"/>
            <a:ext cx="5257800" cy="400110"/>
          </a:xfrm>
          <a:prstGeom prst="rect">
            <a:avLst/>
          </a:prstGeom>
          <a:noFill/>
        </p:spPr>
        <p:txBody>
          <a:bodyPr wrap="square" rtlCol="0">
            <a:spAutoFit/>
          </a:bodyPr>
          <a:lstStyle/>
          <a:p>
            <a:pPr algn="ctr"/>
            <a:r>
              <a:rPr lang="en-US" sz="2000" b="1" kern="0" dirty="0" smtClean="0">
                <a:solidFill>
                  <a:srgbClr val="002060"/>
                </a:solidFill>
              </a:rPr>
              <a:t>(Transplants: July 2004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59289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rgbClr val="002060"/>
                </a:solidFill>
              </a:rPr>
              <a:t>Adult Heart Retransplants</a:t>
            </a:r>
            <a:br>
              <a:rPr lang="en-US" sz="2600" dirty="0" smtClean="0">
                <a:solidFill>
                  <a:srgbClr val="002060"/>
                </a:solidFill>
              </a:rPr>
            </a:br>
            <a:r>
              <a:rPr lang="en-US" sz="2400" dirty="0" smtClean="0">
                <a:solidFill>
                  <a:srgbClr val="002060"/>
                </a:solidFill>
              </a:rPr>
              <a:t>by Year of Retransplant</a:t>
            </a:r>
            <a:endParaRPr lang="en-US" sz="2000" dirty="0" smtClean="0">
              <a:solidFill>
                <a:srgbClr val="002060"/>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graphicFrame>
        <p:nvGraphicFramePr>
          <p:cNvPr id="11" name="Chart 10"/>
          <p:cNvGraphicFramePr/>
          <p:nvPr>
            <p:extLst/>
          </p:nvPr>
        </p:nvGraphicFramePr>
        <p:xfrm>
          <a:off x="76200" y="1066800"/>
          <a:ext cx="8915400" cy="517397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5539976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5959835"/>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le 2"/>
          <p:cNvSpPr txBox="1"/>
          <p:nvPr/>
        </p:nvSpPr>
        <p:spPr>
          <a:xfrm>
            <a:off x="241300" y="928683"/>
            <a:ext cx="4191000" cy="461665"/>
          </a:xfrm>
          <a:prstGeom prst="rect">
            <a:avLst/>
          </a:prstGeom>
          <a:noFill/>
        </p:spPr>
        <p:txBody>
          <a:bodyPr wrap="square" rtlCol="0">
            <a:spAutoFit/>
          </a:bodyPr>
          <a:lstStyle/>
          <a:p>
            <a:r>
              <a:rPr lang="en-US" sz="2400" b="1" dirty="0">
                <a:solidFill>
                  <a:srgbClr val="002060"/>
                </a:solidFill>
              </a:rPr>
              <a:t>Circulatory Support Use</a:t>
            </a:r>
          </a:p>
        </p:txBody>
      </p:sp>
      <p:sp>
        <p:nvSpPr>
          <p:cNvPr id="23" name="Title 1"/>
          <p:cNvSpPr txBox="1">
            <a:spLocks/>
          </p:cNvSpPr>
          <p:nvPr/>
        </p:nvSpPr>
        <p:spPr bwMode="auto">
          <a:xfrm>
            <a:off x="3717" y="1524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a:t>
            </a:r>
            <a:r>
              <a:rPr lang="en-US" sz="2400" dirty="0" smtClean="0">
                <a:solidFill>
                  <a:srgbClr val="002060"/>
                </a:solidFill>
              </a:rPr>
              <a:t>Pre-Transplant Mechanical</a:t>
            </a:r>
            <a:r>
              <a:rPr lang="en-US" sz="2400" kern="0" dirty="0" smtClean="0">
                <a:solidFill>
                  <a:srgbClr val="002060"/>
                </a:solidFill>
              </a:rPr>
              <a:t/>
            </a:r>
            <a:br>
              <a:rPr lang="en-US" sz="2400" kern="0" dirty="0" smtClean="0">
                <a:solidFill>
                  <a:srgbClr val="002060"/>
                </a:solidFill>
              </a:rPr>
            </a:br>
            <a:endParaRPr lang="en-US" sz="2400" kern="0" dirty="0">
              <a:solidFill>
                <a:srgbClr val="002060"/>
              </a:solidFill>
            </a:endParaRPr>
          </a:p>
        </p:txBody>
      </p:sp>
      <p:sp>
        <p:nvSpPr>
          <p:cNvPr id="9" name="pvalues"/>
          <p:cNvSpPr txBox="1"/>
          <p:nvPr/>
        </p:nvSpPr>
        <p:spPr>
          <a:xfrm>
            <a:off x="3048000" y="1676400"/>
            <a:ext cx="5562600" cy="492443"/>
          </a:xfrm>
          <a:prstGeom prst="rect">
            <a:avLst/>
          </a:prstGeom>
          <a:noFill/>
        </p:spPr>
        <p:txBody>
          <a:bodyPr wrap="square" rtlCol="0">
            <a:spAutoFit/>
          </a:bodyPr>
          <a:lstStyle/>
          <a:p>
            <a:r>
              <a:rPr lang="en-US" sz="1300" b="1" dirty="0">
                <a:solidFill>
                  <a:schemeClr val="bg2"/>
                </a:solidFill>
              </a:rPr>
              <a:t>No pair-wise comparisons were significant at p &lt; 0.05 except all comparisons with ECMO and Inotropes/</a:t>
            </a:r>
            <a:r>
              <a:rPr lang="es-ES" sz="1300" b="1" dirty="0">
                <a:solidFill>
                  <a:schemeClr val="bg2"/>
                </a:solidFill>
              </a:rPr>
              <a:t>No </a:t>
            </a:r>
            <a:r>
              <a:rPr lang="en-US" sz="1300" b="1" dirty="0">
                <a:solidFill>
                  <a:schemeClr val="bg2"/>
                </a:solidFill>
              </a:rPr>
              <a:t>LVAD</a:t>
            </a:r>
            <a:r>
              <a:rPr lang="es-ES" sz="1300" b="1" dirty="0">
                <a:solidFill>
                  <a:schemeClr val="bg2"/>
                </a:solidFill>
              </a:rPr>
              <a:t> vs. </a:t>
            </a:r>
            <a:r>
              <a:rPr lang="en-US" sz="1300" b="1" dirty="0">
                <a:solidFill>
                  <a:schemeClr val="bg2"/>
                </a:solidFill>
              </a:rPr>
              <a:t>Pulsatile flow.</a:t>
            </a:r>
          </a:p>
        </p:txBody>
      </p:sp>
      <p:sp>
        <p:nvSpPr>
          <p:cNvPr id="3" name="title_cohort"/>
          <p:cNvSpPr txBox="1"/>
          <p:nvPr/>
        </p:nvSpPr>
        <p:spPr>
          <a:xfrm>
            <a:off x="3835400" y="979483"/>
            <a:ext cx="5181600" cy="400110"/>
          </a:xfrm>
          <a:prstGeom prst="rect">
            <a:avLst/>
          </a:prstGeom>
          <a:noFill/>
        </p:spPr>
        <p:txBody>
          <a:bodyPr wrap="square" rtlCol="0">
            <a:spAutoFit/>
          </a:bodyPr>
          <a:lstStyle/>
          <a:p>
            <a:r>
              <a:rPr lang="en-US" sz="2000" b="1" kern="0" dirty="0" smtClean="0">
                <a:solidFill>
                  <a:srgbClr val="002060"/>
                </a:solidFill>
              </a:rPr>
              <a:t>(Transplants: January 2005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99995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5054636"/>
              </p:ext>
            </p:extLst>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itle 1"/>
          <p:cNvSpPr txBox="1">
            <a:spLocks/>
          </p:cNvSpPr>
          <p:nvPr/>
        </p:nvSpPr>
        <p:spPr bwMode="auto">
          <a:xfrm>
            <a:off x="-11151" y="762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a:t>
            </a:r>
            <a:r>
              <a:rPr lang="en-US" sz="2400" dirty="0">
                <a:solidFill>
                  <a:srgbClr val="002060"/>
                </a:solidFill>
              </a:rPr>
              <a:t>Pre-Transplant </a:t>
            </a:r>
            <a:r>
              <a:rPr lang="en-US" sz="2400" dirty="0" smtClean="0">
                <a:solidFill>
                  <a:srgbClr val="002060"/>
                </a:solidFill>
              </a:rPr>
              <a:t>Mechanical </a:t>
            </a:r>
            <a:r>
              <a:rPr lang="en-US" sz="2400" dirty="0">
                <a:solidFill>
                  <a:srgbClr val="002060"/>
                </a:solidFill>
              </a:rPr>
              <a:t>Circulatory Support</a:t>
            </a:r>
            <a:r>
              <a:rPr lang="en-US" sz="2400" kern="0" dirty="0" smtClean="0">
                <a:solidFill>
                  <a:srgbClr val="002060"/>
                </a:solidFill>
              </a:rPr>
              <a:t> Use Conditional on Survival to 6 Months</a:t>
            </a:r>
          </a:p>
        </p:txBody>
      </p:sp>
      <p:sp>
        <p:nvSpPr>
          <p:cNvPr id="9" name="pvalues"/>
          <p:cNvSpPr txBox="1"/>
          <p:nvPr/>
        </p:nvSpPr>
        <p:spPr>
          <a:xfrm>
            <a:off x="914400" y="3746208"/>
            <a:ext cx="4876800" cy="307777"/>
          </a:xfrm>
          <a:prstGeom prst="rect">
            <a:avLst/>
          </a:prstGeom>
          <a:noFill/>
        </p:spPr>
        <p:txBody>
          <a:bodyPr wrap="square" rtlCol="0">
            <a:spAutoFit/>
          </a:bodyPr>
          <a:lstStyle/>
          <a:p>
            <a:r>
              <a:rPr lang="en-US" sz="1400" b="1" dirty="0">
                <a:solidFill>
                  <a:schemeClr val="bg2"/>
                </a:solidFill>
              </a:rPr>
              <a:t>No pair-wise comparisons were significant at p &lt; 0.05.</a:t>
            </a:r>
          </a:p>
        </p:txBody>
      </p:sp>
      <p:sp>
        <p:nvSpPr>
          <p:cNvPr id="24" name="title_cohort"/>
          <p:cNvSpPr txBox="1"/>
          <p:nvPr/>
        </p:nvSpPr>
        <p:spPr>
          <a:xfrm>
            <a:off x="1869523" y="1210110"/>
            <a:ext cx="5384180" cy="400110"/>
          </a:xfrm>
          <a:prstGeom prst="rect">
            <a:avLst/>
          </a:prstGeom>
          <a:noFill/>
        </p:spPr>
        <p:txBody>
          <a:bodyPr wrap="square" rtlCol="0">
            <a:spAutoFit/>
          </a:bodyPr>
          <a:lstStyle/>
          <a:p>
            <a:pPr algn="ctr"/>
            <a:r>
              <a:rPr lang="en-US" sz="2000" b="1" kern="0" dirty="0" smtClean="0">
                <a:solidFill>
                  <a:srgbClr val="002060"/>
                </a:solidFill>
              </a:rPr>
              <a:t>(Transplants: January 2005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7585677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67050246"/>
              </p:ext>
            </p:extLst>
          </p:nvPr>
        </p:nvGraphicFramePr>
        <p:xfrm>
          <a:off x="152400" y="1219200"/>
          <a:ext cx="8915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2"/>
          <p:cNvSpPr txBox="1"/>
          <p:nvPr/>
        </p:nvSpPr>
        <p:spPr>
          <a:xfrm>
            <a:off x="249768" y="923416"/>
            <a:ext cx="4038600" cy="461665"/>
          </a:xfrm>
          <a:prstGeom prst="rect">
            <a:avLst/>
          </a:prstGeom>
          <a:noFill/>
        </p:spPr>
        <p:txBody>
          <a:bodyPr wrap="square" rtlCol="0">
            <a:spAutoFit/>
          </a:bodyPr>
          <a:lstStyle/>
          <a:p>
            <a:r>
              <a:rPr lang="en-US" sz="2400" b="1" dirty="0">
                <a:solidFill>
                  <a:srgbClr val="002060"/>
                </a:solidFill>
              </a:rPr>
              <a:t>Circulatory Support</a:t>
            </a:r>
            <a:r>
              <a:rPr lang="en-US" sz="2400" b="1" kern="0" dirty="0">
                <a:solidFill>
                  <a:srgbClr val="002060"/>
                </a:solidFill>
              </a:rPr>
              <a:t> Use</a:t>
            </a:r>
            <a:endParaRPr lang="en-US" sz="2400" b="1" dirty="0">
              <a:solidFill>
                <a:srgbClr val="002060"/>
              </a:solidFill>
            </a:endParaRPr>
          </a:p>
        </p:txBody>
      </p:sp>
      <p:sp>
        <p:nvSpPr>
          <p:cNvPr id="11" name="Title 1"/>
          <p:cNvSpPr txBox="1">
            <a:spLocks/>
          </p:cNvSpPr>
          <p:nvPr/>
        </p:nvSpPr>
        <p:spPr bwMode="auto">
          <a:xfrm>
            <a:off x="0" y="-254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Kaplan-Meier Survival by </a:t>
            </a:r>
            <a:r>
              <a:rPr lang="en-US" sz="2400" dirty="0">
                <a:solidFill>
                  <a:srgbClr val="002060"/>
                </a:solidFill>
              </a:rPr>
              <a:t>Pre-Transplant </a:t>
            </a:r>
            <a:r>
              <a:rPr lang="en-US" sz="2400" dirty="0" smtClean="0">
                <a:solidFill>
                  <a:srgbClr val="002060"/>
                </a:solidFill>
              </a:rPr>
              <a:t>Mechanical</a:t>
            </a:r>
            <a:endParaRPr lang="en-US" sz="2400" kern="0" dirty="0">
              <a:solidFill>
                <a:srgbClr val="002060"/>
              </a:solidFill>
            </a:endParaRPr>
          </a:p>
        </p:txBody>
      </p:sp>
      <p:sp>
        <p:nvSpPr>
          <p:cNvPr id="9" name="pvalues"/>
          <p:cNvSpPr txBox="1"/>
          <p:nvPr/>
        </p:nvSpPr>
        <p:spPr>
          <a:xfrm>
            <a:off x="1143000" y="3733800"/>
            <a:ext cx="5715000" cy="449354"/>
          </a:xfrm>
          <a:prstGeom prst="rect">
            <a:avLst/>
          </a:prstGeom>
          <a:noFill/>
        </p:spPr>
        <p:txBody>
          <a:bodyPr wrap="square" lIns="9144" tIns="9144" rIns="9144" bIns="9144" rtlCol="0">
            <a:spAutoFit/>
          </a:bodyPr>
          <a:lstStyle/>
          <a:p>
            <a:r>
              <a:rPr lang="en-US" sz="1400" b="1" dirty="0" smtClean="0">
                <a:solidFill>
                  <a:schemeClr val="bg2"/>
                </a:solidFill>
              </a:rPr>
              <a:t>No </a:t>
            </a:r>
            <a:r>
              <a:rPr lang="en-US" sz="1400" b="1" dirty="0">
                <a:solidFill>
                  <a:schemeClr val="bg2"/>
                </a:solidFill>
              </a:rPr>
              <a:t>pair-wise comparisons were significant at p &lt; </a:t>
            </a:r>
            <a:r>
              <a:rPr lang="en-US" sz="1400" b="1" dirty="0" smtClean="0">
                <a:solidFill>
                  <a:schemeClr val="bg2"/>
                </a:solidFill>
              </a:rPr>
              <a:t>0.05 except ECMO vs. LVAD Continuous and ECMO vs. No LVAD. </a:t>
            </a:r>
            <a:endParaRPr lang="en-US" sz="1400" b="1" dirty="0">
              <a:solidFill>
                <a:schemeClr val="bg2"/>
              </a:solidFill>
            </a:endParaRPr>
          </a:p>
        </p:txBody>
      </p:sp>
      <p:sp>
        <p:nvSpPr>
          <p:cNvPr id="3" name="title_cohort"/>
          <p:cNvSpPr txBox="1"/>
          <p:nvPr/>
        </p:nvSpPr>
        <p:spPr>
          <a:xfrm>
            <a:off x="3835400" y="970716"/>
            <a:ext cx="5109632" cy="400110"/>
          </a:xfrm>
          <a:prstGeom prst="rect">
            <a:avLst/>
          </a:prstGeom>
          <a:noFill/>
        </p:spPr>
        <p:txBody>
          <a:bodyPr wrap="square" rtlCol="0">
            <a:spAutoFit/>
          </a:bodyPr>
          <a:lstStyle/>
          <a:p>
            <a:r>
              <a:rPr lang="en-US" sz="2000" b="1" kern="0" dirty="0" smtClean="0">
                <a:solidFill>
                  <a:srgbClr val="002060"/>
                </a:solidFill>
              </a:rPr>
              <a:t>(Transplants: January 2009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752448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a:solidFill>
                  <a:srgbClr val="002060"/>
                </a:solidFill>
              </a:rPr>
              <a:t>Adult Heart Retransplants</a:t>
            </a:r>
            <a:r>
              <a:rPr lang="en-US" sz="3200" dirty="0" smtClean="0">
                <a:solidFill>
                  <a:srgbClr val="002060"/>
                </a:solidFill>
              </a:rPr>
              <a:t/>
            </a:r>
            <a:br>
              <a:rPr lang="en-US" sz="3200" dirty="0" smtClean="0">
                <a:solidFill>
                  <a:srgbClr val="002060"/>
                </a:solidFill>
              </a:rPr>
            </a:br>
            <a:r>
              <a:rPr lang="en-US" sz="2400" dirty="0" smtClean="0">
                <a:solidFill>
                  <a:srgbClr val="002060"/>
                </a:solidFill>
              </a:rPr>
              <a:t>Kaplan-Meier 1 Year Survival</a:t>
            </a: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76200" y="1239959"/>
          <a:ext cx="8850015"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33692" y="5870683"/>
            <a:ext cx="6858000" cy="353943"/>
          </a:xfrm>
          <a:prstGeom prst="rect">
            <a:avLst/>
          </a:prstGeom>
          <a:noFill/>
        </p:spPr>
        <p:txBody>
          <a:bodyPr wrap="square" rtlCol="0">
            <a:spAutoFit/>
          </a:bodyPr>
          <a:lstStyle/>
          <a:p>
            <a:pPr algn="ctr"/>
            <a:r>
              <a:rPr lang="en-US" sz="1700" b="1" dirty="0" smtClean="0">
                <a:solidFill>
                  <a:schemeClr val="bg2"/>
                </a:solidFill>
              </a:rPr>
              <a:t>Time (Months) Between </a:t>
            </a:r>
            <a:r>
              <a:rPr lang="en-US" sz="1700" b="1" dirty="0">
                <a:solidFill>
                  <a:schemeClr val="bg2"/>
                </a:solidFill>
              </a:rPr>
              <a:t>P</a:t>
            </a:r>
            <a:r>
              <a:rPr lang="en-US" sz="1700" b="1" dirty="0" smtClean="0">
                <a:solidFill>
                  <a:schemeClr val="bg2"/>
                </a:solidFill>
              </a:rPr>
              <a:t>revious and Current </a:t>
            </a:r>
            <a:r>
              <a:rPr lang="en-US" sz="1700" b="1" dirty="0">
                <a:solidFill>
                  <a:schemeClr val="bg2"/>
                </a:solidFill>
              </a:rPr>
              <a:t>T</a:t>
            </a:r>
            <a:r>
              <a:rPr lang="en-US" sz="1700" b="1" dirty="0" smtClean="0">
                <a:solidFill>
                  <a:schemeClr val="bg2"/>
                </a:solidFill>
              </a:rPr>
              <a:t>ransplant</a:t>
            </a:r>
            <a:endParaRPr lang="en-US" sz="1700" b="1" dirty="0">
              <a:solidFill>
                <a:schemeClr val="bg2"/>
              </a:solidFill>
            </a:endParaRPr>
          </a:p>
        </p:txBody>
      </p:sp>
      <p:grpSp>
        <p:nvGrpSpPr>
          <p:cNvPr id="5" name="Group 61"/>
          <p:cNvGrpSpPr/>
          <p:nvPr/>
        </p:nvGrpSpPr>
        <p:grpSpPr>
          <a:xfrm>
            <a:off x="1143000" y="3509731"/>
            <a:ext cx="7557470" cy="1483056"/>
            <a:chOff x="1336344" y="3505200"/>
            <a:chExt cx="7557470" cy="1483056"/>
          </a:xfrm>
        </p:grpSpPr>
        <p:grpSp>
          <p:nvGrpSpPr>
            <p:cNvPr id="6" name="Group 59"/>
            <p:cNvGrpSpPr/>
            <p:nvPr/>
          </p:nvGrpSpPr>
          <p:grpSpPr>
            <a:xfrm>
              <a:off x="1336344" y="3853216"/>
              <a:ext cx="2827360" cy="1135040"/>
              <a:chOff x="1336344" y="3853216"/>
              <a:chExt cx="2827360" cy="1135040"/>
            </a:xfrm>
          </p:grpSpPr>
          <p:grpSp>
            <p:nvGrpSpPr>
              <p:cNvPr id="7" name="Group 34"/>
              <p:cNvGrpSpPr/>
              <p:nvPr/>
            </p:nvGrpSpPr>
            <p:grpSpPr>
              <a:xfrm>
                <a:off x="1336344" y="4150056"/>
                <a:ext cx="1281752" cy="838200"/>
                <a:chOff x="1336344" y="4114800"/>
                <a:chExt cx="1281752" cy="838200"/>
              </a:xfrm>
            </p:grpSpPr>
            <p:sp>
              <p:nvSpPr>
                <p:cNvPr id="36"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314</a:t>
                  </a:r>
                  <a:endParaRPr lang="en-US" sz="1500" b="1" dirty="0">
                    <a:solidFill>
                      <a:srgbClr val="000000"/>
                    </a:solidFill>
                  </a:endParaRPr>
                </a:p>
              </p:txBody>
            </p:sp>
            <p:sp>
              <p:nvSpPr>
                <p:cNvPr id="37"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104</a:t>
                  </a:r>
                  <a:endParaRPr lang="en-US" sz="1500" b="1" dirty="0"/>
                </a:p>
              </p:txBody>
            </p:sp>
            <p:sp>
              <p:nvSpPr>
                <p:cNvPr id="38"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250</a:t>
                  </a:r>
                  <a:endParaRPr lang="en-US" sz="1500" b="1" dirty="0">
                    <a:solidFill>
                      <a:srgbClr val="000000"/>
                    </a:solidFill>
                  </a:endParaRPr>
                </a:p>
              </p:txBody>
            </p:sp>
            <p:sp>
              <p:nvSpPr>
                <p:cNvPr id="39"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93</a:t>
                  </a:r>
                  <a:endParaRPr lang="en-US" sz="1500" b="1" dirty="0"/>
                </a:p>
              </p:txBody>
            </p:sp>
          </p:grpSp>
          <p:grpSp>
            <p:nvGrpSpPr>
              <p:cNvPr id="10" name="Group 39"/>
              <p:cNvGrpSpPr/>
              <p:nvPr/>
            </p:nvGrpSpPr>
            <p:grpSpPr>
              <a:xfrm>
                <a:off x="2881952" y="3853216"/>
                <a:ext cx="1281752" cy="838200"/>
                <a:chOff x="1336344" y="4114800"/>
                <a:chExt cx="1281752" cy="838200"/>
              </a:xfrm>
            </p:grpSpPr>
            <p:sp>
              <p:nvSpPr>
                <p:cNvPr id="41" name="TextBox 1"/>
                <p:cNvSpPr txBox="1"/>
                <p:nvPr/>
              </p:nvSpPr>
              <p:spPr>
                <a:xfrm>
                  <a:off x="1336344"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111</a:t>
                  </a:r>
                  <a:endParaRPr lang="en-US" sz="1500" b="1" dirty="0">
                    <a:solidFill>
                      <a:srgbClr val="000000"/>
                    </a:solidFill>
                  </a:endParaRPr>
                </a:p>
              </p:txBody>
            </p:sp>
            <p:sp>
              <p:nvSpPr>
                <p:cNvPr id="42" name="TextBox 1"/>
                <p:cNvSpPr txBox="1"/>
                <p:nvPr/>
              </p:nvSpPr>
              <p:spPr>
                <a:xfrm>
                  <a:off x="2035792"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58</a:t>
                  </a:r>
                  <a:endParaRPr lang="en-US" sz="1500" b="1" dirty="0"/>
                </a:p>
              </p:txBody>
            </p:sp>
            <p:sp>
              <p:nvSpPr>
                <p:cNvPr id="43" name="TextBox 1"/>
                <p:cNvSpPr txBox="1"/>
                <p:nvPr/>
              </p:nvSpPr>
              <p:spPr>
                <a:xfrm>
                  <a:off x="16820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106</a:t>
                  </a:r>
                  <a:endParaRPr lang="en-US" sz="1500" b="1" dirty="0">
                    <a:solidFill>
                      <a:srgbClr val="000000"/>
                    </a:solidFill>
                  </a:endParaRPr>
                </a:p>
              </p:txBody>
            </p:sp>
            <p:sp>
              <p:nvSpPr>
                <p:cNvPr id="44" name="TextBox 1"/>
                <p:cNvSpPr txBox="1"/>
                <p:nvPr/>
              </p:nvSpPr>
              <p:spPr>
                <a:xfrm>
                  <a:off x="2389485" y="4114804"/>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52</a:t>
                  </a:r>
                  <a:endParaRPr lang="en-US" sz="1500" b="1" dirty="0"/>
                </a:p>
              </p:txBody>
            </p:sp>
          </p:grpSp>
        </p:grpSp>
        <p:grpSp>
          <p:nvGrpSpPr>
            <p:cNvPr id="11" name="Group 60"/>
            <p:cNvGrpSpPr/>
            <p:nvPr/>
          </p:nvGrpSpPr>
          <p:grpSpPr>
            <a:xfrm>
              <a:off x="4458897" y="3505200"/>
              <a:ext cx="4434917" cy="1066796"/>
              <a:chOff x="4458897" y="3505200"/>
              <a:chExt cx="4434917" cy="1066796"/>
            </a:xfrm>
          </p:grpSpPr>
          <p:grpSp>
            <p:nvGrpSpPr>
              <p:cNvPr id="12" name="Group 44"/>
              <p:cNvGrpSpPr/>
              <p:nvPr/>
            </p:nvGrpSpPr>
            <p:grpSpPr>
              <a:xfrm>
                <a:off x="4458897" y="3733800"/>
                <a:ext cx="1316191" cy="838196"/>
                <a:chOff x="1402937" y="4114800"/>
                <a:chExt cx="1316191" cy="838196"/>
              </a:xfrm>
            </p:grpSpPr>
            <p:sp>
              <p:nvSpPr>
                <p:cNvPr id="46" name="TextBox 1"/>
                <p:cNvSpPr txBox="1"/>
                <p:nvPr/>
              </p:nvSpPr>
              <p:spPr>
                <a:xfrm>
                  <a:off x="140293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64</a:t>
                  </a:r>
                  <a:endParaRPr lang="en-US" sz="1500" b="1" dirty="0">
                    <a:solidFill>
                      <a:srgbClr val="000000"/>
                    </a:solidFill>
                  </a:endParaRPr>
                </a:p>
              </p:txBody>
            </p:sp>
            <p:sp>
              <p:nvSpPr>
                <p:cNvPr id="47" name="TextBox 1"/>
                <p:cNvSpPr txBox="1"/>
                <p:nvPr/>
              </p:nvSpPr>
              <p:spPr>
                <a:xfrm>
                  <a:off x="2133331"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48</a:t>
                  </a:r>
                  <a:endParaRPr lang="en-US" sz="1500" b="1" dirty="0"/>
                </a:p>
              </p:txBody>
            </p:sp>
            <p:sp>
              <p:nvSpPr>
                <p:cNvPr id="48" name="TextBox 1"/>
                <p:cNvSpPr txBox="1"/>
                <p:nvPr/>
              </p:nvSpPr>
              <p:spPr>
                <a:xfrm>
                  <a:off x="1771465"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114</a:t>
                  </a:r>
                  <a:endParaRPr lang="en-US" sz="1500" b="1" dirty="0">
                    <a:solidFill>
                      <a:srgbClr val="000000"/>
                    </a:solidFill>
                  </a:endParaRPr>
                </a:p>
              </p:txBody>
            </p:sp>
            <p:sp>
              <p:nvSpPr>
                <p:cNvPr id="49" name="TextBox 1"/>
                <p:cNvSpPr txBox="1"/>
                <p:nvPr/>
              </p:nvSpPr>
              <p:spPr>
                <a:xfrm>
                  <a:off x="249051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78</a:t>
                  </a:r>
                  <a:endParaRPr lang="en-US" sz="1500" b="1" dirty="0"/>
                </a:p>
              </p:txBody>
            </p:sp>
          </p:grpSp>
          <p:grpSp>
            <p:nvGrpSpPr>
              <p:cNvPr id="13" name="Group 49"/>
              <p:cNvGrpSpPr/>
              <p:nvPr/>
            </p:nvGrpSpPr>
            <p:grpSpPr>
              <a:xfrm>
                <a:off x="6019800" y="3657600"/>
                <a:ext cx="1303360" cy="838196"/>
                <a:chOff x="1439840" y="4114800"/>
                <a:chExt cx="1303360" cy="838196"/>
              </a:xfrm>
            </p:grpSpPr>
            <p:sp>
              <p:nvSpPr>
                <p:cNvPr id="51" name="TextBox 1"/>
                <p:cNvSpPr txBox="1"/>
                <p:nvPr/>
              </p:nvSpPr>
              <p:spPr>
                <a:xfrm>
                  <a:off x="1439840"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44</a:t>
                  </a:r>
                  <a:endParaRPr lang="en-US" sz="1500" b="1" dirty="0">
                    <a:solidFill>
                      <a:srgbClr val="000000"/>
                    </a:solidFill>
                  </a:endParaRPr>
                </a:p>
              </p:txBody>
            </p:sp>
            <p:sp>
              <p:nvSpPr>
                <p:cNvPr id="52" name="TextBox 1"/>
                <p:cNvSpPr txBox="1"/>
                <p:nvPr/>
              </p:nvSpPr>
              <p:spPr>
                <a:xfrm>
                  <a:off x="2179985"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440</a:t>
                  </a:r>
                  <a:endParaRPr lang="en-US" sz="1500" b="1" dirty="0"/>
                </a:p>
              </p:txBody>
            </p:sp>
            <p:sp>
              <p:nvSpPr>
                <p:cNvPr id="53" name="TextBox 1"/>
                <p:cNvSpPr txBox="1"/>
                <p:nvPr/>
              </p:nvSpPr>
              <p:spPr>
                <a:xfrm>
                  <a:off x="181511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429</a:t>
                  </a:r>
                  <a:endParaRPr lang="en-US" sz="1500" b="1" dirty="0">
                    <a:solidFill>
                      <a:srgbClr val="000000"/>
                    </a:solidFill>
                  </a:endParaRPr>
                </a:p>
              </p:txBody>
            </p:sp>
            <p:sp>
              <p:nvSpPr>
                <p:cNvPr id="54" name="TextBox 1"/>
                <p:cNvSpPr txBox="1"/>
                <p:nvPr/>
              </p:nvSpPr>
              <p:spPr>
                <a:xfrm>
                  <a:off x="251458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517</a:t>
                  </a:r>
                  <a:endParaRPr lang="en-US" sz="1500" b="1" dirty="0"/>
                </a:p>
              </p:txBody>
            </p:sp>
          </p:grpSp>
          <p:grpSp>
            <p:nvGrpSpPr>
              <p:cNvPr id="16" name="Group 54"/>
              <p:cNvGrpSpPr/>
              <p:nvPr/>
            </p:nvGrpSpPr>
            <p:grpSpPr>
              <a:xfrm>
                <a:off x="7612062" y="3505200"/>
                <a:ext cx="1281752" cy="838196"/>
                <a:chOff x="1480806" y="4114800"/>
                <a:chExt cx="1281752" cy="838196"/>
              </a:xfrm>
            </p:grpSpPr>
            <p:sp>
              <p:nvSpPr>
                <p:cNvPr id="56" name="TextBox 1"/>
                <p:cNvSpPr txBox="1"/>
                <p:nvPr/>
              </p:nvSpPr>
              <p:spPr>
                <a:xfrm>
                  <a:off x="1480806"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20,912</a:t>
                  </a:r>
                  <a:endParaRPr lang="en-US" sz="1500" b="1" dirty="0">
                    <a:solidFill>
                      <a:srgbClr val="000000"/>
                    </a:solidFill>
                  </a:endParaRPr>
                </a:p>
              </p:txBody>
            </p:sp>
            <p:sp>
              <p:nvSpPr>
                <p:cNvPr id="57" name="TextBox 1"/>
                <p:cNvSpPr txBox="1"/>
                <p:nvPr/>
              </p:nvSpPr>
              <p:spPr>
                <a:xfrm>
                  <a:off x="2199343"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25,313</a:t>
                  </a:r>
                  <a:endParaRPr lang="en-US" sz="1500" b="1" dirty="0"/>
                </a:p>
              </p:txBody>
            </p:sp>
            <p:sp>
              <p:nvSpPr>
                <p:cNvPr id="58" name="TextBox 1"/>
                <p:cNvSpPr txBox="1"/>
                <p:nvPr/>
              </p:nvSpPr>
              <p:spPr>
                <a:xfrm>
                  <a:off x="1834499"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solidFill>
                        <a:srgbClr val="000000"/>
                      </a:solidFill>
                    </a:rPr>
                    <a:t>39,100</a:t>
                  </a:r>
                  <a:endParaRPr lang="en-US" sz="1500" b="1" dirty="0">
                    <a:solidFill>
                      <a:srgbClr val="000000"/>
                    </a:solidFill>
                  </a:endParaRPr>
                </a:p>
              </p:txBody>
            </p:sp>
            <p:sp>
              <p:nvSpPr>
                <p:cNvPr id="59" name="TextBox 1"/>
                <p:cNvSpPr txBox="1"/>
                <p:nvPr/>
              </p:nvSpPr>
              <p:spPr>
                <a:xfrm>
                  <a:off x="2533947" y="4114800"/>
                  <a:ext cx="228611" cy="838196"/>
                </a:xfrm>
                <a:prstGeom prst="rect">
                  <a:avLst/>
                </a:prstGeom>
              </p:spPr>
              <p:txBody>
                <a:bodyPr vert="vert270" wrap="square" lIns="9144" tIns="9144" rIns="9144" bIns="9144"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dirty="0" smtClean="0"/>
                    <a:t>29,974</a:t>
                  </a:r>
                  <a:endParaRPr lang="en-US" sz="1500" b="1" dirty="0"/>
                </a:p>
              </p:txBody>
            </p:sp>
          </p:grpSp>
        </p:grpSp>
      </p:grpSp>
      <p:sp>
        <p:nvSpPr>
          <p:cNvPr id="9" name="textbox"/>
          <p:cNvSpPr txBox="1"/>
          <p:nvPr/>
        </p:nvSpPr>
        <p:spPr>
          <a:xfrm>
            <a:off x="990600" y="1256385"/>
            <a:ext cx="7848600" cy="492443"/>
          </a:xfrm>
          <a:prstGeom prst="rect">
            <a:avLst/>
          </a:prstGeom>
          <a:noFill/>
          <a:ln>
            <a:solidFill>
              <a:schemeClr val="bg2"/>
            </a:solidFill>
          </a:ln>
        </p:spPr>
        <p:txBody>
          <a:bodyPr wrap="square" rtlCol="0">
            <a:spAutoFit/>
          </a:bodyPr>
          <a:lstStyle/>
          <a:p>
            <a:r>
              <a:rPr lang="en-US" sz="1300" b="1" dirty="0" smtClean="0">
                <a:solidFill>
                  <a:schemeClr val="bg2"/>
                </a:solidFill>
              </a:rPr>
              <a:t>Comparison of survival for interval ≤ 12 months vs. &gt; 12 months: </a:t>
            </a:r>
          </a:p>
          <a:p>
            <a:r>
              <a:rPr lang="en-US" sz="1300" b="1" dirty="0" smtClean="0">
                <a:solidFill>
                  <a:schemeClr val="bg2"/>
                </a:solidFill>
              </a:rPr>
              <a:t>Comparison of survival for interval ≤ 12 months vs. &gt; 12 months for</a:t>
            </a:r>
            <a:endParaRPr lang="en-US" sz="1300" b="1" dirty="0">
              <a:solidFill>
                <a:schemeClr val="bg2"/>
              </a:solidFill>
            </a:endParaRPr>
          </a:p>
        </p:txBody>
      </p:sp>
      <p:sp>
        <p:nvSpPr>
          <p:cNvPr id="60" name="median_survival"/>
          <p:cNvSpPr txBox="1"/>
          <p:nvPr/>
        </p:nvSpPr>
        <p:spPr>
          <a:xfrm>
            <a:off x="6346261" y="1449757"/>
            <a:ext cx="2411585" cy="292388"/>
          </a:xfrm>
          <a:prstGeom prst="rect">
            <a:avLst/>
          </a:prstGeom>
          <a:noFill/>
        </p:spPr>
        <p:txBody>
          <a:bodyPr wrap="square" rtlCol="0">
            <a:spAutoFit/>
          </a:bodyPr>
          <a:lstStyle/>
          <a:p>
            <a:r>
              <a:rPr lang="en-US" sz="1300" b="1" dirty="0" smtClean="0">
                <a:solidFill>
                  <a:schemeClr val="bg2"/>
                </a:solidFill>
              </a:rPr>
              <a:t>2009-6/2016: p&lt;0.0001</a:t>
            </a:r>
            <a:endParaRPr lang="en-US" sz="1300" dirty="0">
              <a:solidFill>
                <a:schemeClr val="bg2"/>
              </a:solidFill>
            </a:endParaRPr>
          </a:p>
        </p:txBody>
      </p:sp>
      <p:sp>
        <p:nvSpPr>
          <p:cNvPr id="15" name="pvalues"/>
          <p:cNvSpPr txBox="1"/>
          <p:nvPr/>
        </p:nvSpPr>
        <p:spPr>
          <a:xfrm>
            <a:off x="6143845" y="1252257"/>
            <a:ext cx="1600200" cy="292388"/>
          </a:xfrm>
          <a:prstGeom prst="rect">
            <a:avLst/>
          </a:prstGeom>
          <a:noFill/>
        </p:spPr>
        <p:txBody>
          <a:bodyPr wrap="square" rtlCol="0">
            <a:spAutoFit/>
          </a:bodyPr>
          <a:lstStyle/>
          <a:p>
            <a:r>
              <a:rPr lang="en-US" sz="1300" b="1" dirty="0" smtClean="0">
                <a:solidFill>
                  <a:schemeClr val="bg2"/>
                </a:solidFill>
              </a:rPr>
              <a:t>p&lt;0.0001</a:t>
            </a:r>
            <a:endParaRPr lang="en-US" sz="1300" dirty="0">
              <a:solidFill>
                <a:schemeClr val="bg2"/>
              </a:solidFill>
            </a:endParaRPr>
          </a:p>
        </p:txBody>
      </p:sp>
      <p:grpSp>
        <p:nvGrpSpPr>
          <p:cNvPr id="61" name="Group 60"/>
          <p:cNvGrpSpPr/>
          <p:nvPr/>
        </p:nvGrpSpPr>
        <p:grpSpPr>
          <a:xfrm>
            <a:off x="2" y="6146792"/>
            <a:ext cx="4715932" cy="711201"/>
            <a:chOff x="2" y="6146792"/>
            <a:chExt cx="4715932" cy="711201"/>
          </a:xfrm>
        </p:grpSpPr>
        <p:grpSp>
          <p:nvGrpSpPr>
            <p:cNvPr id="62" name="Group 61"/>
            <p:cNvGrpSpPr/>
            <p:nvPr/>
          </p:nvGrpSpPr>
          <p:grpSpPr>
            <a:xfrm>
              <a:off x="2" y="6146792"/>
              <a:ext cx="4715932" cy="711201"/>
              <a:chOff x="1" y="6067776"/>
              <a:chExt cx="4952999" cy="790224"/>
            </a:xfrm>
          </p:grpSpPr>
          <p:pic>
            <p:nvPicPr>
              <p:cNvPr id="64" name="Picture 63"/>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65"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63"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428567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600200"/>
          <a:ext cx="8839200" cy="4640574"/>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1"/>
          <p:cNvSpPr txBox="1">
            <a:spLocks/>
          </p:cNvSpPr>
          <p:nvPr/>
        </p:nvSpPr>
        <p:spPr bwMode="auto">
          <a:xfrm>
            <a:off x="-2642" y="2394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Employment Status at 1 Year</a:t>
            </a:r>
            <a:br>
              <a:rPr lang="en-US" sz="2400" kern="0" dirty="0" smtClean="0">
                <a:solidFill>
                  <a:srgbClr val="002060"/>
                </a:solidFill>
              </a:rPr>
            </a:br>
            <a:r>
              <a:rPr lang="en-US" sz="2400" kern="0" dirty="0" smtClean="0">
                <a:solidFill>
                  <a:srgbClr val="002060"/>
                </a:solidFill>
              </a:rPr>
              <a:t>Conditional on Survival to 1 Year</a:t>
            </a:r>
            <a:br>
              <a:rPr lang="en-US" sz="2400" kern="0" dirty="0" smtClean="0">
                <a:solidFill>
                  <a:srgbClr val="002060"/>
                </a:solidFill>
              </a:rPr>
            </a:br>
            <a:endParaRPr lang="en-US" sz="1900" kern="0" dirty="0">
              <a:solidFill>
                <a:srgbClr val="002060"/>
              </a:solidFill>
            </a:endParaRPr>
          </a:p>
        </p:txBody>
      </p:sp>
      <p:sp>
        <p:nvSpPr>
          <p:cNvPr id="9" name="pvalues"/>
          <p:cNvSpPr txBox="1"/>
          <p:nvPr/>
        </p:nvSpPr>
        <p:spPr>
          <a:xfrm>
            <a:off x="3589868" y="3330253"/>
            <a:ext cx="11430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485900" y="1232444"/>
            <a:ext cx="6172200" cy="400110"/>
          </a:xfrm>
          <a:prstGeom prst="rect">
            <a:avLst/>
          </a:prstGeom>
          <a:noFill/>
        </p:spPr>
        <p:txBody>
          <a:bodyPr wrap="square" rtlCol="0">
            <a:spAutoFit/>
          </a:bodyPr>
          <a:lstStyle/>
          <a:p>
            <a:pPr algn="ctr"/>
            <a:r>
              <a:rPr lang="en-US" sz="2000" b="1" kern="0" dirty="0" smtClean="0">
                <a:solidFill>
                  <a:srgbClr val="002060"/>
                </a:solidFill>
              </a:rPr>
              <a:t>(1 Year Follow-ups: January 2004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762448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2" y="300379"/>
            <a:ext cx="9144000" cy="1219200"/>
          </a:xfrm>
        </p:spPr>
        <p:txBody>
          <a:bodyPr/>
          <a:lstStyle/>
          <a:p>
            <a:r>
              <a:rPr lang="en-US" sz="2600" dirty="0" smtClean="0">
                <a:solidFill>
                  <a:srgbClr val="002060"/>
                </a:solidFill>
              </a:rPr>
              <a:t>Adult Heart Transplants</a:t>
            </a:r>
            <a:r>
              <a:rPr lang="en-US" sz="2800" dirty="0" smtClean="0">
                <a:solidFill>
                  <a:srgbClr val="002060"/>
                </a:solidFill>
              </a:rPr>
              <a:t/>
            </a:r>
            <a:br>
              <a:rPr lang="en-US" sz="2800" dirty="0" smtClean="0">
                <a:solidFill>
                  <a:srgbClr val="002060"/>
                </a:solidFill>
              </a:rPr>
            </a:br>
            <a:r>
              <a:rPr lang="en-US" sz="2400" dirty="0" smtClean="0">
                <a:solidFill>
                  <a:srgbClr val="002060"/>
                </a:solidFill>
              </a:rPr>
              <a:t>Kaplan-Meier Survival by PRA Group</a:t>
            </a:r>
            <a:br>
              <a:rPr lang="en-US" sz="2400" dirty="0" smtClean="0">
                <a:solidFill>
                  <a:srgbClr val="002060"/>
                </a:solidFill>
              </a:rPr>
            </a:br>
            <a:endParaRPr lang="en-US" sz="2400" dirty="0">
              <a:solidFill>
                <a:srgbClr val="002060"/>
              </a:solidFill>
            </a:endParaRPr>
          </a:p>
        </p:txBody>
      </p:sp>
      <p:graphicFrame>
        <p:nvGraphicFramePr>
          <p:cNvPr id="4" name="Content Placeholder 3"/>
          <p:cNvGraphicFramePr>
            <a:graphicFrameLocks noGrp="1"/>
          </p:cNvGraphicFramePr>
          <p:nvPr>
            <p:ph idx="1"/>
            <p:extLst/>
          </p:nvPr>
        </p:nvGraphicFramePr>
        <p:xfrm>
          <a:off x="152400" y="1447800"/>
          <a:ext cx="88392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1063568" y="2971800"/>
            <a:ext cx="5327537" cy="523220"/>
          </a:xfrm>
          <a:prstGeom prst="rect">
            <a:avLst/>
          </a:prstGeom>
          <a:noFill/>
        </p:spPr>
        <p:txBody>
          <a:bodyPr wrap="square" rtlCol="0">
            <a:spAutoFit/>
          </a:bodyPr>
          <a:lstStyle/>
          <a:p>
            <a:r>
              <a:rPr lang="en-US" sz="1400" b="1" dirty="0">
                <a:solidFill>
                  <a:schemeClr val="bg2"/>
                </a:solidFill>
              </a:rPr>
              <a:t>No pair-wise comparisons were significant at p &lt; 0.05 except 0% vs. 10-39%.</a:t>
            </a:r>
          </a:p>
        </p:txBody>
      </p:sp>
      <p:sp>
        <p:nvSpPr>
          <p:cNvPr id="3" name="title_cohort"/>
          <p:cNvSpPr txBox="1"/>
          <p:nvPr/>
        </p:nvSpPr>
        <p:spPr>
          <a:xfrm>
            <a:off x="2080530" y="1079487"/>
            <a:ext cx="5181600" cy="400110"/>
          </a:xfrm>
          <a:prstGeom prst="rect">
            <a:avLst/>
          </a:prstGeom>
          <a:noFill/>
        </p:spPr>
        <p:txBody>
          <a:bodyPr wrap="square" rtlCol="0">
            <a:spAutoFit/>
          </a:bodyPr>
          <a:lstStyle/>
          <a:p>
            <a:r>
              <a:rPr lang="en-US" sz="2000" b="1" kern="0" dirty="0" smtClean="0">
                <a:solidFill>
                  <a:srgbClr val="002060"/>
                </a:solidFill>
              </a:rPr>
              <a:t>(Transplants: January 2009 – June 2016)</a:t>
            </a:r>
            <a:endParaRPr lang="en-US" sz="2000" b="1" kern="0" dirty="0">
              <a:solidFill>
                <a:srgbClr val="002060"/>
              </a:solidFill>
            </a:endParaRPr>
          </a:p>
        </p:txBody>
      </p:sp>
      <p:sp>
        <p:nvSpPr>
          <p:cNvPr id="12" name="TextBox 11"/>
          <p:cNvSpPr txBox="1"/>
          <p:nvPr/>
        </p:nvSpPr>
        <p:spPr>
          <a:xfrm>
            <a:off x="4911460" y="6120330"/>
            <a:ext cx="4038600" cy="646331"/>
          </a:xfrm>
          <a:prstGeom prst="rect">
            <a:avLst/>
          </a:prstGeom>
          <a:noFill/>
        </p:spPr>
        <p:txBody>
          <a:bodyPr wrap="square" rtlCol="0">
            <a:spAutoFit/>
          </a:bodyPr>
          <a:lstStyle/>
          <a:p>
            <a:r>
              <a:rPr lang="en-US" sz="1200" b="1" dirty="0" smtClean="0">
                <a:solidFill>
                  <a:srgbClr val="002060"/>
                </a:solidFill>
              </a:rPr>
              <a:t>CPRA and PRA values were combined. If Class I and Class II PRA values were reported separately, the higher of the two values was used.</a:t>
            </a:r>
            <a:endParaRPr lang="en-US"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9"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492362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840040538"/>
              </p:ext>
            </p:extLst>
          </p:nvPr>
        </p:nvGraphicFramePr>
        <p:xfrm>
          <a:off x="152402" y="1066636"/>
          <a:ext cx="8839195" cy="5090159"/>
        </p:xfrm>
        <a:graphic>
          <a:graphicData uri="http://schemas.openxmlformats.org/drawingml/2006/table">
            <a:tbl>
              <a:tblPr>
                <a:tableStyleId>{5C22544A-7EE6-4342-B048-85BDC9FD1C3A}</a:tableStyleId>
              </a:tblPr>
              <a:tblGrid>
                <a:gridCol w="1600198">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105377">
                  <a:extLst>
                    <a:ext uri="{9D8B030D-6E8A-4147-A177-3AD203B41FA5}">
                      <a16:colId xmlns:a16="http://schemas.microsoft.com/office/drawing/2014/main" val="20003"/>
                    </a:ext>
                  </a:extLst>
                </a:gridCol>
                <a:gridCol w="1019055">
                  <a:extLst>
                    <a:ext uri="{9D8B030D-6E8A-4147-A177-3AD203B41FA5}">
                      <a16:colId xmlns:a16="http://schemas.microsoft.com/office/drawing/2014/main" val="20004"/>
                    </a:ext>
                  </a:extLst>
                </a:gridCol>
                <a:gridCol w="1019055">
                  <a:extLst>
                    <a:ext uri="{9D8B030D-6E8A-4147-A177-3AD203B41FA5}">
                      <a16:colId xmlns:a16="http://schemas.microsoft.com/office/drawing/2014/main" val="20005"/>
                    </a:ext>
                  </a:extLst>
                </a:gridCol>
                <a:gridCol w="1019055">
                  <a:extLst>
                    <a:ext uri="{9D8B030D-6E8A-4147-A177-3AD203B41FA5}">
                      <a16:colId xmlns:a16="http://schemas.microsoft.com/office/drawing/2014/main" val="20006"/>
                    </a:ext>
                  </a:extLst>
                </a:gridCol>
                <a:gridCol w="1019055">
                  <a:extLst>
                    <a:ext uri="{9D8B030D-6E8A-4147-A177-3AD203B41FA5}">
                      <a16:colId xmlns:a16="http://schemas.microsoft.com/office/drawing/2014/main" val="20007"/>
                    </a:ext>
                  </a:extLst>
                </a:gridCol>
              </a:tblGrid>
              <a:tr h="565319">
                <a:tc>
                  <a:txBody>
                    <a:bodyPr/>
                    <a:lstStyle/>
                    <a:p>
                      <a:pPr algn="ctr" rtl="0"/>
                      <a:r>
                        <a:rPr lang="en-US" sz="1200" b="1" dirty="0" smtClean="0">
                          <a:solidFill>
                            <a:schemeClr val="bg2"/>
                          </a:solidFill>
                        </a:rPr>
                        <a:t>Cause of Death</a:t>
                      </a:r>
                      <a:endParaRPr lang="en-US" sz="1200" dirty="0">
                        <a:solidFill>
                          <a:schemeClr val="bg2"/>
                        </a:solidFill>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0-30 Days (N=7,048)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31 Days - 1 Year (N=6,076)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&gt;1-3 Years (N=4,298)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&gt;3-5 Years (N=3,693)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&gt;5-10 Years (N=9,428)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&gt;10-15 Years (N=6,759)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1" i="0" u="none" strike="noStrike" dirty="0">
                          <a:solidFill>
                            <a:srgbClr val="000000"/>
                          </a:solidFill>
                          <a:effectLst/>
                          <a:latin typeface="+mj-lt"/>
                        </a:rPr>
                        <a:t>&gt;15 Years (N=5,176)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5780">
                <a:tc>
                  <a:txBody>
                    <a:bodyPr/>
                    <a:lstStyle/>
                    <a:p>
                      <a:pPr rtl="0"/>
                      <a:r>
                        <a:rPr lang="en-US" sz="1200" b="1" dirty="0">
                          <a:solidFill>
                            <a:schemeClr val="bg2"/>
                          </a:solidFill>
                        </a:rPr>
                        <a:t>Cardiac Allograft Vasculopathy</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90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212 (3.5%)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494 (11.5%)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483 (13.1%)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1,201 (12.7%)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834 (12.3%)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560 (10.8%)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2775">
                <a:tc>
                  <a:txBody>
                    <a:bodyPr/>
                    <a:lstStyle/>
                    <a:p>
                      <a:pPr rtl="0"/>
                      <a:r>
                        <a:rPr lang="en-US" sz="1200" b="1" dirty="0">
                          <a:solidFill>
                            <a:schemeClr val="bg2"/>
                          </a:solidFill>
                        </a:rPr>
                        <a:t>Acute Rejection</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294 (4.2%)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516 (8.5%)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413 (9.6%)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172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177 (1.9%)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62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28 (0.5%)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2775">
                <a:tc>
                  <a:txBody>
                    <a:bodyPr/>
                    <a:lstStyle/>
                    <a:p>
                      <a:pPr rtl="0"/>
                      <a:r>
                        <a:rPr lang="en-US" sz="1200" b="1" dirty="0">
                          <a:solidFill>
                            <a:schemeClr val="bg2"/>
                          </a:solidFill>
                        </a:rPr>
                        <a:t>Lymphoma</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 (0.0%)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64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104 (2.4%)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115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312 (3.3%)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183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109 (2.1%)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2775">
                <a:tc>
                  <a:txBody>
                    <a:bodyPr/>
                    <a:lstStyle/>
                    <a:p>
                      <a:pPr rtl="0"/>
                      <a:r>
                        <a:rPr lang="en-US" sz="1200" b="1" dirty="0">
                          <a:solidFill>
                            <a:schemeClr val="bg2"/>
                          </a:solidFill>
                        </a:rPr>
                        <a:t>Malignancy, Other</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151 (2.5%)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529 (12.3%)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720 (19.5%)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2,036 (21.6%)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1,438 (21.3%)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985 (19.0%)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2775">
                <a:tc>
                  <a:txBody>
                    <a:bodyPr/>
                    <a:lstStyle/>
                    <a:p>
                      <a:pPr rtl="0"/>
                      <a:r>
                        <a:rPr lang="en-US" sz="1200" b="1" dirty="0">
                          <a:solidFill>
                            <a:schemeClr val="bg2"/>
                          </a:solidFill>
                        </a:rPr>
                        <a:t>CMV</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 (0.0%)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58 (1.0%)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21 (0.5%)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 (0.2%)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 (0.0%)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12775">
                <a:tc>
                  <a:txBody>
                    <a:bodyPr/>
                    <a:lstStyle/>
                    <a:p>
                      <a:pPr rtl="0"/>
                      <a:r>
                        <a:rPr lang="en-US" sz="1200" b="1" dirty="0">
                          <a:solidFill>
                            <a:schemeClr val="bg2"/>
                          </a:solidFill>
                        </a:rPr>
                        <a:t>Infection, Non-CMV</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981 (13.9%)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1,928 (31.7%)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574 (13.4%)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389 (10.5%)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1,006 (10.7%)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736 (10.9%)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638 (12.3%)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12775">
                <a:tc>
                  <a:txBody>
                    <a:bodyPr/>
                    <a:lstStyle/>
                    <a:p>
                      <a:pPr rtl="0"/>
                      <a:r>
                        <a:rPr lang="en-US" sz="1200" b="1" dirty="0">
                          <a:solidFill>
                            <a:schemeClr val="bg2"/>
                          </a:solidFill>
                        </a:rPr>
                        <a:t>Graft Failure</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2,858 (40.6%)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1,074 (17.7%)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1,137 (26.5%)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888 (24.0%)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1,835 (19.5%)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1,176 (17.4%)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862 (16.7%)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2775">
                <a:tc>
                  <a:txBody>
                    <a:bodyPr/>
                    <a:lstStyle/>
                    <a:p>
                      <a:pPr rtl="0"/>
                      <a:r>
                        <a:rPr lang="en-US" sz="1200" b="1" dirty="0">
                          <a:solidFill>
                            <a:schemeClr val="bg2"/>
                          </a:solidFill>
                        </a:rPr>
                        <a:t>Technical</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500 (7.1%)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93 (1.5%)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31 (0.7%)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28 (0.8%)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94 (1.0%)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81 (1.2%)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68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2775">
                <a:tc>
                  <a:txBody>
                    <a:bodyPr/>
                    <a:lstStyle/>
                    <a:p>
                      <a:pPr rtl="0"/>
                      <a:r>
                        <a:rPr lang="en-US" sz="1200" b="1" dirty="0">
                          <a:solidFill>
                            <a:schemeClr val="bg2"/>
                          </a:solidFill>
                        </a:rPr>
                        <a:t>Other</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312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401 (6.6%)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338 (7.9%)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281 (7.6%)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719 (7.6%)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449 (6.6%)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381 (7.4%)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12775">
                <a:tc>
                  <a:txBody>
                    <a:bodyPr/>
                    <a:lstStyle/>
                    <a:p>
                      <a:pPr rtl="0"/>
                      <a:r>
                        <a:rPr lang="en-US" sz="1200" b="1" dirty="0">
                          <a:solidFill>
                            <a:schemeClr val="bg2"/>
                          </a:solidFill>
                        </a:rPr>
                        <a:t>Multiple Organ Failure</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1,243 (17.6%)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964 (15.9%)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261 (6.1%)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209 (5.7%)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650 (6.9%)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571 (8.4%)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486 (9.4%)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2775">
                <a:tc>
                  <a:txBody>
                    <a:bodyPr/>
                    <a:lstStyle/>
                    <a:p>
                      <a:pPr rtl="0"/>
                      <a:r>
                        <a:rPr lang="en-US" sz="1200" b="1" dirty="0">
                          <a:solidFill>
                            <a:schemeClr val="bg2"/>
                          </a:solidFill>
                        </a:rPr>
                        <a:t>Renal Failure</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30 (0.4%)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53 (0.9%)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57 (1.3%)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114 (3.1%)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516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538 (8.0%)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509 (9.8%)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12775">
                <a:tc>
                  <a:txBody>
                    <a:bodyPr/>
                    <a:lstStyle/>
                    <a:p>
                      <a:pPr rtl="0"/>
                      <a:r>
                        <a:rPr lang="en-US" sz="1200" b="1" dirty="0">
                          <a:solidFill>
                            <a:schemeClr val="bg2"/>
                          </a:solidFill>
                        </a:rPr>
                        <a:t>Pulmonary</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189 (2.7%)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230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175 (4.1%)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164 (4.4%)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429 (4.6%)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318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252 (4.9%)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12775">
                <a:tc>
                  <a:txBody>
                    <a:bodyPr/>
                    <a:lstStyle/>
                    <a:p>
                      <a:pPr rtl="0"/>
                      <a:r>
                        <a:rPr lang="en-US" sz="1200" b="1" dirty="0">
                          <a:solidFill>
                            <a:schemeClr val="bg2"/>
                          </a:solidFill>
                        </a:rPr>
                        <a:t>Cerebrovascular</a:t>
                      </a:r>
                      <a:endParaRPr lang="en-US" sz="1200"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542 (7.7%)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332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164 (3.8%)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124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445 (4.7%)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369 (5.5%)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296 (5.7%)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12775">
                <a:tc>
                  <a:txBody>
                    <a:bodyPr/>
                    <a:lstStyle/>
                    <a:p>
                      <a:pPr rtl="0"/>
                      <a:r>
                        <a:rPr lang="en-US" sz="1200" b="1" dirty="0" smtClean="0">
                          <a:solidFill>
                            <a:schemeClr val="bg2"/>
                          </a:solidFill>
                        </a:rPr>
                        <a:t>Total</a:t>
                      </a:r>
                      <a:r>
                        <a:rPr lang="en-US" sz="1200" b="1" baseline="0" dirty="0" smtClean="0">
                          <a:solidFill>
                            <a:schemeClr val="bg2"/>
                          </a:solidFill>
                        </a:rPr>
                        <a:t> Deaths (N)</a:t>
                      </a:r>
                      <a:endParaRPr lang="en-US" sz="1200" b="1" dirty="0">
                        <a:solidFill>
                          <a:schemeClr val="bg2"/>
                        </a:solidFill>
                      </a:endParaRPr>
                    </a:p>
                  </a:txBody>
                  <a:tcPr marL="4572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8,121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6,979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5,276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4,647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12,489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9,763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0000"/>
                          </a:solidFill>
                          <a:effectLst/>
                          <a:latin typeface="+mj-lt"/>
                        </a:rPr>
                        <a:t>7,735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8" name="TextBox 7"/>
          <p:cNvSpPr txBox="1"/>
          <p:nvPr/>
        </p:nvSpPr>
        <p:spPr>
          <a:xfrm>
            <a:off x="5029200" y="6172200"/>
            <a:ext cx="3886200" cy="646331"/>
          </a:xfrm>
          <a:prstGeom prst="rect">
            <a:avLst/>
          </a:prstGeom>
          <a:noFill/>
        </p:spPr>
        <p:txBody>
          <a:bodyPr wrap="square" lIns="45720" rIns="45720" rtlCol="0">
            <a:spAutoFit/>
          </a:bodyPr>
          <a:lstStyle/>
          <a:p>
            <a:r>
              <a:rPr lang="en-US" sz="1200" b="1" dirty="0">
                <a:solidFill>
                  <a:srgbClr val="002060"/>
                </a:solidFill>
              </a:rPr>
              <a:t>Percentages represent % of deaths in the respective time period. Total number of deaths includes deaths with unknown causes.</a:t>
            </a:r>
            <a:endParaRPr lang="en-US" sz="1200" dirty="0">
              <a:solidFill>
                <a:srgbClr val="002060"/>
              </a:solidFill>
            </a:endParaRPr>
          </a:p>
        </p:txBody>
      </p:sp>
      <p:sp>
        <p:nvSpPr>
          <p:cNvPr id="24" name="Title 1"/>
          <p:cNvSpPr txBox="1">
            <a:spLocks/>
          </p:cNvSpPr>
          <p:nvPr/>
        </p:nvSpPr>
        <p:spPr bwMode="auto">
          <a:xfrm>
            <a:off x="0" y="120804"/>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endParaRPr lang="en-US" sz="2000" kern="0" dirty="0">
              <a:solidFill>
                <a:srgbClr val="002060"/>
              </a:solidFill>
            </a:endParaRPr>
          </a:p>
        </p:txBody>
      </p:sp>
      <p:sp>
        <p:nvSpPr>
          <p:cNvPr id="3" name="TextBox 2"/>
          <p:cNvSpPr txBox="1"/>
          <p:nvPr/>
        </p:nvSpPr>
        <p:spPr>
          <a:xfrm>
            <a:off x="1194909" y="518748"/>
            <a:ext cx="3124200" cy="461665"/>
          </a:xfrm>
          <a:prstGeom prst="rect">
            <a:avLst/>
          </a:prstGeom>
          <a:noFill/>
        </p:spPr>
        <p:txBody>
          <a:bodyPr wrap="square" rtlCol="0">
            <a:spAutoFit/>
          </a:bodyPr>
          <a:lstStyle/>
          <a:p>
            <a:r>
              <a:rPr lang="en-US" sz="2400" b="1" kern="0" dirty="0">
                <a:solidFill>
                  <a:srgbClr val="002060"/>
                </a:solidFill>
              </a:rPr>
              <a:t>Cause of </a:t>
            </a:r>
            <a:r>
              <a:rPr lang="en-US" sz="2400" b="1" kern="0" dirty="0" smtClean="0">
                <a:solidFill>
                  <a:srgbClr val="002060"/>
                </a:solidFill>
              </a:rPr>
              <a:t>Death</a:t>
            </a:r>
            <a:endParaRPr lang="en-US" sz="2400" b="1" kern="0" dirty="0">
              <a:solidFill>
                <a:srgbClr val="002060"/>
              </a:solidFill>
            </a:endParaRPr>
          </a:p>
        </p:txBody>
      </p:sp>
      <p:sp>
        <p:nvSpPr>
          <p:cNvPr id="25" name="title_cohort"/>
          <p:cNvSpPr txBox="1"/>
          <p:nvPr/>
        </p:nvSpPr>
        <p:spPr>
          <a:xfrm>
            <a:off x="3319347" y="585397"/>
            <a:ext cx="4800600" cy="400110"/>
          </a:xfrm>
          <a:prstGeom prst="rect">
            <a:avLst/>
          </a:prstGeom>
          <a:noFill/>
        </p:spPr>
        <p:txBody>
          <a:bodyPr wrap="square" rtlCol="0">
            <a:spAutoFit/>
          </a:bodyPr>
          <a:lstStyle/>
          <a:p>
            <a:pPr algn="ctr"/>
            <a:r>
              <a:rPr lang="en-US" sz="2000" b="1" kern="0" dirty="0" smtClean="0">
                <a:solidFill>
                  <a:srgbClr val="002060"/>
                </a:solidFill>
              </a:rPr>
              <a:t>(</a:t>
            </a:r>
            <a:r>
              <a:rPr lang="en-US" sz="2000" b="1" kern="0" dirty="0">
                <a:solidFill>
                  <a:srgbClr val="002060"/>
                </a:solidFill>
              </a:rPr>
              <a:t>Deaths: January 1994 – June </a:t>
            </a:r>
            <a:r>
              <a:rPr lang="en-US" sz="2000" b="1" kern="0" dirty="0" smtClean="0">
                <a:solidFill>
                  <a:srgbClr val="002060"/>
                </a:solidFill>
              </a:rPr>
              <a:t>2017)</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1082448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46214338"/>
              </p:ext>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28478" y="6259316"/>
            <a:ext cx="4308088" cy="461665"/>
          </a:xfrm>
          <a:prstGeom prst="rect">
            <a:avLst/>
          </a:prstGeom>
          <a:noFill/>
        </p:spPr>
        <p:txBody>
          <a:bodyPr wrap="square" rtlCol="0">
            <a:spAutoFit/>
          </a:bodyPr>
          <a:lstStyle/>
          <a:p>
            <a:r>
              <a:rPr lang="en-US" sz="1200" b="1" dirty="0">
                <a:solidFill>
                  <a:schemeClr val="bg2"/>
                </a:solidFill>
              </a:rPr>
              <a:t>Since only leading causes of death are shown</a:t>
            </a:r>
            <a:r>
              <a:rPr lang="en-US" sz="1200" b="1" dirty="0" smtClean="0">
                <a:solidFill>
                  <a:schemeClr val="bg2"/>
                </a:solidFill>
              </a:rPr>
              <a:t>, the </a:t>
            </a:r>
            <a:r>
              <a:rPr lang="en-US" sz="1200" b="1" dirty="0">
                <a:solidFill>
                  <a:schemeClr val="bg2"/>
                </a:solidFill>
              </a:rPr>
              <a:t>sum of percentages for each time period is less than 100%. </a:t>
            </a:r>
          </a:p>
        </p:txBody>
      </p:sp>
      <p:sp>
        <p:nvSpPr>
          <p:cNvPr id="23" name="Title 1"/>
          <p:cNvSpPr txBox="1">
            <a:spLocks/>
          </p:cNvSpPr>
          <p:nvPr/>
        </p:nvSpPr>
        <p:spPr bwMode="auto">
          <a:xfrm>
            <a:off x="0" y="293649"/>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 </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Relative Incidence of Leading Causes of Death</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2019300" y="1018217"/>
            <a:ext cx="5105400" cy="400110"/>
          </a:xfrm>
          <a:prstGeom prst="rect">
            <a:avLst/>
          </a:prstGeom>
          <a:noFill/>
        </p:spPr>
        <p:txBody>
          <a:bodyPr wrap="square" rtlCol="0">
            <a:spAutoFit/>
          </a:bodyPr>
          <a:lstStyle/>
          <a:p>
            <a:pPr algn="ctr"/>
            <a:r>
              <a:rPr lang="en-US" sz="2000" b="1" kern="0" dirty="0" smtClean="0">
                <a:solidFill>
                  <a:srgbClr val="002060"/>
                </a:solidFill>
              </a:rPr>
              <a:t>(Deaths: January 1994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61614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9183615"/>
              </p:ext>
            </p:extLst>
          </p:nvPr>
        </p:nvGraphicFramePr>
        <p:xfrm>
          <a:off x="0" y="1295400"/>
          <a:ext cx="8991600" cy="5266890"/>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p:cNvSpPr txBox="1">
            <a:spLocks/>
          </p:cNvSpPr>
          <p:nvPr/>
        </p:nvSpPr>
        <p:spPr bwMode="auto">
          <a:xfrm>
            <a:off x="0" y="3048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Cumulative Incidence of Leading Causes of Death</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931949" y="955791"/>
            <a:ext cx="52578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008614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7137427"/>
              </p:ext>
            </p:extLst>
          </p:nvPr>
        </p:nvGraphicFramePr>
        <p:xfrm>
          <a:off x="0" y="1371600"/>
          <a:ext cx="906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4828478" y="6259316"/>
            <a:ext cx="4308088" cy="461665"/>
          </a:xfrm>
          <a:prstGeom prst="rect">
            <a:avLst/>
          </a:prstGeom>
          <a:noFill/>
        </p:spPr>
        <p:txBody>
          <a:bodyPr wrap="square" rtlCol="0">
            <a:spAutoFit/>
          </a:bodyPr>
          <a:lstStyle/>
          <a:p>
            <a:r>
              <a:rPr lang="en-US" sz="1200" b="1" dirty="0">
                <a:solidFill>
                  <a:srgbClr val="002060"/>
                </a:solidFill>
              </a:rPr>
              <a:t>Since only leading causes of death are shown</a:t>
            </a:r>
            <a:r>
              <a:rPr lang="en-US" sz="1200" b="1" dirty="0" smtClean="0">
                <a:solidFill>
                  <a:srgbClr val="002060"/>
                </a:solidFill>
              </a:rPr>
              <a:t>, the </a:t>
            </a:r>
            <a:r>
              <a:rPr lang="en-US" sz="1200" b="1" dirty="0">
                <a:solidFill>
                  <a:srgbClr val="002060"/>
                </a:solidFill>
              </a:rPr>
              <a:t>sum of percentages for each time period is less than 100%. </a:t>
            </a:r>
          </a:p>
        </p:txBody>
      </p:sp>
      <p:sp>
        <p:nvSpPr>
          <p:cNvPr id="23" name="Title 1"/>
          <p:cNvSpPr txBox="1">
            <a:spLocks/>
          </p:cNvSpPr>
          <p:nvPr/>
        </p:nvSpPr>
        <p:spPr bwMode="auto">
          <a:xfrm>
            <a:off x="-7434" y="3048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 </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Relative Incidence of Leading Causes of Death</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3" name="title_cohort"/>
          <p:cNvSpPr txBox="1"/>
          <p:nvPr/>
        </p:nvSpPr>
        <p:spPr>
          <a:xfrm>
            <a:off x="2247900" y="1012286"/>
            <a:ext cx="4648200" cy="400110"/>
          </a:xfrm>
          <a:prstGeom prst="rect">
            <a:avLst/>
          </a:prstGeom>
          <a:noFill/>
        </p:spPr>
        <p:txBody>
          <a:bodyPr wrap="square" rtlCol="0">
            <a:spAutoFit/>
          </a:bodyPr>
          <a:lstStyle/>
          <a:p>
            <a:pPr algn="ctr"/>
            <a:r>
              <a:rPr lang="en-US" sz="2000" b="1" kern="0" dirty="0" smtClean="0">
                <a:solidFill>
                  <a:srgbClr val="002060"/>
                </a:solidFill>
              </a:rPr>
              <a:t>(Deaths: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753469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nvPr>
        </p:nvGraphicFramePr>
        <p:xfrm>
          <a:off x="152400" y="1371600"/>
          <a:ext cx="8839200" cy="4071976"/>
        </p:xfrm>
        <a:graphic>
          <a:graphicData uri="http://schemas.openxmlformats.org/drawingml/2006/table">
            <a:tbl>
              <a:tblPr firstRow="1" bandRow="1">
                <a:tableStyleId>{7DF18680-E054-41AD-8BC1-D1AEF772440D}</a:tableStyleId>
              </a:tblPr>
              <a:tblGrid>
                <a:gridCol w="1894115">
                  <a:extLst>
                    <a:ext uri="{9D8B030D-6E8A-4147-A177-3AD203B41FA5}">
                      <a16:colId xmlns:a16="http://schemas.microsoft.com/office/drawing/2014/main" val="20000"/>
                    </a:ext>
                  </a:extLst>
                </a:gridCol>
                <a:gridCol w="1992085">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tblGrid>
              <a:tr h="685800">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1992-2003</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48,776)</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2004-2008</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18,785)</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2009-6/2017</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35,703)</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500" dirty="0" smtClean="0">
                          <a:solidFill>
                            <a:schemeClr val="bg2"/>
                          </a:solidFill>
                        </a:rPr>
                        <a:t>p-value</a:t>
                      </a:r>
                      <a:endParaRPr lang="en-US" sz="15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52184">
                <a:tc>
                  <a:txBody>
                    <a:bodyPr/>
                    <a:lstStyle/>
                    <a:p>
                      <a:pPr algn="l" fontAlgn="b"/>
                      <a:r>
                        <a:rPr lang="en-US" sz="1300" b="1" i="0" u="none" strike="noStrike" dirty="0">
                          <a:solidFill>
                            <a:schemeClr val="bg2"/>
                          </a:solidFill>
                          <a:effectLst/>
                          <a:latin typeface="+mn-lt"/>
                        </a:rPr>
                        <a:t>Recipient age (years)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54.0 (28.0 - 65.0)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53.0 (24.0 - 66.0)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55.0 (25.0 - 68.0)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52184">
                <a:tc>
                  <a:txBody>
                    <a:bodyPr/>
                    <a:lstStyle/>
                    <a:p>
                      <a:pPr algn="l" fontAlgn="b"/>
                      <a:r>
                        <a:rPr lang="en-US" sz="1300" b="1" i="0" u="none" strike="noStrike" dirty="0">
                          <a:solidFill>
                            <a:schemeClr val="bg2"/>
                          </a:solidFill>
                          <a:effectLst/>
                          <a:latin typeface="+mn-lt"/>
                        </a:rPr>
                        <a:t>Donor age (years)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32.0 (15.0 - 54.0)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34.0 (16.0 - 56.0)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35.0 (17.0 - 58.0)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532659">
                <a:tc>
                  <a:txBody>
                    <a:bodyPr/>
                    <a:lstStyle/>
                    <a:p>
                      <a:pPr algn="l" fontAlgn="b"/>
                      <a:r>
                        <a:rPr lang="en-US" sz="1300" b="1" i="0" u="none" strike="noStrike" dirty="0">
                          <a:solidFill>
                            <a:schemeClr val="bg2"/>
                          </a:solidFill>
                          <a:effectLst/>
                          <a:latin typeface="+mn-lt"/>
                        </a:rPr>
                        <a:t>Donor and recipient age difference (years)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-19.0 (-43.0 - 8.0)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-16.0 (-43.0 - 12.0)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-16.0 (-43.0 - 13.0)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63173">
                <a:tc>
                  <a:txBody>
                    <a:bodyPr/>
                    <a:lstStyle/>
                    <a:p>
                      <a:pPr algn="l" fontAlgn="b"/>
                      <a:r>
                        <a:rPr lang="en-US" sz="1300" b="1" i="0" u="none" strike="noStrike" dirty="0">
                          <a:solidFill>
                            <a:schemeClr val="bg2"/>
                          </a:solidFill>
                          <a:effectLst/>
                          <a:latin typeface="+mn-lt"/>
                        </a:rPr>
                        <a:t>Recipient weight (kg)</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76.0 (53.1 - 103.0)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78.0 (53.5 - 107.5)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80.0 (54.0 - 109.2)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64712">
                <a:tc>
                  <a:txBody>
                    <a:bodyPr/>
                    <a:lstStyle/>
                    <a:p>
                      <a:pPr algn="l" fontAlgn="b"/>
                      <a:r>
                        <a:rPr lang="en-US" sz="1300" b="1" i="0" u="none" strike="noStrike" dirty="0">
                          <a:solidFill>
                            <a:schemeClr val="bg2"/>
                          </a:solidFill>
                          <a:effectLst/>
                          <a:latin typeface="+mn-lt"/>
                        </a:rPr>
                        <a:t>Recipient height (cm)</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174.0 (157.0 - 188.0)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175.0 (157.5 - 188.0)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174.0 (157.5 - 188.0)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chemeClr val="bg2"/>
                          </a:solidFill>
                          <a:effectLst/>
                          <a:latin typeface="+mn-lt"/>
                        </a:rPr>
                        <a:t>0.0065</a:t>
                      </a:r>
                      <a:endParaRPr lang="en-US" sz="13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64712">
                <a:tc>
                  <a:txBody>
                    <a:bodyPr/>
                    <a:lstStyle/>
                    <a:p>
                      <a:pPr algn="l" fontAlgn="b"/>
                      <a:r>
                        <a:rPr lang="en-US" sz="1300" b="1" i="0" u="none" strike="noStrike" dirty="0">
                          <a:solidFill>
                            <a:schemeClr val="bg2"/>
                          </a:solidFill>
                          <a:effectLst/>
                          <a:latin typeface="+mn-lt"/>
                        </a:rPr>
                        <a:t>Recipient BMI</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25.1 (19.1 - 32.8)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25.8 (19.3 - 34.2)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26.4 (19.5 - 34.8)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52184">
                <a:tc>
                  <a:txBody>
                    <a:bodyPr/>
                    <a:lstStyle/>
                    <a:p>
                      <a:pPr algn="l" fontAlgn="b"/>
                      <a:r>
                        <a:rPr lang="en-US" sz="1300" b="1" i="0" u="none" strike="noStrike" dirty="0">
                          <a:solidFill>
                            <a:schemeClr val="bg2"/>
                          </a:solidFill>
                          <a:effectLst/>
                          <a:latin typeface="+mn-lt"/>
                        </a:rPr>
                        <a:t>Donor weight (kg)</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75.0 (53.0 - </a:t>
                      </a:r>
                      <a:r>
                        <a:rPr lang="en-US" sz="1300" b="1" i="0" u="none" strike="noStrike" dirty="0" smtClean="0">
                          <a:solidFill>
                            <a:srgbClr val="000000"/>
                          </a:solidFill>
                          <a:effectLst/>
                          <a:latin typeface="+mj-lt"/>
                        </a:rPr>
                        <a:t>104.0)</a:t>
                      </a:r>
                      <a:r>
                        <a:rPr lang="en-US" sz="1300" b="1" i="0" u="none" strike="noStrike" baseline="30000" dirty="0" smtClean="0">
                          <a:solidFill>
                            <a:srgbClr val="000000"/>
                          </a:solidFill>
                          <a:effectLst/>
                          <a:latin typeface="+mj-lt"/>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78.3 (56.0 - 110.0)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80.0 (56.7 - 115.0)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52184">
                <a:tc>
                  <a:txBody>
                    <a:bodyPr/>
                    <a:lstStyle/>
                    <a:p>
                      <a:pPr algn="l" fontAlgn="b"/>
                      <a:r>
                        <a:rPr lang="en-US" sz="1300" b="1" i="0" u="none" strike="noStrike" dirty="0">
                          <a:solidFill>
                            <a:schemeClr val="bg2"/>
                          </a:solidFill>
                          <a:effectLst/>
                          <a:latin typeface="+mn-lt"/>
                        </a:rPr>
                        <a:t>Donor height (cm)</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175.0 (157.0 - </a:t>
                      </a:r>
                      <a:r>
                        <a:rPr lang="en-US" sz="1300" b="1" i="0" u="none" strike="noStrike" dirty="0" smtClean="0">
                          <a:solidFill>
                            <a:srgbClr val="000000"/>
                          </a:solidFill>
                          <a:effectLst/>
                          <a:latin typeface="+mj-lt"/>
                        </a:rPr>
                        <a:t>188.0)</a:t>
                      </a:r>
                      <a:r>
                        <a:rPr lang="en-US" sz="1300" b="1" i="0" u="none" strike="noStrike" kern="1200" baseline="30000" dirty="0" smtClean="0">
                          <a:solidFill>
                            <a:srgbClr val="000000"/>
                          </a:solidFill>
                          <a:effectLst/>
                          <a:latin typeface="+mn-lt"/>
                          <a:ea typeface="+mn-ea"/>
                          <a:cs typeface="+mn-cs"/>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175.3 (160.0 - 190.0)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175.0 (157.5 - 188.0)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52184">
                <a:tc>
                  <a:txBody>
                    <a:bodyPr/>
                    <a:lstStyle/>
                    <a:p>
                      <a:pPr algn="l" fontAlgn="b"/>
                      <a:r>
                        <a:rPr lang="en-US" sz="1300" b="1" i="0" u="none" strike="noStrike" dirty="0">
                          <a:solidFill>
                            <a:schemeClr val="bg2"/>
                          </a:solidFill>
                          <a:effectLst/>
                          <a:latin typeface="+mn-lt"/>
                        </a:rPr>
                        <a:t>Donor BMI</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24.4 (19.0 - </a:t>
                      </a:r>
                      <a:r>
                        <a:rPr lang="en-US" sz="1300" b="1" i="0" u="none" strike="noStrike" dirty="0" smtClean="0">
                          <a:solidFill>
                            <a:srgbClr val="000000"/>
                          </a:solidFill>
                          <a:effectLst/>
                          <a:latin typeface="+mj-lt"/>
                        </a:rPr>
                        <a:t>33.3)</a:t>
                      </a:r>
                      <a:r>
                        <a:rPr lang="en-US" sz="1300" b="1" i="0" u="none" strike="noStrike" kern="1200" baseline="30000" dirty="0" smtClean="0">
                          <a:solidFill>
                            <a:srgbClr val="000000"/>
                          </a:solidFill>
                          <a:effectLst/>
                          <a:latin typeface="+mn-lt"/>
                          <a:ea typeface="+mn-ea"/>
                          <a:cs typeface="+mn-cs"/>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25.2 (19.8 - 35.4)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25.9 (19.9 - 37.2)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chemeClr val="bg2"/>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9" name="TextBox 8"/>
          <p:cNvSpPr txBox="1"/>
          <p:nvPr/>
        </p:nvSpPr>
        <p:spPr>
          <a:xfrm>
            <a:off x="0" y="5704154"/>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sp>
        <p:nvSpPr>
          <p:cNvPr id="11" name="TextBox 10"/>
          <p:cNvSpPr txBox="1"/>
          <p:nvPr/>
        </p:nvSpPr>
        <p:spPr>
          <a:xfrm>
            <a:off x="5410200" y="6285291"/>
            <a:ext cx="2819400" cy="276999"/>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Based on 4/1994-2003 transplants.</a:t>
            </a:r>
            <a:endParaRPr lang="en-US"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626589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0065123"/>
              </p:ext>
            </p:extLst>
          </p:nvPr>
        </p:nvGraphicFramePr>
        <p:xfrm>
          <a:off x="76200" y="1371600"/>
          <a:ext cx="8915400" cy="5190690"/>
        </p:xfrm>
        <a:graphic>
          <a:graphicData uri="http://schemas.openxmlformats.org/drawingml/2006/chart">
            <c:chart xmlns:c="http://schemas.openxmlformats.org/drawingml/2006/chart" xmlns:r="http://schemas.openxmlformats.org/officeDocument/2006/relationships" r:id="rId3"/>
          </a:graphicData>
        </a:graphic>
      </p:graphicFrame>
      <p:sp>
        <p:nvSpPr>
          <p:cNvPr id="22" name="Title 1"/>
          <p:cNvSpPr txBox="1">
            <a:spLocks/>
          </p:cNvSpPr>
          <p:nvPr/>
        </p:nvSpPr>
        <p:spPr bwMode="auto">
          <a:xfrm>
            <a:off x="0" y="315600"/>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Cumulative Incidence of Leading Causes of Death</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824153" y="961005"/>
            <a:ext cx="5486400" cy="400110"/>
          </a:xfrm>
          <a:prstGeom prst="rect">
            <a:avLst/>
          </a:prstGeom>
          <a:noFill/>
        </p:spPr>
        <p:txBody>
          <a:bodyPr wrap="square" rtlCol="0">
            <a:spAutoFit/>
          </a:bodyPr>
          <a:lstStyle/>
          <a:p>
            <a:pPr algn="ctr"/>
            <a:r>
              <a:rPr lang="en-US" sz="2000" b="1" kern="0" dirty="0" smtClean="0">
                <a:solidFill>
                  <a:srgbClr val="002060"/>
                </a:solidFill>
              </a:rPr>
              <a:t>(Transplants: January 2009 – June 2016)</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809394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81000" y="1371600"/>
            <a:ext cx="8458200" cy="4267200"/>
          </a:xfrm>
        </p:spPr>
        <p:txBody>
          <a:bodyPr lIns="9144" rIns="9144"/>
          <a:lstStyle/>
          <a:p>
            <a:pPr>
              <a:lnSpc>
                <a:spcPct val="120000"/>
              </a:lnSpc>
              <a:buClr>
                <a:srgbClr val="0070C0"/>
              </a:buClr>
            </a:pPr>
            <a:r>
              <a:rPr lang="en-US" sz="2800" b="1" dirty="0" smtClean="0">
                <a:solidFill>
                  <a:srgbClr val="002060"/>
                </a:solidFill>
              </a:rPr>
              <a:t>Length of stay: slides 82-83</a:t>
            </a:r>
          </a:p>
          <a:p>
            <a:pPr>
              <a:lnSpc>
                <a:spcPct val="120000"/>
              </a:lnSpc>
              <a:buClr>
                <a:srgbClr val="0070C0"/>
              </a:buClr>
            </a:pPr>
            <a:r>
              <a:rPr lang="en-US" sz="2800" b="1" dirty="0" smtClean="0">
                <a:solidFill>
                  <a:srgbClr val="002060"/>
                </a:solidFill>
              </a:rPr>
              <a:t>Functional status: slide 84</a:t>
            </a:r>
          </a:p>
          <a:p>
            <a:pPr>
              <a:lnSpc>
                <a:spcPct val="120000"/>
              </a:lnSpc>
              <a:buClr>
                <a:srgbClr val="0070C0"/>
              </a:buClr>
            </a:pPr>
            <a:r>
              <a:rPr lang="en-US" sz="2800" b="1" dirty="0" smtClean="0">
                <a:solidFill>
                  <a:srgbClr val="002060"/>
                </a:solidFill>
              </a:rPr>
              <a:t>Employment: slides 85-86</a:t>
            </a:r>
          </a:p>
          <a:p>
            <a:pPr>
              <a:lnSpc>
                <a:spcPct val="120000"/>
              </a:lnSpc>
              <a:buClr>
                <a:srgbClr val="0070C0"/>
              </a:buClr>
            </a:pPr>
            <a:r>
              <a:rPr lang="en-US" sz="2800" b="1" dirty="0" smtClean="0">
                <a:solidFill>
                  <a:srgbClr val="002060"/>
                </a:solidFill>
              </a:rPr>
              <a:t>Hospitalization: slide 87</a:t>
            </a:r>
          </a:p>
          <a:p>
            <a:pPr>
              <a:lnSpc>
                <a:spcPct val="120000"/>
              </a:lnSpc>
              <a:buClr>
                <a:srgbClr val="0070C0"/>
              </a:buClr>
            </a:pPr>
            <a:r>
              <a:rPr lang="en-US" sz="2800" b="1" dirty="0" smtClean="0">
                <a:solidFill>
                  <a:srgbClr val="002060"/>
                </a:solidFill>
              </a:rPr>
              <a:t>CAV: slides 88-94</a:t>
            </a:r>
          </a:p>
          <a:p>
            <a:pPr>
              <a:lnSpc>
                <a:spcPct val="120000"/>
              </a:lnSpc>
              <a:buClr>
                <a:srgbClr val="0070C0"/>
              </a:buClr>
            </a:pPr>
            <a:r>
              <a:rPr lang="en-US" sz="2800" b="1" dirty="0" smtClean="0">
                <a:solidFill>
                  <a:srgbClr val="002060"/>
                </a:solidFill>
              </a:rPr>
              <a:t>Renal dysfunction: slides 88-89 and 95-97</a:t>
            </a:r>
          </a:p>
          <a:p>
            <a:pPr>
              <a:lnSpc>
                <a:spcPct val="120000"/>
              </a:lnSpc>
              <a:buClr>
                <a:srgbClr val="0070C0"/>
              </a:buClr>
            </a:pPr>
            <a:r>
              <a:rPr lang="en-US" sz="2800" b="1" dirty="0" smtClean="0">
                <a:solidFill>
                  <a:srgbClr val="002060"/>
                </a:solidFill>
              </a:rPr>
              <a:t>Malignancy: slides 98-107</a:t>
            </a:r>
          </a:p>
          <a:p>
            <a:pPr>
              <a:lnSpc>
                <a:spcPct val="120000"/>
              </a:lnSpc>
              <a:buClr>
                <a:srgbClr val="0070C0"/>
              </a:buClr>
            </a:pPr>
            <a:r>
              <a:rPr lang="en-US" sz="2800" b="1" dirty="0" smtClean="0">
                <a:solidFill>
                  <a:srgbClr val="002060"/>
                </a:solidFill>
              </a:rPr>
              <a:t>Other morbidities: slides 88-89</a:t>
            </a:r>
          </a:p>
          <a:p>
            <a:pPr>
              <a:lnSpc>
                <a:spcPct val="120000"/>
              </a:lnSpc>
            </a:pPr>
            <a:endParaRPr lang="en-US" sz="2800" b="1" dirty="0" smtClean="0">
              <a:solidFill>
                <a:srgbClr val="002060"/>
              </a:solidFill>
            </a:endParaRPr>
          </a:p>
          <a:p>
            <a:endParaRPr lang="en-US" sz="3600" dirty="0">
              <a:solidFill>
                <a:srgbClr val="002060"/>
              </a:solidFill>
            </a:endParaRPr>
          </a:p>
        </p:txBody>
      </p:sp>
      <p:sp>
        <p:nvSpPr>
          <p:cNvPr id="13" name="Title 1"/>
          <p:cNvSpPr txBox="1">
            <a:spLocks/>
          </p:cNvSpPr>
          <p:nvPr/>
        </p:nvSpPr>
        <p:spPr bwMode="auto">
          <a:xfrm>
            <a:off x="304800" y="304801"/>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002060"/>
                </a:solidFill>
                <a:effectLst/>
                <a:uLnTx/>
                <a:uFillTx/>
                <a:latin typeface="+mj-lt"/>
                <a:ea typeface="+mj-ea"/>
                <a:cs typeface="+mj-cs"/>
              </a:rPr>
              <a:t>Morbidity:</a:t>
            </a:r>
            <a:endParaRPr kumimoji="0" lang="en-US" sz="4000" b="1" i="0" u="none" strike="noStrike" kern="0" cap="none" spc="0" normalizeH="0" baseline="0" noProof="0" dirty="0">
              <a:ln>
                <a:noFill/>
              </a:ln>
              <a:solidFill>
                <a:srgbClr val="002060"/>
              </a:solidFill>
              <a:effectLst/>
              <a:uLnTx/>
              <a:uFillTx/>
              <a:latin typeface="+mj-lt"/>
              <a:ea typeface="+mj-ea"/>
              <a:cs typeface="+mj-cs"/>
            </a:endParaRPr>
          </a:p>
        </p:txBody>
      </p:sp>
      <p:grpSp>
        <p:nvGrpSpPr>
          <p:cNvPr id="15" name="Group 14"/>
          <p:cNvGrpSpPr/>
          <p:nvPr/>
        </p:nvGrpSpPr>
        <p:grpSpPr>
          <a:xfrm>
            <a:off x="2" y="6146792"/>
            <a:ext cx="4715932" cy="711201"/>
            <a:chOff x="2" y="6146792"/>
            <a:chExt cx="4715932" cy="711201"/>
          </a:xfrm>
        </p:grpSpPr>
        <p:grpSp>
          <p:nvGrpSpPr>
            <p:cNvPr id="16" name="Group 15"/>
            <p:cNvGrpSpPr/>
            <p:nvPr/>
          </p:nvGrpSpPr>
          <p:grpSpPr>
            <a:xfrm>
              <a:off x="2" y="6146792"/>
              <a:ext cx="4715932" cy="711201"/>
              <a:chOff x="1" y="6067776"/>
              <a:chExt cx="4952999" cy="790224"/>
            </a:xfrm>
          </p:grpSpPr>
          <p:pic>
            <p:nvPicPr>
              <p:cNvPr id="19" name="Picture 18"/>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7"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2059224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Length of Stay by Era</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2005 – 6/2017)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302148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76200" y="1447800"/>
          <a:ext cx="89154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377149"/>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8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 Length of Stay by Location</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0" y="1043839"/>
            <a:ext cx="9144000" cy="400110"/>
          </a:xfrm>
          <a:prstGeom prst="rect">
            <a:avLst/>
          </a:prstGeom>
          <a:noFill/>
        </p:spPr>
        <p:txBody>
          <a:bodyPr wrap="square" rtlCol="0">
            <a:spAutoFit/>
          </a:bodyPr>
          <a:lstStyle/>
          <a:p>
            <a:pPr algn="ctr"/>
            <a:r>
              <a:rPr lang="en-US" sz="2000" b="1" kern="0" dirty="0" smtClean="0">
                <a:solidFill>
                  <a:srgbClr val="002060"/>
                </a:solidFill>
              </a:rPr>
              <a:t>(Transplants: January 2005 – 6/2017)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6"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454125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600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0" y="1656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Functional Status of Surviving Recipients by </a:t>
            </a:r>
            <a:r>
              <a:rPr lang="en-US" sz="2400" kern="1200" dirty="0" smtClean="0">
                <a:solidFill>
                  <a:srgbClr val="002060"/>
                </a:solidFill>
              </a:rPr>
              <a:t>Karnofsky</a:t>
            </a:r>
            <a:endParaRPr lang="en-US" sz="2000" kern="0" dirty="0">
              <a:solidFill>
                <a:srgbClr val="002060"/>
              </a:solidFill>
            </a:endParaRPr>
          </a:p>
        </p:txBody>
      </p:sp>
      <p:sp>
        <p:nvSpPr>
          <p:cNvPr id="3" name="Title 2"/>
          <p:cNvSpPr txBox="1"/>
          <p:nvPr/>
        </p:nvSpPr>
        <p:spPr>
          <a:xfrm>
            <a:off x="1327037" y="1055477"/>
            <a:ext cx="1614009" cy="461665"/>
          </a:xfrm>
          <a:prstGeom prst="rect">
            <a:avLst/>
          </a:prstGeom>
          <a:noFill/>
        </p:spPr>
        <p:txBody>
          <a:bodyPr wrap="square" rtlCol="0">
            <a:spAutoFit/>
          </a:bodyPr>
          <a:lstStyle/>
          <a:p>
            <a:pPr algn="ctr"/>
            <a:r>
              <a:rPr lang="en-US" sz="2400" b="1" dirty="0" smtClean="0">
                <a:solidFill>
                  <a:srgbClr val="002060"/>
                </a:solidFill>
              </a:rPr>
              <a:t>Score</a:t>
            </a:r>
            <a:endParaRPr lang="en-US" sz="2400" b="1" kern="0" dirty="0">
              <a:solidFill>
                <a:srgbClr val="002060"/>
              </a:solidFill>
            </a:endParaRPr>
          </a:p>
        </p:txBody>
      </p:sp>
      <p:sp>
        <p:nvSpPr>
          <p:cNvPr id="22" name="title_cohort"/>
          <p:cNvSpPr txBox="1"/>
          <p:nvPr/>
        </p:nvSpPr>
        <p:spPr>
          <a:xfrm>
            <a:off x="2568498" y="1118526"/>
            <a:ext cx="5149963" cy="400110"/>
          </a:xfrm>
          <a:prstGeom prst="rect">
            <a:avLst/>
          </a:prstGeom>
          <a:noFill/>
        </p:spPr>
        <p:txBody>
          <a:bodyPr wrap="square" rtlCol="0">
            <a:spAutoFit/>
          </a:bodyPr>
          <a:lstStyle/>
          <a:p>
            <a:r>
              <a:rPr lang="en-US" sz="2000" b="1" dirty="0" smtClean="0">
                <a:solidFill>
                  <a:srgbClr val="002060"/>
                </a:solidFill>
              </a:rPr>
              <a:t>(Follow-ups: January 2009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0948271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152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a:solidFill>
                  <a:srgbClr val="002060"/>
                </a:solidFill>
              </a:rPr>
              <a:t>Surviving Recipients Working Post-Transplant</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714500" y="1013403"/>
            <a:ext cx="5715000" cy="400110"/>
          </a:xfrm>
          <a:prstGeom prst="rect">
            <a:avLst/>
          </a:prstGeom>
          <a:noFill/>
        </p:spPr>
        <p:txBody>
          <a:bodyPr wrap="square" rtlCol="0">
            <a:spAutoFit/>
          </a:bodyPr>
          <a:lstStyle/>
          <a:p>
            <a:pPr algn="ctr"/>
            <a:r>
              <a:rPr lang="en-US" sz="2000" b="1" kern="0" dirty="0" smtClean="0">
                <a:solidFill>
                  <a:srgbClr val="002060"/>
                </a:solidFill>
              </a:rPr>
              <a:t>(Follow-ups: January 2004 – June 2017)</a:t>
            </a:r>
            <a:endParaRPr lang="en-US" sz="2000" b="1" kern="0" dirty="0">
              <a:solidFill>
                <a:srgbClr val="002060"/>
              </a:solidFill>
            </a:endParaRPr>
          </a:p>
        </p:txBody>
      </p:sp>
      <p:graphicFrame>
        <p:nvGraphicFramePr>
          <p:cNvPr id="6" name="Chart 5"/>
          <p:cNvGraphicFramePr/>
          <p:nvPr>
            <p:extLst/>
          </p:nvPr>
        </p:nvGraphicFramePr>
        <p:xfrm>
          <a:off x="434113" y="1413513"/>
          <a:ext cx="8382000" cy="463137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362298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239400"/>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Surviving Recipients Working Post-Transplant</a:t>
            </a:r>
            <a:br>
              <a:rPr lang="en-US" sz="2400" kern="0" dirty="0" smtClean="0">
                <a:solidFill>
                  <a:srgbClr val="002060"/>
                </a:solidFill>
              </a:rPr>
            </a:br>
            <a:r>
              <a:rPr lang="en-US" sz="2000" kern="0" dirty="0" smtClean="0">
                <a:solidFill>
                  <a:srgbClr val="002060"/>
                </a:solidFill>
              </a:rPr>
              <a:t>Age at Follow-up: 25-60 Years </a:t>
            </a:r>
            <a:r>
              <a:rPr lang="en-US" sz="2400" kern="0" dirty="0" smtClean="0">
                <a:solidFill>
                  <a:srgbClr val="002060"/>
                </a:solidFill>
              </a:rPr>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714500" y="1263705"/>
            <a:ext cx="5715000" cy="400110"/>
          </a:xfrm>
          <a:prstGeom prst="rect">
            <a:avLst/>
          </a:prstGeom>
          <a:noFill/>
        </p:spPr>
        <p:txBody>
          <a:bodyPr wrap="square" rtlCol="0">
            <a:spAutoFit/>
          </a:bodyPr>
          <a:lstStyle/>
          <a:p>
            <a:pPr algn="ctr"/>
            <a:r>
              <a:rPr lang="en-US" sz="2000" b="1" kern="0" dirty="0" smtClean="0">
                <a:solidFill>
                  <a:srgbClr val="002060"/>
                </a:solidFill>
              </a:rPr>
              <a:t>(Follow-ups: January 2004 – June 2017)</a:t>
            </a:r>
            <a:endParaRPr lang="en-US" sz="2000" b="1" kern="0" dirty="0">
              <a:solidFill>
                <a:srgbClr val="002060"/>
              </a:solidFill>
            </a:endParaRPr>
          </a:p>
        </p:txBody>
      </p:sp>
      <p:graphicFrame>
        <p:nvGraphicFramePr>
          <p:cNvPr id="11" name="Chart 10"/>
          <p:cNvGraphicFramePr/>
          <p:nvPr>
            <p:extLst/>
          </p:nvPr>
        </p:nvGraphicFramePr>
        <p:xfrm>
          <a:off x="434113" y="1590078"/>
          <a:ext cx="8382000" cy="4631378"/>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746529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1859" y="14735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Rehospitalization Post Transplant of Surviving Recipients </a:t>
            </a:r>
            <a:br>
              <a:rPr lang="en-US" sz="2400" kern="0" dirty="0" smtClean="0">
                <a:solidFill>
                  <a:srgbClr val="002060"/>
                </a:solidFill>
              </a:rPr>
            </a:br>
            <a:endParaRPr lang="en-US" sz="2000" kern="0" dirty="0">
              <a:solidFill>
                <a:srgbClr val="002060"/>
              </a:solidFill>
            </a:endParaRPr>
          </a:p>
        </p:txBody>
      </p:sp>
      <p:sp>
        <p:nvSpPr>
          <p:cNvPr id="3" name="title_cohort"/>
          <p:cNvSpPr txBox="1"/>
          <p:nvPr/>
        </p:nvSpPr>
        <p:spPr>
          <a:xfrm>
            <a:off x="1752600" y="964980"/>
            <a:ext cx="5638800" cy="400110"/>
          </a:xfrm>
          <a:prstGeom prst="rect">
            <a:avLst/>
          </a:prstGeom>
          <a:noFill/>
        </p:spPr>
        <p:txBody>
          <a:bodyPr wrap="square" rtlCol="0">
            <a:spAutoFit/>
          </a:bodyPr>
          <a:lstStyle/>
          <a:p>
            <a:pPr algn="ctr"/>
            <a:r>
              <a:rPr lang="en-US" sz="2000" b="1" kern="0" dirty="0" smtClean="0">
                <a:solidFill>
                  <a:srgbClr val="002060"/>
                </a:solidFill>
              </a:rPr>
              <a:t>(Follow-ups: January 2004 – June 2017)</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32246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481996735"/>
              </p:ext>
            </p:extLst>
          </p:nvPr>
        </p:nvGraphicFramePr>
        <p:xfrm>
          <a:off x="228598" y="1524000"/>
          <a:ext cx="8763002" cy="3982508"/>
        </p:xfrm>
        <a:graphic>
          <a:graphicData uri="http://schemas.openxmlformats.org/drawingml/2006/table">
            <a:tbl>
              <a:tblPr bandRow="1">
                <a:tableStyleId>{5C22544A-7EE6-4342-B048-85BDC9FD1C3A}</a:tableStyleId>
              </a:tblPr>
              <a:tblGrid>
                <a:gridCol w="3048002">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gridCol w="952500">
                  <a:extLst>
                    <a:ext uri="{9D8B030D-6E8A-4147-A177-3AD203B41FA5}">
                      <a16:colId xmlns:a16="http://schemas.microsoft.com/office/drawing/2014/main" val="20006"/>
                    </a:ext>
                  </a:extLst>
                </a:gridCol>
              </a:tblGrid>
              <a:tr h="1233350">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Within </a:t>
                      </a:r>
                      <a:endParaRPr lang="en-US" sz="13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1 </a:t>
                      </a:r>
                      <a:r>
                        <a:rPr lang="en-US" sz="1300" b="1" u="sng" strike="noStrike" dirty="0">
                          <a:solidFill>
                            <a:schemeClr val="bg2"/>
                          </a:solidFill>
                          <a:latin typeface="+mn-lt"/>
                          <a:ea typeface="Times New Roman"/>
                          <a:cs typeface="Times New Roman"/>
                        </a:rPr>
                        <a:t>Year</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5 Years</a:t>
                      </a:r>
                      <a:endParaRPr lang="en-US" sz="1300" b="1" u="sng" dirty="0" smtClean="0">
                        <a:solidFill>
                          <a:schemeClr val="bg2"/>
                        </a:solidFill>
                        <a:latin typeface="+mn-lt"/>
                        <a:ea typeface="Times New Roman"/>
                        <a:cs typeface="Times New Roman"/>
                      </a:endParaRPr>
                    </a:p>
                    <a:p>
                      <a:pPr marL="0" marR="0" algn="ctr">
                        <a:spcBef>
                          <a:spcPts val="0"/>
                        </a:spcBef>
                        <a:spcAft>
                          <a:spcPts val="0"/>
                        </a:spcAft>
                      </a:pP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10 Years</a:t>
                      </a:r>
                      <a:endParaRPr lang="en-US" sz="1300" b="1" u="sng" dirty="0" smtClean="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0193">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(N=38,588)</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16.1%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(N=22,131)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23.1%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(N=9,000)</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5.4%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12.7%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15.1%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2.9%</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6.0%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1619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2.0%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00193">
                <a:tc>
                  <a:txBody>
                    <a:bodyPr/>
                    <a:lstStyle/>
                    <a:p>
                      <a:pPr marL="0" marR="0">
                        <a:spcBef>
                          <a:spcPts val="0"/>
                        </a:spcBef>
                        <a:spcAft>
                          <a:spcPts val="0"/>
                        </a:spcAft>
                      </a:pPr>
                      <a:r>
                        <a:rPr lang="en-US" sz="1300" b="1" dirty="0" smtClean="0">
                          <a:solidFill>
                            <a:schemeClr val="bg2"/>
                          </a:solidFill>
                          <a:latin typeface="+mn-lt"/>
                          <a:ea typeface="Times New Roman"/>
                          <a:cs typeface="Times New Roman"/>
                        </a:rPr>
                        <a:t>Diabetes</a:t>
                      </a:r>
                      <a:r>
                        <a:rPr lang="en-US" sz="1300" b="1" baseline="30000" dirty="0" smtClean="0">
                          <a:solidFill>
                            <a:schemeClr val="bg2"/>
                          </a:solidFill>
                          <a:latin typeface="+mn-lt"/>
                          <a:ea typeface="Times New Roman"/>
                          <a:cs typeface="Times New Roman"/>
                        </a:rPr>
                        <a:t>2</a:t>
                      </a:r>
                      <a:endParaRPr lang="en-US" sz="130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21.0%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(N=38,844)</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34.5%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(N=22,396)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0193">
                <a:tc>
                  <a:txBody>
                    <a:bodyPr/>
                    <a:lstStyle/>
                    <a:p>
                      <a:r>
                        <a:rPr lang="en-US" sz="1300" b="1" dirty="0" smtClean="0">
                          <a:solidFill>
                            <a:schemeClr val="bg2"/>
                          </a:solidFill>
                          <a:latin typeface="+mn-lt"/>
                        </a:rPr>
                        <a:t>Cardiac Allograft Vasculopathy</a:t>
                      </a:r>
                      <a:endParaRPr lang="en-US" sz="1300" dirty="0">
                        <a:solidFill>
                          <a:schemeClr val="bg2"/>
                        </a:solidFill>
                        <a:latin typeface="+mn-lt"/>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7.6%</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(N=35,766)</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29.2%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(N=16,921)</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47.2%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(N=5,787)</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TextBox 7"/>
          <p:cNvSpPr txBox="1"/>
          <p:nvPr/>
        </p:nvSpPr>
        <p:spPr>
          <a:xfrm>
            <a:off x="5029200" y="6064536"/>
            <a:ext cx="3962401" cy="830997"/>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a:t>
            </a:r>
            <a:r>
              <a:rPr lang="en-US" sz="1200" b="1" dirty="0">
                <a:solidFill>
                  <a:srgbClr val="002060"/>
                </a:solidFill>
              </a:rPr>
              <a:t>Severe renal dysfunction = Creatinine &gt; 2.5 mg/dl (221 μmol/L), dialysis or renal transplant</a:t>
            </a:r>
          </a:p>
          <a:p>
            <a:r>
              <a:rPr lang="en-US" sz="1200" b="1" baseline="30000" dirty="0">
                <a:solidFill>
                  <a:srgbClr val="002060"/>
                </a:solidFill>
              </a:rPr>
              <a:t>2</a:t>
            </a:r>
            <a:r>
              <a:rPr lang="en-US" sz="1200" b="1" dirty="0" smtClean="0">
                <a:solidFill>
                  <a:srgbClr val="002060"/>
                </a:solidFill>
              </a:rPr>
              <a:t> Data are not available 10 years post-transplant.</a:t>
            </a:r>
          </a:p>
          <a:p>
            <a:endParaRPr lang="en-US" sz="1200" dirty="0">
              <a:solidFill>
                <a:srgbClr val="002060"/>
              </a:solidFill>
            </a:endParaRPr>
          </a:p>
        </p:txBody>
      </p:sp>
      <p:sp>
        <p:nvSpPr>
          <p:cNvPr id="27" name="Title 1"/>
          <p:cNvSpPr txBox="1">
            <a:spLocks/>
          </p:cNvSpPr>
          <p:nvPr/>
        </p:nvSpPr>
        <p:spPr bwMode="auto">
          <a:xfrm>
            <a:off x="-11151"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 5 and 10</a:t>
            </a:r>
            <a:endParaRPr lang="en-US" sz="2000" kern="0" dirty="0">
              <a:solidFill>
                <a:srgbClr val="002060"/>
              </a:solidFill>
            </a:endParaRPr>
          </a:p>
        </p:txBody>
      </p:sp>
      <p:sp>
        <p:nvSpPr>
          <p:cNvPr id="3" name="Title 2"/>
          <p:cNvSpPr txBox="1"/>
          <p:nvPr/>
        </p:nvSpPr>
        <p:spPr>
          <a:xfrm>
            <a:off x="381000" y="986135"/>
            <a:ext cx="3581400" cy="461665"/>
          </a:xfrm>
          <a:prstGeom prst="rect">
            <a:avLst/>
          </a:prstGeom>
          <a:noFill/>
        </p:spPr>
        <p:txBody>
          <a:bodyPr wrap="square" rtlCol="0">
            <a:spAutoFit/>
          </a:bodyPr>
          <a:lstStyle/>
          <a:p>
            <a:r>
              <a:rPr lang="en-US" sz="2400" b="1" kern="0" dirty="0">
                <a:solidFill>
                  <a:srgbClr val="002060"/>
                </a:solidFill>
              </a:rPr>
              <a:t>Years Post </a:t>
            </a:r>
            <a:r>
              <a:rPr lang="en-US" sz="2400" b="1" kern="0" dirty="0" smtClean="0">
                <a:solidFill>
                  <a:srgbClr val="002060"/>
                </a:solidFill>
              </a:rPr>
              <a:t>Transplant</a:t>
            </a:r>
            <a:endParaRPr lang="en-US" sz="2400" b="1" kern="0" dirty="0">
              <a:solidFill>
                <a:srgbClr val="002060"/>
              </a:solidFill>
            </a:endParaRPr>
          </a:p>
        </p:txBody>
      </p:sp>
      <p:sp>
        <p:nvSpPr>
          <p:cNvPr id="28" name="title_cohort"/>
          <p:cNvSpPr txBox="1"/>
          <p:nvPr/>
        </p:nvSpPr>
        <p:spPr>
          <a:xfrm>
            <a:off x="3736472" y="1043447"/>
            <a:ext cx="5105400" cy="400110"/>
          </a:xfrm>
          <a:prstGeom prst="rect">
            <a:avLst/>
          </a:prstGeom>
          <a:noFill/>
        </p:spPr>
        <p:txBody>
          <a:bodyPr wrap="square" rtlCol="0">
            <a:spAutoFit/>
          </a:bodyPr>
          <a:lstStyle/>
          <a:p>
            <a:r>
              <a:rPr lang="en-US" sz="2000" b="1" kern="0" dirty="0" smtClean="0">
                <a:solidFill>
                  <a:srgbClr val="002060"/>
                </a:solidFill>
              </a:rPr>
              <a:t>(Transplants: </a:t>
            </a:r>
            <a:r>
              <a:rPr lang="en-US" sz="2000" b="1" kern="0" dirty="0">
                <a:solidFill>
                  <a:srgbClr val="002060"/>
                </a:solidFill>
              </a:rPr>
              <a:t>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2016)</a:t>
            </a:r>
            <a:endParaRPr lang="en-US" sz="2000" b="1" kern="0"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19" name="Group 18"/>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8129583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3433892307"/>
              </p:ext>
            </p:extLst>
          </p:nvPr>
        </p:nvGraphicFramePr>
        <p:xfrm>
          <a:off x="228601" y="1828801"/>
          <a:ext cx="8686801" cy="3705468"/>
        </p:xfrm>
        <a:graphic>
          <a:graphicData uri="http://schemas.openxmlformats.org/drawingml/2006/table">
            <a:tbl>
              <a:tblPr bandRow="1">
                <a:tableStyleId>{5C22544A-7EE6-4342-B048-85BDC9FD1C3A}</a:tableStyleId>
              </a:tblPr>
              <a:tblGrid>
                <a:gridCol w="3124199">
                  <a:extLst>
                    <a:ext uri="{9D8B030D-6E8A-4147-A177-3AD203B41FA5}">
                      <a16:colId xmlns:a16="http://schemas.microsoft.com/office/drawing/2014/main" val="20000"/>
                    </a:ext>
                  </a:extLst>
                </a:gridCol>
                <a:gridCol w="728210">
                  <a:extLst>
                    <a:ext uri="{9D8B030D-6E8A-4147-A177-3AD203B41FA5}">
                      <a16:colId xmlns:a16="http://schemas.microsoft.com/office/drawing/2014/main" val="20001"/>
                    </a:ext>
                  </a:extLst>
                </a:gridCol>
                <a:gridCol w="1057523">
                  <a:extLst>
                    <a:ext uri="{9D8B030D-6E8A-4147-A177-3AD203B41FA5}">
                      <a16:colId xmlns:a16="http://schemas.microsoft.com/office/drawing/2014/main" val="20002"/>
                    </a:ext>
                  </a:extLst>
                </a:gridCol>
                <a:gridCol w="906449">
                  <a:extLst>
                    <a:ext uri="{9D8B030D-6E8A-4147-A177-3AD203B41FA5}">
                      <a16:colId xmlns:a16="http://schemas.microsoft.com/office/drawing/2014/main" val="20003"/>
                    </a:ext>
                  </a:extLst>
                </a:gridCol>
                <a:gridCol w="981986">
                  <a:extLst>
                    <a:ext uri="{9D8B030D-6E8A-4147-A177-3AD203B41FA5}">
                      <a16:colId xmlns:a16="http://schemas.microsoft.com/office/drawing/2014/main" val="20004"/>
                    </a:ext>
                  </a:extLst>
                </a:gridCol>
                <a:gridCol w="944217">
                  <a:extLst>
                    <a:ext uri="{9D8B030D-6E8A-4147-A177-3AD203B41FA5}">
                      <a16:colId xmlns:a16="http://schemas.microsoft.com/office/drawing/2014/main" val="20005"/>
                    </a:ext>
                  </a:extLst>
                </a:gridCol>
                <a:gridCol w="944217">
                  <a:extLst>
                    <a:ext uri="{9D8B030D-6E8A-4147-A177-3AD203B41FA5}">
                      <a16:colId xmlns:a16="http://schemas.microsoft.com/office/drawing/2014/main" val="20006"/>
                    </a:ext>
                  </a:extLst>
                </a:gridCol>
              </a:tblGrid>
              <a:tr h="1312387">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Outcome</a:t>
                      </a:r>
                      <a:endParaRPr lang="en-US" sz="1300" b="1" u="sng"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Within </a:t>
                      </a:r>
                      <a:endParaRPr lang="en-US" sz="1300" b="1" u="none" strike="noStrike" dirty="0" smtClean="0">
                        <a:solidFill>
                          <a:schemeClr val="bg2"/>
                        </a:solidFill>
                        <a:latin typeface="+mn-lt"/>
                        <a:ea typeface="Times New Roman"/>
                        <a:cs typeface="Times New Roman"/>
                      </a:endParaRP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1 </a:t>
                      </a:r>
                      <a:r>
                        <a:rPr lang="en-US" sz="1300" b="1" u="sng" strike="noStrike" dirty="0">
                          <a:solidFill>
                            <a:schemeClr val="bg2"/>
                          </a:solidFill>
                          <a:latin typeface="+mn-lt"/>
                          <a:ea typeface="Times New Roman"/>
                          <a:cs typeface="Times New Roman"/>
                        </a:rPr>
                        <a:t>Year</a:t>
                      </a: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a:solidFill>
                            <a:schemeClr val="bg2"/>
                          </a:solidFill>
                          <a:latin typeface="+mn-lt"/>
                          <a:ea typeface="Times New Roman"/>
                          <a:cs typeface="Times New Roman"/>
                        </a:rPr>
                        <a:t>Total </a:t>
                      </a:r>
                      <a:r>
                        <a:rPr lang="en-US" sz="1300" b="1" u="none" strike="noStrike" dirty="0" smtClean="0">
                          <a:solidFill>
                            <a:schemeClr val="bg2"/>
                          </a:solidFill>
                          <a:latin typeface="+mn-lt"/>
                          <a:ea typeface="Times New Roman"/>
                          <a:cs typeface="Times New Roman"/>
                        </a:rPr>
                        <a:t>N </a:t>
                      </a:r>
                      <a:r>
                        <a:rPr lang="en-US" sz="1300" b="1" u="none" strike="noStrike" dirty="0">
                          <a:solidFill>
                            <a:schemeClr val="bg2"/>
                          </a:solidFill>
                          <a:latin typeface="+mn-lt"/>
                          <a:ea typeface="Times New Roman"/>
                          <a:cs typeface="Times New Roman"/>
                        </a:rPr>
                        <a:t>with </a:t>
                      </a:r>
                      <a:r>
                        <a:rPr lang="en-US" sz="1300" b="1" u="sng" strike="noStrike" dirty="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5 Years</a:t>
                      </a:r>
                      <a:endParaRPr lang="en-US" sz="1300" b="1" u="sng" dirty="0" smtClean="0">
                        <a:solidFill>
                          <a:schemeClr val="bg2"/>
                        </a:solidFill>
                        <a:latin typeface="+mn-lt"/>
                        <a:ea typeface="Times New Roman"/>
                        <a:cs typeface="Times New Roman"/>
                      </a:endParaRPr>
                    </a:p>
                    <a:p>
                      <a:pPr marL="0" marR="0" algn="ctr">
                        <a:spcBef>
                          <a:spcPts val="0"/>
                        </a:spcBef>
                        <a:spcAft>
                          <a:spcPts val="0"/>
                        </a:spcAft>
                      </a:pPr>
                      <a:endParaRPr lang="en-US" sz="1300" b="1" u="sng" dirty="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smtClean="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Within </a:t>
                      </a:r>
                    </a:p>
                    <a:p>
                      <a:pPr marL="0" marR="0" algn="ctr">
                        <a:spcBef>
                          <a:spcPts val="0"/>
                        </a:spcBef>
                        <a:spcAft>
                          <a:spcPts val="0"/>
                        </a:spcAft>
                      </a:pPr>
                      <a:r>
                        <a:rPr lang="en-US" sz="1300" b="1" u="sng" strike="noStrike" dirty="0" smtClean="0">
                          <a:solidFill>
                            <a:schemeClr val="bg2"/>
                          </a:solidFill>
                          <a:latin typeface="+mn-lt"/>
                          <a:ea typeface="Times New Roman"/>
                          <a:cs typeface="Times New Roman"/>
                        </a:rPr>
                        <a:t>10 Years</a:t>
                      </a:r>
                      <a:endParaRPr lang="en-US" sz="1300" b="1" u="sng" dirty="0" smtClean="0">
                        <a:solidFill>
                          <a:schemeClr val="bg2"/>
                        </a:solidFill>
                        <a:latin typeface="+mn-lt"/>
                        <a:ea typeface="Times New Roman"/>
                        <a:cs typeface="Times New Roman"/>
                      </a:endParaRPr>
                    </a:p>
                  </a:txBody>
                  <a:tcPr marL="9144" marR="9144"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300" b="1" u="none" strike="noStrike" dirty="0" smtClean="0">
                          <a:solidFill>
                            <a:schemeClr val="bg2"/>
                          </a:solidFill>
                          <a:latin typeface="+mn-lt"/>
                          <a:ea typeface="Times New Roman"/>
                          <a:cs typeface="Times New Roman"/>
                        </a:rPr>
                        <a:t>Total N with </a:t>
                      </a:r>
                      <a:r>
                        <a:rPr lang="en-US" sz="1300" b="1" u="sng" strike="noStrike" dirty="0" smtClean="0">
                          <a:solidFill>
                            <a:schemeClr val="bg2"/>
                          </a:solidFill>
                          <a:latin typeface="+mn-lt"/>
                          <a:ea typeface="Times New Roman"/>
                          <a:cs typeface="Times New Roman"/>
                        </a:rPr>
                        <a:t>known response</a:t>
                      </a:r>
                      <a:endParaRPr lang="en-US" sz="1300" b="1" u="sng" dirty="0">
                        <a:solidFill>
                          <a:schemeClr val="bg2"/>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2246">
                <a:tc>
                  <a:txBody>
                    <a:bodyPr/>
                    <a:lstStyle/>
                    <a:p>
                      <a:pPr marL="0" marR="0">
                        <a:spcBef>
                          <a:spcPts val="0"/>
                        </a:spcBef>
                        <a:spcAft>
                          <a:spcPts val="0"/>
                        </a:spcAft>
                      </a:pPr>
                      <a:r>
                        <a:rPr lang="en-US" sz="1300" b="1" kern="0" dirty="0" smtClean="0">
                          <a:solidFill>
                            <a:schemeClr val="bg2"/>
                          </a:solidFill>
                          <a:latin typeface="+mn-lt"/>
                          <a:ea typeface="Times New Roman"/>
                          <a:cs typeface="Times New Roman"/>
                        </a:rPr>
                        <a:t>Severe Renal Dysfunction</a:t>
                      </a:r>
                      <a:r>
                        <a:rPr lang="en-US" sz="1300" b="1" kern="0" baseline="30000" dirty="0" smtClean="0">
                          <a:solidFill>
                            <a:schemeClr val="bg2"/>
                          </a:solidFill>
                          <a:latin typeface="+mn-lt"/>
                          <a:ea typeface="Times New Roman"/>
                          <a:cs typeface="Times New Roman"/>
                        </a:rPr>
                        <a:t>1</a:t>
                      </a:r>
                      <a:endParaRPr lang="en-US" sz="1300" b="1" kern="0"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(N=5,185)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11.4%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(N=5,185)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20.3%</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(N=5,185)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42863">
                <a:tc>
                  <a:txBody>
                    <a:bodyPr/>
                    <a:lstStyle/>
                    <a:p>
                      <a:pPr marL="0" marR="0">
                        <a:spcBef>
                          <a:spcPts val="0"/>
                        </a:spcBef>
                        <a:spcAft>
                          <a:spcPts val="0"/>
                        </a:spcAft>
                      </a:pPr>
                      <a:r>
                        <a:rPr lang="en-US" sz="1300" b="1" i="1" dirty="0">
                          <a:solidFill>
                            <a:schemeClr val="bg2"/>
                          </a:solidFill>
                          <a:latin typeface="+mn-lt"/>
                          <a:ea typeface="Times New Roman"/>
                          <a:cs typeface="Times New Roman"/>
                        </a:rPr>
                        <a:t>        Creatinine &gt; 2.5 mg/dl</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4.2%</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9.7%</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13.5%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2863">
                <a:tc>
                  <a:txBody>
                    <a:bodyPr/>
                    <a:lstStyle/>
                    <a:p>
                      <a:pPr marL="0" marR="0">
                        <a:spcBef>
                          <a:spcPts val="0"/>
                        </a:spcBef>
                        <a:spcAft>
                          <a:spcPts val="0"/>
                        </a:spcAft>
                      </a:pPr>
                      <a:r>
                        <a:rPr lang="en-US" sz="1300" b="1" i="1" dirty="0">
                          <a:solidFill>
                            <a:schemeClr val="bg2"/>
                          </a:solidFill>
                          <a:latin typeface="+mn-lt"/>
                          <a:ea typeface="Times New Roman"/>
                          <a:cs typeface="Times New Roman"/>
                        </a:rPr>
                        <a:t>        Chronic Dialysis</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5.0%</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42863">
                <a:tc>
                  <a:txBody>
                    <a:bodyPr/>
                    <a:lstStyle/>
                    <a:p>
                      <a:pPr marL="0" marR="0">
                        <a:spcBef>
                          <a:spcPts val="0"/>
                        </a:spcBef>
                        <a:spcAft>
                          <a:spcPts val="0"/>
                        </a:spcAft>
                      </a:pPr>
                      <a:r>
                        <a:rPr lang="en-US" sz="1300" b="1" i="1" dirty="0">
                          <a:solidFill>
                            <a:schemeClr val="bg2"/>
                          </a:solidFill>
                          <a:latin typeface="+mn-lt"/>
                          <a:ea typeface="Times New Roman"/>
                          <a:cs typeface="Times New Roman"/>
                        </a:rPr>
                        <a:t>        Renal Transplant</a:t>
                      </a:r>
                      <a:endParaRPr lang="en-US" sz="1300" b="1" dirty="0">
                        <a:solidFill>
                          <a:schemeClr val="bg2"/>
                        </a:solidFill>
                        <a:latin typeface="+mn-lt"/>
                        <a:ea typeface="Times New Roman"/>
                        <a:cs typeface="Times New Roman"/>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0.4%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300" b="1" i="1" u="none" strike="noStrike" dirty="0">
                          <a:solidFill>
                            <a:srgbClr val="000000"/>
                          </a:solidFill>
                          <a:effectLst/>
                          <a:latin typeface="+mj-lt"/>
                        </a:rPr>
                        <a:t>1.8%</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 </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32246">
                <a:tc>
                  <a:txBody>
                    <a:bodyPr/>
                    <a:lstStyle/>
                    <a:p>
                      <a:r>
                        <a:rPr lang="en-US" sz="1300" b="1" dirty="0" smtClean="0">
                          <a:solidFill>
                            <a:schemeClr val="bg2"/>
                          </a:solidFill>
                          <a:latin typeface="+mn-lt"/>
                        </a:rPr>
                        <a:t>Cardiac Allograft Vasculopathy</a:t>
                      </a:r>
                      <a:endParaRPr lang="en-US" sz="1300" dirty="0">
                        <a:solidFill>
                          <a:schemeClr val="bg2"/>
                        </a:solidFill>
                        <a:latin typeface="+mn-lt"/>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6.4%</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(N=5,185)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27.1%</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(N=5,185)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46.5%</a:t>
                      </a:r>
                    </a:p>
                  </a:txBody>
                  <a:tcPr marL="6350" marR="6350" marT="635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300" b="1" i="0" u="none" strike="noStrike" dirty="0">
                          <a:solidFill>
                            <a:srgbClr val="000000"/>
                          </a:solidFill>
                          <a:effectLst/>
                          <a:latin typeface="+mj-lt"/>
                        </a:rPr>
                        <a:t>(N=5,185)</a:t>
                      </a:r>
                    </a:p>
                  </a:txBody>
                  <a:tcPr marL="6350" marR="6350" marT="635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11" name="TextBox 10"/>
          <p:cNvSpPr txBox="1"/>
          <p:nvPr/>
        </p:nvSpPr>
        <p:spPr>
          <a:xfrm>
            <a:off x="4876800" y="5638800"/>
            <a:ext cx="4114800" cy="1200329"/>
          </a:xfrm>
          <a:prstGeom prst="rect">
            <a:avLst/>
          </a:prstGeom>
          <a:noFill/>
        </p:spPr>
        <p:txBody>
          <a:bodyPr wrap="square" rtlCol="0">
            <a:spAutoFit/>
          </a:bodyPr>
          <a:lstStyle/>
          <a:p>
            <a:r>
              <a:rPr lang="en-US" sz="1200" b="1" baseline="30000" dirty="0">
                <a:solidFill>
                  <a:srgbClr val="002060"/>
                </a:solidFill>
              </a:rPr>
              <a:t>1</a:t>
            </a:r>
            <a:r>
              <a:rPr lang="en-US" sz="1200" b="1" dirty="0">
                <a:solidFill>
                  <a:srgbClr val="002060"/>
                </a:solidFill>
              </a:rPr>
              <a:t> Severe renal dysfunction = Creatinine &gt; 2.5 mg/dl (221 μmol/L), dialysis or renal transplant</a:t>
            </a:r>
          </a:p>
          <a:p>
            <a:endParaRPr lang="en-US" sz="1200" b="1" dirty="0" smtClean="0">
              <a:solidFill>
                <a:srgbClr val="002060"/>
              </a:solidFill>
            </a:endParaRPr>
          </a:p>
          <a:p>
            <a:r>
              <a:rPr lang="en-US" sz="1200" b="1" dirty="0" smtClean="0">
                <a:solidFill>
                  <a:srgbClr val="002060"/>
                </a:solidFill>
              </a:rPr>
              <a:t>Only patients with known responses reported on every annual follow-up through the 10-year follow-up were included. </a:t>
            </a:r>
            <a:endParaRPr lang="en-US" sz="1200" b="1" dirty="0">
              <a:solidFill>
                <a:srgbClr val="002060"/>
              </a:solidFill>
            </a:endParaRPr>
          </a:p>
        </p:txBody>
      </p:sp>
      <p:sp>
        <p:nvSpPr>
          <p:cNvPr id="23" name="Title 1"/>
          <p:cNvSpPr txBox="1">
            <a:spLocks/>
          </p:cNvSpPr>
          <p:nvPr/>
        </p:nvSpPr>
        <p:spPr bwMode="auto">
          <a:xfrm>
            <a:off x="11151" y="294352"/>
            <a:ext cx="91440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Cumulative Morbidity Rates in </a:t>
            </a:r>
            <a:r>
              <a:rPr lang="en-US" sz="2400" u="sng" kern="0" dirty="0" smtClean="0">
                <a:solidFill>
                  <a:srgbClr val="002060"/>
                </a:solidFill>
              </a:rPr>
              <a:t>Survivors</a:t>
            </a:r>
            <a:r>
              <a:rPr lang="en-US" sz="2400" kern="0" dirty="0" smtClean="0">
                <a:solidFill>
                  <a:srgbClr val="002060"/>
                </a:solidFill>
              </a:rPr>
              <a:t> within 1, 5 and 10 </a:t>
            </a:r>
          </a:p>
          <a:p>
            <a:endParaRPr lang="en-US" sz="2400" kern="0" dirty="0">
              <a:solidFill>
                <a:srgbClr val="002060"/>
              </a:solidFill>
            </a:endParaRPr>
          </a:p>
          <a:p>
            <a:r>
              <a:rPr lang="en-US" sz="2000" kern="0" dirty="0" smtClean="0">
                <a:solidFill>
                  <a:srgbClr val="002060"/>
                </a:solidFill>
              </a:rPr>
              <a:t>For the Same Patients</a:t>
            </a:r>
            <a:endParaRPr lang="en-US" sz="2000" kern="0" dirty="0">
              <a:solidFill>
                <a:srgbClr val="002060"/>
              </a:solidFill>
            </a:endParaRPr>
          </a:p>
        </p:txBody>
      </p:sp>
      <p:sp>
        <p:nvSpPr>
          <p:cNvPr id="3" name="Title 2"/>
          <p:cNvSpPr txBox="1"/>
          <p:nvPr/>
        </p:nvSpPr>
        <p:spPr>
          <a:xfrm>
            <a:off x="381000" y="1028700"/>
            <a:ext cx="3581400" cy="461665"/>
          </a:xfrm>
          <a:prstGeom prst="rect">
            <a:avLst/>
          </a:prstGeom>
          <a:noFill/>
        </p:spPr>
        <p:txBody>
          <a:bodyPr wrap="square" rtlCol="0">
            <a:spAutoFit/>
          </a:bodyPr>
          <a:lstStyle/>
          <a:p>
            <a:r>
              <a:rPr lang="en-US" sz="2400" b="1" kern="0" dirty="0">
                <a:solidFill>
                  <a:srgbClr val="002060"/>
                </a:solidFill>
              </a:rPr>
              <a:t>Years Post </a:t>
            </a:r>
            <a:r>
              <a:rPr lang="en-US" sz="2400" b="1" kern="0" dirty="0" smtClean="0">
                <a:solidFill>
                  <a:srgbClr val="002060"/>
                </a:solidFill>
              </a:rPr>
              <a:t>Transplant</a:t>
            </a:r>
            <a:endParaRPr lang="en-US" sz="2400" b="1" dirty="0">
              <a:solidFill>
                <a:srgbClr val="002060"/>
              </a:solidFill>
            </a:endParaRPr>
          </a:p>
        </p:txBody>
      </p:sp>
      <p:sp>
        <p:nvSpPr>
          <p:cNvPr id="24" name="title_cohort"/>
          <p:cNvSpPr txBox="1"/>
          <p:nvPr/>
        </p:nvSpPr>
        <p:spPr>
          <a:xfrm>
            <a:off x="3688308" y="1085141"/>
            <a:ext cx="5105400" cy="400110"/>
          </a:xfrm>
          <a:prstGeom prst="rect">
            <a:avLst/>
          </a:prstGeom>
          <a:noFill/>
        </p:spPr>
        <p:txBody>
          <a:bodyPr wrap="square" rtlCol="0">
            <a:spAutoFit/>
          </a:bodyPr>
          <a:lstStyle/>
          <a:p>
            <a:r>
              <a:rPr lang="en-US" sz="2000" b="1" kern="0" dirty="0" smtClean="0">
                <a:solidFill>
                  <a:srgbClr val="002060"/>
                </a:solidFill>
              </a:rPr>
              <a:t>(</a:t>
            </a:r>
            <a:r>
              <a:rPr lang="en-US" sz="2000" b="1" kern="0" dirty="0">
                <a:solidFill>
                  <a:srgbClr val="002060"/>
                </a:solidFill>
              </a:rPr>
              <a:t>Transplants: January </a:t>
            </a:r>
            <a:r>
              <a:rPr lang="en-US" sz="2000" b="1" kern="0" dirty="0" smtClean="0">
                <a:solidFill>
                  <a:srgbClr val="002060"/>
                </a:solidFill>
              </a:rPr>
              <a:t>1994 </a:t>
            </a:r>
            <a:r>
              <a:rPr lang="en-US" sz="2000" b="1" kern="0" dirty="0">
                <a:solidFill>
                  <a:srgbClr val="002060"/>
                </a:solidFill>
              </a:rPr>
              <a:t>– June </a:t>
            </a:r>
            <a:r>
              <a:rPr lang="en-US" sz="2000" b="1" kern="0" dirty="0" smtClean="0">
                <a:solidFill>
                  <a:srgbClr val="002060"/>
                </a:solidFill>
              </a:rPr>
              <a:t>2007)</a:t>
            </a:r>
            <a:endParaRPr lang="en-US" sz="2000" b="1"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0"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0272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solidFill>
                  <a:srgbClr val="002060"/>
                </a:solidFill>
              </a:rPr>
              <a:t>Adult Heart Transplants</a:t>
            </a:r>
            <a:br>
              <a:rPr lang="en-US" sz="2600" dirty="0" smtClean="0">
                <a:solidFill>
                  <a:srgbClr val="002060"/>
                </a:solidFill>
              </a:rPr>
            </a:br>
            <a:r>
              <a:rPr lang="en-US" sz="2400" dirty="0" smtClean="0">
                <a:solidFill>
                  <a:srgbClr val="002060"/>
                </a:solidFill>
              </a:rPr>
              <a:t>Donor and Recipient Characteristics</a:t>
            </a:r>
            <a:endParaRPr lang="en-US" sz="2000" dirty="0">
              <a:solidFill>
                <a:srgbClr val="00206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60224790"/>
              </p:ext>
            </p:extLst>
          </p:nvPr>
        </p:nvGraphicFramePr>
        <p:xfrm>
          <a:off x="152400" y="1143002"/>
          <a:ext cx="8839200" cy="4571999"/>
        </p:xfrm>
        <a:graphic>
          <a:graphicData uri="http://schemas.openxmlformats.org/drawingml/2006/table">
            <a:tbl>
              <a:tblPr firstRow="1" bandRow="1">
                <a:tableStyleId>{7DF18680-E054-41AD-8BC1-D1AEF772440D}</a:tableStyleId>
              </a:tblPr>
              <a:tblGrid>
                <a:gridCol w="31242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592869">
                <a:tc>
                  <a:txBody>
                    <a:bodyPr/>
                    <a:lstStyle/>
                    <a:p>
                      <a:endParaRPr lang="en-US" dirty="0">
                        <a:solidFill>
                          <a:schemeClr val="bg2"/>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1992-2003</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48,776)</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2004-2008</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18,785)</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500" b="1" i="0" u="none" strike="noStrike" dirty="0" smtClean="0">
                          <a:solidFill>
                            <a:schemeClr val="bg2"/>
                          </a:solidFill>
                          <a:effectLst/>
                          <a:latin typeface="+mn-lt"/>
                        </a:rPr>
                        <a:t>2009-6/2017</a:t>
                      </a:r>
                    </a:p>
                    <a:p>
                      <a:pPr algn="ctr" fontAlgn="ctr"/>
                      <a:r>
                        <a:rPr lang="en-US" sz="1500" b="1" i="0" u="none" strike="noStrike" dirty="0" smtClean="0">
                          <a:solidFill>
                            <a:schemeClr val="bg2"/>
                          </a:solidFill>
                          <a:effectLst/>
                          <a:latin typeface="+mn-lt"/>
                        </a:rPr>
                        <a:t>(N </a:t>
                      </a:r>
                      <a:r>
                        <a:rPr lang="en-US" sz="1500" b="1" i="0" u="none" strike="noStrike" dirty="0">
                          <a:solidFill>
                            <a:schemeClr val="bg2"/>
                          </a:solidFill>
                          <a:effectLst/>
                          <a:latin typeface="+mn-lt"/>
                        </a:rPr>
                        <a:t>= </a:t>
                      </a:r>
                      <a:r>
                        <a:rPr lang="en-US" sz="1500" b="1" i="0" u="none" strike="noStrike" dirty="0" smtClean="0">
                          <a:solidFill>
                            <a:schemeClr val="bg2"/>
                          </a:solidFill>
                          <a:effectLst/>
                          <a:latin typeface="+mn-lt"/>
                        </a:rPr>
                        <a:t>35,703)</a:t>
                      </a:r>
                      <a:endParaRPr lang="en-US" sz="1500" b="1" i="0" u="none" strike="noStrike" dirty="0">
                        <a:solidFill>
                          <a:schemeClr val="bg2"/>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US" sz="1500" dirty="0" smtClean="0">
                          <a:solidFill>
                            <a:schemeClr val="bg2"/>
                          </a:solidFill>
                        </a:rPr>
                        <a:t>p-value</a:t>
                      </a:r>
                      <a:endParaRPr lang="en-US" sz="1500" dirty="0">
                        <a:solidFill>
                          <a:schemeClr val="bg2"/>
                        </a:solidFill>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397913">
                <a:tc>
                  <a:txBody>
                    <a:bodyPr/>
                    <a:lstStyle/>
                    <a:p>
                      <a:pPr algn="l" fontAlgn="b"/>
                      <a:r>
                        <a:rPr lang="en-US" sz="1300" b="1" i="0" u="none" strike="noStrike" dirty="0">
                          <a:solidFill>
                            <a:schemeClr val="bg2"/>
                          </a:solidFill>
                          <a:effectLst/>
                          <a:latin typeface="+mn-lt"/>
                        </a:rPr>
                        <a:t>Recipient/donor gender (% male)</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80.1%/ 68.6%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77.4%/ 69.7%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74.9%/ 68.0%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 </a:t>
                      </a:r>
                      <a:r>
                        <a:rPr lang="en-US" sz="1300" b="1" i="0" u="none" strike="noStrike" dirty="0" smtClean="0">
                          <a:solidFill>
                            <a:srgbClr val="000000"/>
                          </a:solidFill>
                          <a:effectLst/>
                          <a:latin typeface="+mn-lt"/>
                        </a:rPr>
                        <a:t>0.0003</a:t>
                      </a:r>
                      <a:endParaRPr lang="en-US" sz="13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397913">
                <a:tc>
                  <a:txBody>
                    <a:bodyPr/>
                    <a:lstStyle/>
                    <a:p>
                      <a:pPr algn="l" fontAlgn="b"/>
                      <a:r>
                        <a:rPr lang="en-US" sz="1300" b="1" i="0" u="none" strike="noStrike" dirty="0">
                          <a:solidFill>
                            <a:schemeClr val="bg2"/>
                          </a:solidFill>
                          <a:effectLst/>
                          <a:latin typeface="+mn-lt"/>
                        </a:rPr>
                        <a:t>Male recipient/female donor</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20.6%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17.6%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16.4%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397913">
                <a:tc>
                  <a:txBody>
                    <a:bodyPr/>
                    <a:lstStyle/>
                    <a:p>
                      <a:pPr algn="l" fontAlgn="b"/>
                      <a:r>
                        <a:rPr lang="en-US" sz="1300" b="1" i="0" u="none" strike="noStrike" dirty="0">
                          <a:solidFill>
                            <a:schemeClr val="bg2"/>
                          </a:solidFill>
                          <a:effectLst/>
                          <a:latin typeface="+mn-lt"/>
                        </a:rPr>
                        <a:t>Female recipient/male donor</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9.6%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n-lt"/>
                        </a:rPr>
                        <a:t>0.0141</a:t>
                      </a:r>
                      <a:endParaRPr lang="en-US" sz="1300" b="1" i="0" u="none" strike="noStrike" dirty="0">
                        <a:solidFill>
                          <a:srgbClr val="000000"/>
                        </a:solidFill>
                        <a:effectLst/>
                        <a:latin typeface="+mn-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397913">
                <a:tc>
                  <a:txBody>
                    <a:bodyPr/>
                    <a:lstStyle/>
                    <a:p>
                      <a:pPr algn="l" fontAlgn="b"/>
                      <a:r>
                        <a:rPr lang="en-US" sz="1300" b="1" i="0" u="none" strike="noStrike" dirty="0">
                          <a:solidFill>
                            <a:schemeClr val="bg2"/>
                          </a:solidFill>
                          <a:effectLst/>
                          <a:latin typeface="+mn-lt"/>
                        </a:rPr>
                        <a:t>Recipient/donor diabetes mellitus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14.8%</a:t>
                      </a:r>
                      <a:r>
                        <a:rPr lang="en-US" sz="1300" b="1" i="0" u="none" strike="noStrike" kern="1200" baseline="30000" dirty="0" smtClean="0">
                          <a:solidFill>
                            <a:srgbClr val="000000"/>
                          </a:solidFill>
                          <a:effectLst/>
                          <a:latin typeface="+mn-lt"/>
                          <a:ea typeface="+mn-ea"/>
                          <a:cs typeface="+mn-cs"/>
                        </a:rPr>
                        <a:t>1</a:t>
                      </a:r>
                      <a:r>
                        <a:rPr lang="en-US" sz="1300" b="1" i="0" u="none" strike="noStrike" dirty="0" smtClean="0">
                          <a:solidFill>
                            <a:srgbClr val="000000"/>
                          </a:solidFill>
                          <a:effectLst/>
                          <a:latin typeface="+mj-lt"/>
                        </a:rPr>
                        <a:t>/ 1.6%</a:t>
                      </a:r>
                      <a:r>
                        <a:rPr lang="en-US" sz="1300" b="1" i="0" u="none" strike="noStrike" baseline="30000" dirty="0" smtClean="0">
                          <a:solidFill>
                            <a:srgbClr val="000000"/>
                          </a:solidFill>
                          <a:effectLst/>
                          <a:latin typeface="+mj-lt"/>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23.0%/ 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26.5%/ 3.4%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 &lt;0.0001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397913">
                <a:tc>
                  <a:txBody>
                    <a:bodyPr/>
                    <a:lstStyle/>
                    <a:p>
                      <a:pPr algn="l" fontAlgn="b"/>
                      <a:r>
                        <a:rPr lang="en-US" sz="1300" b="1" i="0" u="none" strike="noStrike" dirty="0">
                          <a:solidFill>
                            <a:schemeClr val="bg2"/>
                          </a:solidFill>
                          <a:effectLst/>
                          <a:latin typeface="+mn-lt"/>
                        </a:rPr>
                        <a:t>Recipient history of prior dialysis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3.3%</a:t>
                      </a:r>
                      <a:r>
                        <a:rPr lang="en-US" sz="1300" b="1" i="0" u="none" strike="noStrike" kern="1200" baseline="30000" dirty="0" smtClean="0">
                          <a:solidFill>
                            <a:srgbClr val="000000"/>
                          </a:solidFill>
                          <a:effectLst/>
                          <a:latin typeface="+mn-lt"/>
                          <a:ea typeface="+mn-ea"/>
                          <a:cs typeface="+mn-cs"/>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397913">
                <a:tc>
                  <a:txBody>
                    <a:bodyPr/>
                    <a:lstStyle/>
                    <a:p>
                      <a:pPr algn="l" fontAlgn="b"/>
                      <a:r>
                        <a:rPr lang="en-US" sz="1300" b="1" i="0" u="none" strike="noStrike" dirty="0">
                          <a:solidFill>
                            <a:schemeClr val="bg2"/>
                          </a:solidFill>
                          <a:effectLst/>
                          <a:latin typeface="+mn-lt"/>
                        </a:rPr>
                        <a:t>Recipient/donor cigarette history</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 </a:t>
                      </a:r>
                      <a:r>
                        <a:rPr lang="en-US" sz="1300" b="1" i="0" u="none" strike="noStrike" dirty="0" smtClean="0">
                          <a:solidFill>
                            <a:srgbClr val="000000"/>
                          </a:solidFill>
                          <a:effectLst/>
                          <a:latin typeface="+mj-lt"/>
                        </a:rPr>
                        <a:t>36.2%</a:t>
                      </a:r>
                      <a:r>
                        <a:rPr lang="en-US" sz="1300" b="1" i="0" u="none" strike="noStrike" kern="1200" baseline="30000" dirty="0" smtClean="0">
                          <a:solidFill>
                            <a:srgbClr val="000000"/>
                          </a:solidFill>
                          <a:effectLst/>
                          <a:latin typeface="+mn-lt"/>
                          <a:ea typeface="+mn-ea"/>
                          <a:cs typeface="+mn-cs"/>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smtClean="0">
                          <a:solidFill>
                            <a:srgbClr val="000000"/>
                          </a:solidFill>
                          <a:effectLst/>
                          <a:latin typeface="+mj-lt"/>
                        </a:rPr>
                        <a:t>49.3%</a:t>
                      </a:r>
                      <a:r>
                        <a:rPr lang="en-US" sz="1300" b="1" i="0" u="none" strike="noStrike" kern="1200" baseline="30000" dirty="0" smtClean="0">
                          <a:solidFill>
                            <a:srgbClr val="000000"/>
                          </a:solidFill>
                          <a:effectLst/>
                          <a:latin typeface="+mn-lt"/>
                          <a:ea typeface="+mn-ea"/>
                          <a:cs typeface="+mn-cs"/>
                        </a:rPr>
                        <a:t>2</a:t>
                      </a:r>
                      <a:r>
                        <a:rPr lang="en-US" sz="1300" b="1" i="0" u="none" strike="noStrike" dirty="0" smtClean="0">
                          <a:solidFill>
                            <a:srgbClr val="000000"/>
                          </a:solidFill>
                          <a:effectLst/>
                          <a:latin typeface="+mj-lt"/>
                        </a:rPr>
                        <a:t>/ </a:t>
                      </a:r>
                      <a:r>
                        <a:rPr lang="en-US" sz="1300" b="1" i="0" u="none" strike="noStrike" dirty="0">
                          <a:solidFill>
                            <a:srgbClr val="000000"/>
                          </a:solidFill>
                          <a:effectLst/>
                          <a:latin typeface="+mj-lt"/>
                        </a:rPr>
                        <a:t>23.8%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45.4%/ 15.2%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 &lt;0.0001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397913">
                <a:tc>
                  <a:txBody>
                    <a:bodyPr/>
                    <a:lstStyle/>
                    <a:p>
                      <a:pPr algn="l" fontAlgn="b"/>
                      <a:r>
                        <a:rPr lang="en-US" sz="1300" b="1" i="0" u="none" strike="noStrike" dirty="0">
                          <a:solidFill>
                            <a:schemeClr val="bg2"/>
                          </a:solidFill>
                          <a:effectLst/>
                          <a:latin typeface="+mn-lt"/>
                        </a:rPr>
                        <a:t>Recipient/donor hypertension</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35.3%</a:t>
                      </a:r>
                      <a:r>
                        <a:rPr lang="en-US" sz="1300" b="1" i="0" u="none" strike="noStrike" kern="1200" baseline="30000" dirty="0" smtClean="0">
                          <a:solidFill>
                            <a:srgbClr val="000000"/>
                          </a:solidFill>
                          <a:effectLst/>
                          <a:latin typeface="+mn-lt"/>
                          <a:ea typeface="+mn-ea"/>
                          <a:cs typeface="+mn-cs"/>
                        </a:rPr>
                        <a:t>1</a:t>
                      </a:r>
                      <a:r>
                        <a:rPr lang="en-US" sz="1300" b="1" i="0" u="none" strike="noStrike" dirty="0" smtClean="0">
                          <a:solidFill>
                            <a:srgbClr val="000000"/>
                          </a:solidFill>
                          <a:effectLst/>
                          <a:latin typeface="+mj-lt"/>
                        </a:rPr>
                        <a:t>/ 11.0%</a:t>
                      </a:r>
                      <a:r>
                        <a:rPr lang="en-US" sz="1300" b="1" i="0" u="none" strike="noStrike" kern="1200" baseline="30000" dirty="0" smtClean="0">
                          <a:solidFill>
                            <a:srgbClr val="000000"/>
                          </a:solidFill>
                          <a:effectLst/>
                          <a:latin typeface="+mn-lt"/>
                          <a:ea typeface="+mn-ea"/>
                          <a:cs typeface="+mn-cs"/>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42.6%/ 12.4%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50.8%/ 15.4%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 &lt;0.0001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397913">
                <a:tc>
                  <a:txBody>
                    <a:bodyPr/>
                    <a:lstStyle/>
                    <a:p>
                      <a:pPr algn="l" fontAlgn="b"/>
                      <a:r>
                        <a:rPr lang="en-US" sz="1300" b="1" i="0" u="none" strike="noStrike" dirty="0">
                          <a:solidFill>
                            <a:schemeClr val="bg2"/>
                          </a:solidFill>
                          <a:effectLst/>
                          <a:latin typeface="+mn-lt"/>
                        </a:rPr>
                        <a:t>Recipient prior cardiac surgery</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40.0%</a:t>
                      </a:r>
                      <a:r>
                        <a:rPr lang="en-US" sz="1300" b="1" i="0" u="none" strike="noStrike" kern="1200" baseline="30000" dirty="0" smtClean="0">
                          <a:solidFill>
                            <a:srgbClr val="000000"/>
                          </a:solidFill>
                          <a:effectLst/>
                          <a:latin typeface="+mn-lt"/>
                          <a:ea typeface="+mn-ea"/>
                          <a:cs typeface="+mn-cs"/>
                        </a:rPr>
                        <a:t>2</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50.5%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8"/>
                  </a:ext>
                </a:extLst>
              </a:tr>
              <a:tr h="397913">
                <a:tc>
                  <a:txBody>
                    <a:bodyPr/>
                    <a:lstStyle/>
                    <a:p>
                      <a:pPr algn="l" fontAlgn="b"/>
                      <a:r>
                        <a:rPr lang="en-US" sz="1300" b="1" i="0" u="none" strike="noStrike" dirty="0">
                          <a:solidFill>
                            <a:schemeClr val="bg2"/>
                          </a:solidFill>
                          <a:effectLst/>
                          <a:latin typeface="+mn-lt"/>
                        </a:rPr>
                        <a:t>Recipient previous malignancy</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smtClean="0">
                          <a:solidFill>
                            <a:srgbClr val="000000"/>
                          </a:solidFill>
                          <a:effectLst/>
                          <a:latin typeface="+mj-lt"/>
                        </a:rPr>
                        <a:t>3.9%</a:t>
                      </a:r>
                      <a:r>
                        <a:rPr lang="en-US" sz="1300" b="1" i="0" u="none" strike="noStrike" kern="1200" baseline="30000" dirty="0" smtClean="0">
                          <a:solidFill>
                            <a:srgbClr val="000000"/>
                          </a:solidFill>
                          <a:effectLst/>
                          <a:latin typeface="+mn-lt"/>
                          <a:ea typeface="+mn-ea"/>
                          <a:cs typeface="+mn-cs"/>
                        </a:rPr>
                        <a:t>1</a:t>
                      </a:r>
                      <a:endParaRPr lang="en-US" sz="13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6.1%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8.6%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0"/>
                  </a:ext>
                </a:extLst>
              </a:tr>
              <a:tr h="397913">
                <a:tc>
                  <a:txBody>
                    <a:bodyPr/>
                    <a:lstStyle/>
                    <a:p>
                      <a:pPr algn="l" fontAlgn="b"/>
                      <a:r>
                        <a:rPr lang="en-US" sz="1300" b="1" i="0" u="none" strike="noStrike" dirty="0">
                          <a:solidFill>
                            <a:schemeClr val="bg2"/>
                          </a:solidFill>
                          <a:effectLst/>
                          <a:latin typeface="+mn-lt"/>
                        </a:rPr>
                        <a:t>Ischemic time (hours)</a:t>
                      </a:r>
                    </a:p>
                  </a:txBody>
                  <a:tcPr marL="45720"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3.0 (1.4 - 4.8)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3.3 (1.6 - 5.1)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j-lt"/>
                        </a:rPr>
                        <a:t>3.2 (1.5 - 5.0)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300" b="1" i="0" u="none" strike="noStrike" dirty="0">
                          <a:solidFill>
                            <a:srgbClr val="000000"/>
                          </a:solidFill>
                          <a:effectLst/>
                          <a:latin typeface="+mn-lt"/>
                        </a:rPr>
                        <a:t>&lt;0.0001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sp>
        <p:nvSpPr>
          <p:cNvPr id="11" name="TextBox 10"/>
          <p:cNvSpPr txBox="1"/>
          <p:nvPr/>
        </p:nvSpPr>
        <p:spPr>
          <a:xfrm>
            <a:off x="5029200" y="6318550"/>
            <a:ext cx="3124200" cy="461665"/>
          </a:xfrm>
          <a:prstGeom prst="rect">
            <a:avLst/>
          </a:prstGeom>
          <a:noFill/>
        </p:spPr>
        <p:txBody>
          <a:bodyPr wrap="square" rtlCol="0">
            <a:spAutoFit/>
          </a:bodyPr>
          <a:lstStyle/>
          <a:p>
            <a:r>
              <a:rPr lang="en-US" sz="1200" b="1" baseline="30000" dirty="0" smtClean="0">
                <a:solidFill>
                  <a:srgbClr val="002060"/>
                </a:solidFill>
              </a:rPr>
              <a:t>1</a:t>
            </a:r>
            <a:r>
              <a:rPr lang="en-US" sz="1200" b="1" dirty="0" smtClean="0">
                <a:solidFill>
                  <a:srgbClr val="002060"/>
                </a:solidFill>
              </a:rPr>
              <a:t> Based on 4/1994-2003 transplants.</a:t>
            </a:r>
          </a:p>
          <a:p>
            <a:r>
              <a:rPr lang="en-US" sz="1200" b="1" baseline="30000" dirty="0" smtClean="0">
                <a:solidFill>
                  <a:srgbClr val="002060"/>
                </a:solidFill>
              </a:rPr>
              <a:t>2 </a:t>
            </a:r>
            <a:r>
              <a:rPr lang="en-US" sz="1200" b="1" dirty="0" smtClean="0">
                <a:solidFill>
                  <a:srgbClr val="002060"/>
                </a:solidFill>
              </a:rPr>
              <a:t> Based on 7/2004-2008 transplants.</a:t>
            </a:r>
            <a:endParaRPr lang="en-US" dirty="0">
              <a:solidFill>
                <a:srgbClr val="002060"/>
              </a:solidFill>
            </a:endParaRPr>
          </a:p>
        </p:txBody>
      </p:sp>
      <p:sp>
        <p:nvSpPr>
          <p:cNvPr id="14" name="TextBox 13"/>
          <p:cNvSpPr txBox="1"/>
          <p:nvPr/>
        </p:nvSpPr>
        <p:spPr>
          <a:xfrm>
            <a:off x="381000" y="5943600"/>
            <a:ext cx="1143000" cy="292388"/>
          </a:xfrm>
          <a:prstGeom prst="rect">
            <a:avLst/>
          </a:prstGeom>
          <a:noFill/>
        </p:spPr>
        <p:txBody>
          <a:bodyPr wrap="square" rtlCol="0">
            <a:spAutoFit/>
          </a:bodyPr>
          <a:lstStyle/>
          <a:p>
            <a:pPr algn="ctr"/>
            <a:r>
              <a:rPr lang="en-US" sz="1300" b="1" dirty="0" smtClean="0">
                <a:solidFill>
                  <a:srgbClr val="002060"/>
                </a:solidFill>
              </a:rPr>
              <a:t>(Cont’d)</a:t>
            </a:r>
            <a:endParaRPr lang="en-US" sz="1300" dirty="0" smtClean="0">
              <a:solidFill>
                <a:srgbClr val="002060"/>
              </a:solidFill>
            </a:endParaRPr>
          </a:p>
        </p:txBody>
      </p:sp>
      <p:sp>
        <p:nvSpPr>
          <p:cNvPr id="16" name="TextBox 15"/>
          <p:cNvSpPr txBox="1"/>
          <p:nvPr/>
        </p:nvSpPr>
        <p:spPr>
          <a:xfrm>
            <a:off x="53113" y="5906694"/>
            <a:ext cx="9144000" cy="292388"/>
          </a:xfrm>
          <a:prstGeom prst="rect">
            <a:avLst/>
          </a:prstGeom>
          <a:noFill/>
        </p:spPr>
        <p:txBody>
          <a:bodyPr wrap="square" rtlCol="0">
            <a:spAutoFit/>
          </a:bodyPr>
          <a:lstStyle/>
          <a:p>
            <a:pPr algn="ctr"/>
            <a:r>
              <a:rPr lang="en-US" sz="1300" b="1" dirty="0" smtClean="0">
                <a:solidFill>
                  <a:srgbClr val="002060"/>
                </a:solidFill>
              </a:rPr>
              <a:t>Continuous factors are expressed as median (5</a:t>
            </a:r>
            <a:r>
              <a:rPr lang="en-US" sz="1300" b="1" baseline="30000" dirty="0" smtClean="0">
                <a:solidFill>
                  <a:srgbClr val="002060"/>
                </a:solidFill>
              </a:rPr>
              <a:t>th </a:t>
            </a:r>
            <a:r>
              <a:rPr lang="en-US" sz="1300" b="1" dirty="0" smtClean="0">
                <a:solidFill>
                  <a:srgbClr val="002060"/>
                </a:solidFill>
              </a:rPr>
              <a:t>– 95</a:t>
            </a:r>
            <a:r>
              <a:rPr lang="en-US" sz="1300" b="1" baseline="30000" dirty="0" smtClean="0">
                <a:solidFill>
                  <a:srgbClr val="002060"/>
                </a:solidFill>
              </a:rPr>
              <a:t>th</a:t>
            </a:r>
            <a:r>
              <a:rPr lang="en-US" sz="1300" b="1" dirty="0" smtClean="0">
                <a:solidFill>
                  <a:srgbClr val="002060"/>
                </a:solidFill>
              </a:rPr>
              <a:t> percentiles) </a:t>
            </a:r>
            <a:endParaRPr lang="en-US" dirty="0">
              <a:solidFill>
                <a:srgbClr val="002060"/>
              </a:solidFill>
            </a:endParaRPr>
          </a:p>
        </p:txBody>
      </p:sp>
      <p:grpSp>
        <p:nvGrpSpPr>
          <p:cNvPr id="18" name="Group 17"/>
          <p:cNvGrpSpPr/>
          <p:nvPr/>
        </p:nvGrpSpPr>
        <p:grpSpPr>
          <a:xfrm>
            <a:off x="2" y="6146792"/>
            <a:ext cx="4715932" cy="711201"/>
            <a:chOff x="2" y="6146792"/>
            <a:chExt cx="4715932" cy="711201"/>
          </a:xfrm>
        </p:grpSpPr>
        <p:grpSp>
          <p:nvGrpSpPr>
            <p:cNvPr id="20" name="Group 19"/>
            <p:cNvGrpSpPr/>
            <p:nvPr/>
          </p:nvGrpSpPr>
          <p:grpSpPr>
            <a:xfrm>
              <a:off x="2" y="6146792"/>
              <a:ext cx="4715932" cy="711201"/>
              <a:chOff x="1" y="6067776"/>
              <a:chExt cx="4952999" cy="790224"/>
            </a:xfrm>
          </p:grpSpPr>
          <p:pic>
            <p:nvPicPr>
              <p:cNvPr id="22" name="Picture 21"/>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21"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728916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1"/>
          <p:cNvSpPr txBox="1">
            <a:spLocks/>
          </p:cNvSpPr>
          <p:nvPr/>
        </p:nvSpPr>
        <p:spPr bwMode="auto">
          <a:xfrm>
            <a:off x="0" y="315285"/>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Cardiac Allograft Vasculopathy by Era </a:t>
            </a:r>
            <a:r>
              <a:rPr lang="en-US" sz="2800" kern="0" dirty="0" smtClean="0">
                <a:solidFill>
                  <a:srgbClr val="002060"/>
                </a:solidFill>
              </a:rPr>
              <a:t/>
            </a:r>
            <a:br>
              <a:rPr lang="en-US" sz="2800" kern="0" dirty="0" smtClean="0">
                <a:solidFill>
                  <a:srgbClr val="002060"/>
                </a:solidFill>
              </a:rPr>
            </a:br>
            <a:endParaRPr lang="en-US" sz="2000" kern="0" dirty="0">
              <a:solidFill>
                <a:srgbClr val="002060"/>
              </a:solidFill>
            </a:endParaRPr>
          </a:p>
        </p:txBody>
      </p:sp>
      <p:sp>
        <p:nvSpPr>
          <p:cNvPr id="9" name="pvalues"/>
          <p:cNvSpPr txBox="1"/>
          <p:nvPr/>
        </p:nvSpPr>
        <p:spPr>
          <a:xfrm>
            <a:off x="6629400" y="26670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05000" y="1047689"/>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7"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1874897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6504" y="44604"/>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Cardiac Allograft Vasculopathy by Ischemic</a:t>
            </a:r>
            <a:endParaRPr lang="en-US" sz="2000" kern="0" dirty="0">
              <a:solidFill>
                <a:srgbClr val="002060"/>
              </a:solidFill>
            </a:endParaRPr>
          </a:p>
        </p:txBody>
      </p:sp>
      <p:sp>
        <p:nvSpPr>
          <p:cNvPr id="3" name="TextBox 2"/>
          <p:cNvSpPr txBox="1"/>
          <p:nvPr/>
        </p:nvSpPr>
        <p:spPr>
          <a:xfrm>
            <a:off x="1824568" y="995993"/>
            <a:ext cx="1066800" cy="461665"/>
          </a:xfrm>
          <a:prstGeom prst="rect">
            <a:avLst/>
          </a:prstGeom>
          <a:noFill/>
        </p:spPr>
        <p:txBody>
          <a:bodyPr wrap="square" rtlCol="0">
            <a:spAutoFit/>
          </a:bodyPr>
          <a:lstStyle/>
          <a:p>
            <a:r>
              <a:rPr lang="en-US" sz="2400" b="1" kern="0" dirty="0" smtClean="0">
                <a:solidFill>
                  <a:srgbClr val="002060"/>
                </a:solidFill>
              </a:rPr>
              <a:t>Time</a:t>
            </a:r>
            <a:endParaRPr lang="en-US" sz="2400" b="1" kern="0" dirty="0">
              <a:solidFill>
                <a:srgbClr val="002060"/>
              </a:solidFill>
            </a:endParaRPr>
          </a:p>
        </p:txBody>
      </p:sp>
      <p:sp>
        <p:nvSpPr>
          <p:cNvPr id="9" name="pvalues"/>
          <p:cNvSpPr txBox="1"/>
          <p:nvPr/>
        </p:nvSpPr>
        <p:spPr>
          <a:xfrm>
            <a:off x="5410200" y="1927666"/>
            <a:ext cx="2667000" cy="523220"/>
          </a:xfrm>
          <a:prstGeom prst="rect">
            <a:avLst/>
          </a:prstGeom>
          <a:noFill/>
        </p:spPr>
        <p:txBody>
          <a:bodyPr wrap="square" rtlCol="0">
            <a:spAutoFit/>
          </a:bodyPr>
          <a:lstStyle/>
          <a:p>
            <a:r>
              <a:rPr lang="en-US" sz="1400" b="1" dirty="0">
                <a:solidFill>
                  <a:schemeClr val="bg2"/>
                </a:solidFill>
              </a:rPr>
              <a:t>No pairwise comparisons were significant at p &lt; 0.05.</a:t>
            </a:r>
          </a:p>
        </p:txBody>
      </p:sp>
      <p:sp>
        <p:nvSpPr>
          <p:cNvPr id="21" name="title_cohort"/>
          <p:cNvSpPr txBox="1"/>
          <p:nvPr/>
        </p:nvSpPr>
        <p:spPr>
          <a:xfrm>
            <a:off x="2667000" y="1047690"/>
            <a:ext cx="5147732" cy="400110"/>
          </a:xfrm>
          <a:prstGeom prst="rect">
            <a:avLst/>
          </a:prstGeom>
          <a:noFill/>
        </p:spPr>
        <p:txBody>
          <a:bodyPr wrap="square" rtlCol="0">
            <a:spAutoFit/>
          </a:bodyPr>
          <a:lstStyle/>
          <a:p>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622199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0" y="76200"/>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Cardiac Allograft Vasculopathy by Gender</a:t>
            </a:r>
            <a:endParaRPr lang="en-US" sz="2000" kern="0" dirty="0">
              <a:solidFill>
                <a:srgbClr val="002060"/>
              </a:solidFill>
            </a:endParaRPr>
          </a:p>
        </p:txBody>
      </p:sp>
      <p:sp>
        <p:nvSpPr>
          <p:cNvPr id="9" name="pvalues"/>
          <p:cNvSpPr txBox="1"/>
          <p:nvPr/>
        </p:nvSpPr>
        <p:spPr>
          <a:xfrm>
            <a:off x="5943600" y="25908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78558" y="1015620"/>
            <a:ext cx="51816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87593690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833730" y="5842330"/>
            <a:ext cx="4343400" cy="1015663"/>
          </a:xfrm>
          <a:prstGeom prst="rect">
            <a:avLst/>
          </a:prstGeom>
          <a:noFill/>
        </p:spPr>
        <p:txBody>
          <a:bodyPr wrap="square" lIns="45720" rIns="45720" rtlCol="0">
            <a:spAutoFit/>
          </a:bodyPr>
          <a:lstStyle/>
          <a:p>
            <a:r>
              <a:rPr lang="en-US" sz="1200" b="1" dirty="0" smtClean="0">
                <a:solidFill>
                  <a:srgbClr val="002060"/>
                </a:solidFill>
              </a:rPr>
              <a:t>* Patient survival for those without CAV within 3 years after transplant was conditioned on survival to median time of CAV development (       days). Median time to CAV development is based on patients who developed CAV within 3 years of transplant. </a:t>
            </a:r>
            <a:endParaRPr lang="en-US" sz="1200" dirty="0">
              <a:solidFill>
                <a:srgbClr val="002060"/>
              </a:solidFill>
            </a:endParaRPr>
          </a:p>
        </p:txBody>
      </p:sp>
      <p:sp>
        <p:nvSpPr>
          <p:cNvPr id="22" name="Title 1"/>
          <p:cNvSpPr txBox="1">
            <a:spLocks/>
          </p:cNvSpPr>
          <p:nvPr/>
        </p:nvSpPr>
        <p:spPr bwMode="auto">
          <a:xfrm>
            <a:off x="-11474" y="228600"/>
            <a:ext cx="9144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500" kern="0" dirty="0" smtClean="0">
                <a:solidFill>
                  <a:srgbClr val="002060"/>
                </a:solidFill>
              </a:rPr>
              <a:t/>
            </a:r>
            <a:br>
              <a:rPr lang="en-US" sz="2500" kern="0" dirty="0" smtClean="0">
                <a:solidFill>
                  <a:srgbClr val="002060"/>
                </a:solidFill>
              </a:rPr>
            </a:br>
            <a:r>
              <a:rPr lang="en-US" sz="2400" kern="0" dirty="0" smtClean="0">
                <a:solidFill>
                  <a:srgbClr val="002060"/>
                </a:solidFill>
              </a:rPr>
              <a:t>Survival After Report of CAV Within 3 Years of Transplant and Survival In Patients Without CAV*</a:t>
            </a:r>
            <a:br>
              <a:rPr lang="en-US" sz="2400" kern="0" dirty="0" smtClean="0">
                <a:solidFill>
                  <a:srgbClr val="002060"/>
                </a:solidFill>
              </a:rPr>
            </a:br>
            <a:endParaRPr lang="en-US" sz="2000" kern="0" dirty="0">
              <a:solidFill>
                <a:srgbClr val="002060"/>
              </a:solidFill>
            </a:endParaRPr>
          </a:p>
        </p:txBody>
      </p:sp>
      <p:sp>
        <p:nvSpPr>
          <p:cNvPr id="13" name="median_survival"/>
          <p:cNvSpPr txBox="1"/>
          <p:nvPr/>
        </p:nvSpPr>
        <p:spPr>
          <a:xfrm>
            <a:off x="6760685" y="6209841"/>
            <a:ext cx="419100" cy="276999"/>
          </a:xfrm>
          <a:prstGeom prst="rect">
            <a:avLst/>
          </a:prstGeom>
          <a:noFill/>
        </p:spPr>
        <p:txBody>
          <a:bodyPr wrap="square" lIns="45720" rIns="45720" rtlCol="0">
            <a:spAutoFit/>
          </a:bodyPr>
          <a:lstStyle/>
          <a:p>
            <a:r>
              <a:rPr lang="en-US" sz="1200" b="1" dirty="0" smtClean="0">
                <a:solidFill>
                  <a:srgbClr val="002060"/>
                </a:solidFill>
              </a:rPr>
              <a:t>526</a:t>
            </a:r>
            <a:endParaRPr lang="en-US" sz="1200" dirty="0">
              <a:solidFill>
                <a:srgbClr val="002060"/>
              </a:solidFill>
            </a:endParaRPr>
          </a:p>
        </p:txBody>
      </p:sp>
      <p:sp>
        <p:nvSpPr>
          <p:cNvPr id="9" name="pvalues"/>
          <p:cNvSpPr txBox="1"/>
          <p:nvPr/>
        </p:nvSpPr>
        <p:spPr>
          <a:xfrm>
            <a:off x="2797422" y="3596078"/>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2031279" y="1235402"/>
            <a:ext cx="5257800" cy="400110"/>
          </a:xfrm>
          <a:prstGeom prst="rect">
            <a:avLst/>
          </a:prstGeom>
          <a:noFill/>
        </p:spPr>
        <p:txBody>
          <a:bodyPr wrap="square" rtlCol="0">
            <a:spAutoFit/>
          </a:bodyPr>
          <a:lstStyle/>
          <a:p>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4" name="Group 13"/>
          <p:cNvGrpSpPr/>
          <p:nvPr/>
        </p:nvGrpSpPr>
        <p:grpSpPr>
          <a:xfrm>
            <a:off x="2" y="6146792"/>
            <a:ext cx="4715932" cy="711201"/>
            <a:chOff x="2" y="6146792"/>
            <a:chExt cx="4715932" cy="711201"/>
          </a:xfrm>
        </p:grpSpPr>
        <p:grpSp>
          <p:nvGrpSpPr>
            <p:cNvPr id="15" name="Group 14"/>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3"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27905299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33730" y="5842330"/>
            <a:ext cx="4343400" cy="1015663"/>
          </a:xfrm>
          <a:prstGeom prst="rect">
            <a:avLst/>
          </a:prstGeom>
          <a:noFill/>
        </p:spPr>
        <p:txBody>
          <a:bodyPr wrap="square" lIns="45720" rIns="45720" rtlCol="0">
            <a:spAutoFit/>
          </a:bodyPr>
          <a:lstStyle/>
          <a:p>
            <a:r>
              <a:rPr lang="en-US" sz="1200" b="1" dirty="0" smtClean="0">
                <a:solidFill>
                  <a:srgbClr val="002060"/>
                </a:solidFill>
              </a:rPr>
              <a:t>* Patient survival for those without CAV within 3 years after transplant was conditioned on survival to median time of CAV development (       days). Median time to CAV development is based on patients who developed CAV within 3 years of transplant. </a:t>
            </a:r>
            <a:endParaRPr lang="en-US" sz="1200" dirty="0">
              <a:solidFill>
                <a:srgbClr val="002060"/>
              </a:solidFill>
            </a:endParaRPr>
          </a:p>
        </p:txBody>
      </p:sp>
      <p:graphicFrame>
        <p:nvGraphicFramePr>
          <p:cNvPr id="4" name="Content Placeholder 3"/>
          <p:cNvGraphicFramePr>
            <a:graphicFrameLocks noGrp="1"/>
          </p:cNvGraphicFramePr>
          <p:nvPr>
            <p:ph idx="1"/>
            <p:extLst/>
          </p:nvPr>
        </p:nvGraphicFramePr>
        <p:xfrm>
          <a:off x="228600" y="14478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itle 1"/>
          <p:cNvSpPr txBox="1">
            <a:spLocks/>
          </p:cNvSpPr>
          <p:nvPr/>
        </p:nvSpPr>
        <p:spPr bwMode="auto">
          <a:xfrm>
            <a:off x="0" y="305503"/>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002060"/>
                </a:solidFill>
              </a:rPr>
              <a:t>Adult Heart Transplants</a:t>
            </a:r>
            <a:r>
              <a:rPr lang="en-US" sz="2300" kern="0" dirty="0" smtClean="0">
                <a:solidFill>
                  <a:srgbClr val="002060"/>
                </a:solidFill>
              </a:rPr>
              <a:t/>
            </a:r>
            <a:br>
              <a:rPr lang="en-US" sz="2300" kern="0" dirty="0" smtClean="0">
                <a:solidFill>
                  <a:srgbClr val="002060"/>
                </a:solidFill>
              </a:rPr>
            </a:br>
            <a:r>
              <a:rPr lang="en-US" sz="2200" kern="0" dirty="0" smtClean="0">
                <a:solidFill>
                  <a:srgbClr val="002060"/>
                </a:solidFill>
              </a:rPr>
              <a:t>Survival After Report of CAV Within 3 Years of Transplant and Survival In Patients Without CAV* by Era</a:t>
            </a:r>
            <a:r>
              <a:rPr lang="en-US" sz="2500" kern="0" dirty="0" smtClean="0">
                <a:solidFill>
                  <a:srgbClr val="002060"/>
                </a:solidFill>
              </a:rPr>
              <a:t/>
            </a:r>
            <a:br>
              <a:rPr lang="en-US" sz="2500" kern="0" dirty="0" smtClean="0">
                <a:solidFill>
                  <a:srgbClr val="002060"/>
                </a:solidFill>
              </a:rPr>
            </a:br>
            <a:endParaRPr lang="en-US" sz="2000" kern="0" dirty="0">
              <a:solidFill>
                <a:srgbClr val="002060"/>
              </a:solidFill>
            </a:endParaRPr>
          </a:p>
        </p:txBody>
      </p:sp>
      <p:sp>
        <p:nvSpPr>
          <p:cNvPr id="15" name="median_survival"/>
          <p:cNvSpPr txBox="1"/>
          <p:nvPr/>
        </p:nvSpPr>
        <p:spPr>
          <a:xfrm>
            <a:off x="6760685" y="6209841"/>
            <a:ext cx="419100" cy="276999"/>
          </a:xfrm>
          <a:prstGeom prst="rect">
            <a:avLst/>
          </a:prstGeom>
          <a:noFill/>
        </p:spPr>
        <p:txBody>
          <a:bodyPr wrap="square" lIns="45720" rIns="45720" rtlCol="0">
            <a:spAutoFit/>
          </a:bodyPr>
          <a:lstStyle/>
          <a:p>
            <a:r>
              <a:rPr lang="en-US" sz="1200" b="1" dirty="0" smtClean="0">
                <a:solidFill>
                  <a:srgbClr val="002060"/>
                </a:solidFill>
              </a:rPr>
              <a:t>526</a:t>
            </a:r>
            <a:endParaRPr lang="en-US" sz="1200" dirty="0">
              <a:solidFill>
                <a:srgbClr val="002060"/>
              </a:solidFill>
            </a:endParaRPr>
          </a:p>
        </p:txBody>
      </p:sp>
      <p:sp>
        <p:nvSpPr>
          <p:cNvPr id="9" name="pvalues"/>
          <p:cNvSpPr txBox="1"/>
          <p:nvPr/>
        </p:nvSpPr>
        <p:spPr>
          <a:xfrm>
            <a:off x="1090036" y="3491796"/>
            <a:ext cx="3352800" cy="738664"/>
          </a:xfrm>
          <a:prstGeom prst="rect">
            <a:avLst/>
          </a:prstGeom>
          <a:noFill/>
        </p:spPr>
        <p:txBody>
          <a:bodyPr wrap="square" lIns="45720" rIns="45720" rtlCol="0">
            <a:spAutoFit/>
          </a:bodyPr>
          <a:lstStyle/>
          <a:p>
            <a:r>
              <a:rPr lang="en-US" sz="1400" b="1" dirty="0">
                <a:solidFill>
                  <a:schemeClr val="bg2"/>
                </a:solidFill>
              </a:rPr>
              <a:t>All pair-wise comparisons within each CAV group and within each era were significant at p &lt; 0.05.</a:t>
            </a:r>
          </a:p>
        </p:txBody>
      </p:sp>
      <p:sp>
        <p:nvSpPr>
          <p:cNvPr id="3" name="title_cohort"/>
          <p:cNvSpPr txBox="1"/>
          <p:nvPr/>
        </p:nvSpPr>
        <p:spPr>
          <a:xfrm>
            <a:off x="2034313" y="1226146"/>
            <a:ext cx="5181600" cy="400110"/>
          </a:xfrm>
          <a:prstGeom prst="rect">
            <a:avLst/>
          </a:prstGeom>
          <a:noFill/>
        </p:spPr>
        <p:txBody>
          <a:bodyPr wrap="square" rtlCol="0">
            <a:spAutoFit/>
          </a:bodyPr>
          <a:lstStyle/>
          <a:p>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6" name="Group 15"/>
          <p:cNvGrpSpPr/>
          <p:nvPr/>
        </p:nvGrpSpPr>
        <p:grpSpPr>
          <a:xfrm>
            <a:off x="2" y="6146792"/>
            <a:ext cx="4715932" cy="711201"/>
            <a:chOff x="2" y="6146792"/>
            <a:chExt cx="4715932" cy="711201"/>
          </a:xfrm>
        </p:grpSpPr>
        <p:grpSp>
          <p:nvGrpSpPr>
            <p:cNvPr id="17" name="Group 16"/>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8"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203048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90952190"/>
              </p:ext>
            </p:extLst>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371600" y="3686587"/>
            <a:ext cx="4267200" cy="609600"/>
          </a:xfrm>
          <a:prstGeom prst="rect">
            <a:avLst/>
          </a:prstGeom>
          <a:no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 Severe renal dysfunction = Creatinine &gt; 2.5 mg/dl (221 μmol/L), dialysis or renal transplant</a:t>
            </a:r>
          </a:p>
        </p:txBody>
      </p:sp>
      <p:sp>
        <p:nvSpPr>
          <p:cNvPr id="23" name="Title 1"/>
          <p:cNvSpPr txBox="1">
            <a:spLocks/>
          </p:cNvSpPr>
          <p:nvPr/>
        </p:nvSpPr>
        <p:spPr bwMode="auto">
          <a:xfrm>
            <a:off x="0" y="239400"/>
            <a:ext cx="9144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Severe Renal Dysfunction* by Era</a:t>
            </a:r>
            <a:br>
              <a:rPr lang="en-US" sz="2400" kern="0" dirty="0" smtClean="0">
                <a:solidFill>
                  <a:srgbClr val="002060"/>
                </a:solidFill>
              </a:rPr>
            </a:br>
            <a:r>
              <a:rPr lang="en-US" sz="2000" kern="0" dirty="0" smtClean="0">
                <a:solidFill>
                  <a:srgbClr val="002060"/>
                </a:solidFill>
              </a:rPr>
              <a:t> </a:t>
            </a:r>
            <a:endParaRPr lang="en-US" sz="2000" kern="0" dirty="0">
              <a:solidFill>
                <a:srgbClr val="002060"/>
              </a:solidFill>
            </a:endParaRPr>
          </a:p>
        </p:txBody>
      </p:sp>
      <p:sp>
        <p:nvSpPr>
          <p:cNvPr id="9" name="pvalues"/>
          <p:cNvSpPr txBox="1"/>
          <p:nvPr/>
        </p:nvSpPr>
        <p:spPr>
          <a:xfrm>
            <a:off x="1447800" y="2514600"/>
            <a:ext cx="1600200" cy="307777"/>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843813" y="945480"/>
            <a:ext cx="55626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2" name="Group 11"/>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16"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000251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77624283"/>
              </p:ext>
            </p:extLst>
          </p:nvPr>
        </p:nvGraphicFramePr>
        <p:xfrm>
          <a:off x="319813" y="1482087"/>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1295400" y="3441846"/>
            <a:ext cx="4267200" cy="609600"/>
          </a:xfrm>
          <a:prstGeom prst="rect">
            <a:avLst/>
          </a:prstGeom>
          <a:solidFill>
            <a:schemeClr val="tx1"/>
          </a:solidFill>
          <a:ln>
            <a:solidFill>
              <a:schemeClr val="bg2"/>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bg2"/>
                </a:solidFill>
              </a:rPr>
              <a:t>* Severe renal dysfunction = Creatinine &gt; 2.5 mg/dl (221 μmol/L), dialysis or renal transplant</a:t>
            </a:r>
          </a:p>
        </p:txBody>
      </p:sp>
      <p:sp>
        <p:nvSpPr>
          <p:cNvPr id="22" name="Title 1"/>
          <p:cNvSpPr txBox="1">
            <a:spLocks/>
          </p:cNvSpPr>
          <p:nvPr/>
        </p:nvSpPr>
        <p:spPr bwMode="auto">
          <a:xfrm>
            <a:off x="0" y="68439"/>
            <a:ext cx="91440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400" kern="0" dirty="0" smtClean="0">
                <a:solidFill>
                  <a:srgbClr val="002060"/>
                </a:solidFill>
              </a:rPr>
              <a:t/>
            </a:r>
            <a:br>
              <a:rPr lang="en-US" sz="2400" kern="0" dirty="0" smtClean="0">
                <a:solidFill>
                  <a:srgbClr val="002060"/>
                </a:solidFill>
              </a:rPr>
            </a:br>
            <a:r>
              <a:rPr lang="en-US" sz="2400" kern="0" dirty="0" smtClean="0">
                <a:solidFill>
                  <a:srgbClr val="002060"/>
                </a:solidFill>
              </a:rPr>
              <a:t>Freedom from Severe Renal Dysfunction* by</a:t>
            </a:r>
            <a:endParaRPr lang="en-US" sz="2000" kern="0" dirty="0">
              <a:solidFill>
                <a:srgbClr val="002060"/>
              </a:solidFill>
            </a:endParaRPr>
          </a:p>
        </p:txBody>
      </p:sp>
      <p:sp>
        <p:nvSpPr>
          <p:cNvPr id="3" name="Title 2"/>
          <p:cNvSpPr txBox="1"/>
          <p:nvPr/>
        </p:nvSpPr>
        <p:spPr>
          <a:xfrm>
            <a:off x="945997" y="1007764"/>
            <a:ext cx="2734734" cy="461665"/>
          </a:xfrm>
          <a:prstGeom prst="rect">
            <a:avLst/>
          </a:prstGeom>
          <a:noFill/>
        </p:spPr>
        <p:txBody>
          <a:bodyPr wrap="square" rtlCol="0">
            <a:spAutoFit/>
          </a:bodyPr>
          <a:lstStyle/>
          <a:p>
            <a:r>
              <a:rPr lang="en-US" sz="2400" b="1" kern="0" dirty="0" smtClean="0">
                <a:solidFill>
                  <a:srgbClr val="002060"/>
                </a:solidFill>
              </a:rPr>
              <a:t>Ischemic Time</a:t>
            </a:r>
            <a:endParaRPr lang="en-US" sz="2400" b="1" dirty="0">
              <a:solidFill>
                <a:srgbClr val="002060"/>
              </a:solidFill>
            </a:endParaRPr>
          </a:p>
        </p:txBody>
      </p:sp>
      <p:sp>
        <p:nvSpPr>
          <p:cNvPr id="11" name="pvalues"/>
          <p:cNvSpPr txBox="1"/>
          <p:nvPr/>
        </p:nvSpPr>
        <p:spPr>
          <a:xfrm>
            <a:off x="5867400" y="1860559"/>
            <a:ext cx="2667000" cy="523220"/>
          </a:xfrm>
          <a:prstGeom prst="rect">
            <a:avLst/>
          </a:prstGeom>
          <a:noFill/>
        </p:spPr>
        <p:txBody>
          <a:bodyPr wrap="square" rtlCol="0">
            <a:spAutoFit/>
          </a:bodyPr>
          <a:lstStyle/>
          <a:p>
            <a:r>
              <a:rPr lang="en-US" sz="1400" b="1" dirty="0">
                <a:solidFill>
                  <a:schemeClr val="bg2"/>
                </a:solidFill>
              </a:rPr>
              <a:t>No pairwise comparisons were significant at p &lt; 0.05.</a:t>
            </a:r>
          </a:p>
        </p:txBody>
      </p:sp>
      <p:sp>
        <p:nvSpPr>
          <p:cNvPr id="23" name="title_cohort"/>
          <p:cNvSpPr txBox="1"/>
          <p:nvPr/>
        </p:nvSpPr>
        <p:spPr>
          <a:xfrm>
            <a:off x="3124200" y="1026054"/>
            <a:ext cx="5173134" cy="400110"/>
          </a:xfrm>
          <a:prstGeom prst="rect">
            <a:avLst/>
          </a:prstGeom>
          <a:noFill/>
        </p:spPr>
        <p:txBody>
          <a:bodyPr wrap="square" rtlCol="0">
            <a:spAutoFit/>
          </a:bodyPr>
          <a:lstStyle/>
          <a:p>
            <a:r>
              <a:rPr lang="en-US" sz="2000" b="1" kern="0" dirty="0" smtClean="0">
                <a:solidFill>
                  <a:srgbClr val="002060"/>
                </a:solidFill>
              </a:rPr>
              <a:t>(Transplants: January 1994 – June 2016)</a:t>
            </a:r>
            <a:endParaRPr lang="en-US" sz="2000" b="1" dirty="0">
              <a:solidFill>
                <a:srgbClr val="002060"/>
              </a:solidFill>
            </a:endParaRPr>
          </a:p>
        </p:txBody>
      </p:sp>
      <p:grpSp>
        <p:nvGrpSpPr>
          <p:cNvPr id="13" name="Group 12"/>
          <p:cNvGrpSpPr/>
          <p:nvPr/>
        </p:nvGrpSpPr>
        <p:grpSpPr>
          <a:xfrm>
            <a:off x="2" y="6146792"/>
            <a:ext cx="4715932" cy="711201"/>
            <a:chOff x="2" y="6146792"/>
            <a:chExt cx="4715932" cy="711201"/>
          </a:xfrm>
        </p:grpSpPr>
        <p:grpSp>
          <p:nvGrpSpPr>
            <p:cNvPr id="14" name="Group 13"/>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4"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5"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9308704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76218991"/>
              </p:ext>
            </p:extLst>
          </p:nvPr>
        </p:nvGraphicFramePr>
        <p:xfrm>
          <a:off x="2286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5575" y="239085"/>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800" kern="0" dirty="0" smtClean="0">
                <a:solidFill>
                  <a:srgbClr val="002060"/>
                </a:solidFill>
              </a:rPr>
              <a:t/>
            </a:r>
            <a:br>
              <a:rPr lang="en-US" sz="2800" kern="0" dirty="0" smtClean="0">
                <a:solidFill>
                  <a:srgbClr val="002060"/>
                </a:solidFill>
              </a:rPr>
            </a:br>
            <a:r>
              <a:rPr lang="en-US" sz="2400" kern="0" dirty="0" smtClean="0">
                <a:solidFill>
                  <a:srgbClr val="002060"/>
                </a:solidFill>
              </a:rPr>
              <a:t>Kaplan-Meier Survival by Severe Renal Dysfunction* Within 1</a:t>
            </a:r>
            <a:r>
              <a:rPr lang="en-US" sz="2400" kern="0" baseline="30000" dirty="0" smtClean="0">
                <a:solidFill>
                  <a:srgbClr val="002060"/>
                </a:solidFill>
              </a:rPr>
              <a:t>st</a:t>
            </a:r>
            <a:r>
              <a:rPr lang="en-US" sz="2400" kern="0" dirty="0" smtClean="0">
                <a:solidFill>
                  <a:srgbClr val="002060"/>
                </a:solidFill>
              </a:rPr>
              <a:t> Year Conditional on Survival to 1 Year </a:t>
            </a:r>
            <a:br>
              <a:rPr lang="en-US" sz="2400" kern="0" dirty="0" smtClean="0">
                <a:solidFill>
                  <a:srgbClr val="002060"/>
                </a:solidFill>
              </a:rPr>
            </a:br>
            <a:endParaRPr lang="en-US" sz="2000" kern="0" dirty="0">
              <a:solidFill>
                <a:srgbClr val="002060"/>
              </a:solidFill>
            </a:endParaRPr>
          </a:p>
        </p:txBody>
      </p:sp>
      <p:sp>
        <p:nvSpPr>
          <p:cNvPr id="9" name="pvalues"/>
          <p:cNvSpPr txBox="1"/>
          <p:nvPr/>
        </p:nvSpPr>
        <p:spPr>
          <a:xfrm>
            <a:off x="6934200" y="2743200"/>
            <a:ext cx="1219200" cy="304800"/>
          </a:xfrm>
          <a:prstGeom prst="rect">
            <a:avLst/>
          </a:prstGeom>
          <a:noFill/>
        </p:spPr>
        <p:txBody>
          <a:bodyPr wrap="square" rtlCol="0">
            <a:spAutoFit/>
          </a:bodyPr>
          <a:lstStyle/>
          <a:p>
            <a:r>
              <a:rPr lang="en-US" sz="1400" b="1" dirty="0" smtClean="0">
                <a:solidFill>
                  <a:schemeClr val="bg2"/>
                </a:solidFill>
              </a:rPr>
              <a:t>p&lt;0.0001</a:t>
            </a:r>
            <a:endParaRPr lang="en-US" sz="1400" b="1" dirty="0">
              <a:solidFill>
                <a:schemeClr val="bg2"/>
              </a:solidFill>
            </a:endParaRPr>
          </a:p>
        </p:txBody>
      </p:sp>
      <p:sp>
        <p:nvSpPr>
          <p:cNvPr id="3" name="title_cohort"/>
          <p:cNvSpPr txBox="1"/>
          <p:nvPr/>
        </p:nvSpPr>
        <p:spPr>
          <a:xfrm>
            <a:off x="1926517" y="1279815"/>
            <a:ext cx="5486400" cy="400110"/>
          </a:xfrm>
          <a:prstGeom prst="rect">
            <a:avLst/>
          </a:prstGeom>
          <a:noFill/>
        </p:spPr>
        <p:txBody>
          <a:bodyPr wrap="square" rtlCol="0">
            <a:spAutoFit/>
          </a:bodyPr>
          <a:lstStyle/>
          <a:p>
            <a:r>
              <a:rPr lang="en-US" sz="2000" b="1" kern="0" dirty="0" smtClean="0">
                <a:solidFill>
                  <a:srgbClr val="002060"/>
                </a:solidFill>
              </a:rPr>
              <a:t>(Transplants: January 1994 – June 2015)</a:t>
            </a:r>
            <a:endParaRPr lang="en-US" sz="2000" b="1" kern="0" dirty="0">
              <a:solidFill>
                <a:srgbClr val="002060"/>
              </a:solidFill>
            </a:endParaRPr>
          </a:p>
        </p:txBody>
      </p:sp>
      <p:grpSp>
        <p:nvGrpSpPr>
          <p:cNvPr id="11" name="Group 10"/>
          <p:cNvGrpSpPr/>
          <p:nvPr/>
        </p:nvGrpSpPr>
        <p:grpSpPr>
          <a:xfrm>
            <a:off x="2" y="6146792"/>
            <a:ext cx="4715932" cy="711201"/>
            <a:chOff x="2" y="6146792"/>
            <a:chExt cx="4715932" cy="711201"/>
          </a:xfrm>
        </p:grpSpPr>
        <p:grpSp>
          <p:nvGrpSpPr>
            <p:cNvPr id="13" name="Group 12"/>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1"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4"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955815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nvPr>
        </p:nvGraphicFramePr>
        <p:xfrm>
          <a:off x="304800" y="1524000"/>
          <a:ext cx="8525933" cy="3159806"/>
        </p:xfrm>
        <a:graphic>
          <a:graphicData uri="http://schemas.openxmlformats.org/drawingml/2006/table">
            <a:tbl>
              <a:tblPr bandRow="1">
                <a:tableStyleId>{5C22544A-7EE6-4342-B048-85BDC9FD1C3A}</a:tableStyleId>
              </a:tblPr>
              <a:tblGrid>
                <a:gridCol w="1407952">
                  <a:extLst>
                    <a:ext uri="{9D8B030D-6E8A-4147-A177-3AD203B41FA5}">
                      <a16:colId xmlns:a16="http://schemas.microsoft.com/office/drawing/2014/main" val="20000"/>
                    </a:ext>
                  </a:extLst>
                </a:gridCol>
                <a:gridCol w="2111929">
                  <a:extLst>
                    <a:ext uri="{9D8B030D-6E8A-4147-A177-3AD203B41FA5}">
                      <a16:colId xmlns:a16="http://schemas.microsoft.com/office/drawing/2014/main" val="20001"/>
                    </a:ext>
                  </a:extLst>
                </a:gridCol>
                <a:gridCol w="1668684">
                  <a:extLst>
                    <a:ext uri="{9D8B030D-6E8A-4147-A177-3AD203B41FA5}">
                      <a16:colId xmlns:a16="http://schemas.microsoft.com/office/drawing/2014/main" val="20002"/>
                    </a:ext>
                  </a:extLst>
                </a:gridCol>
                <a:gridCol w="1668684">
                  <a:extLst>
                    <a:ext uri="{9D8B030D-6E8A-4147-A177-3AD203B41FA5}">
                      <a16:colId xmlns:a16="http://schemas.microsoft.com/office/drawing/2014/main" val="20003"/>
                    </a:ext>
                  </a:extLst>
                </a:gridCol>
                <a:gridCol w="1668684">
                  <a:extLst>
                    <a:ext uri="{9D8B030D-6E8A-4147-A177-3AD203B41FA5}">
                      <a16:colId xmlns:a16="http://schemas.microsoft.com/office/drawing/2014/main" val="20004"/>
                    </a:ext>
                  </a:extLst>
                </a:gridCol>
              </a:tblGrid>
              <a:tr h="635610">
                <a:tc gridSpan="2">
                  <a:txBody>
                    <a:bodyPr/>
                    <a:lstStyle/>
                    <a:p>
                      <a:pPr algn="ctr" rtl="0" fontAlgn="t"/>
                      <a:r>
                        <a:rPr lang="en-US" sz="1600" b="1" dirty="0">
                          <a:solidFill>
                            <a:schemeClr val="bg2"/>
                          </a:solidFill>
                        </a:rPr>
                        <a:t>Malignancy/Type</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rtl="0" fontAlgn="t"/>
                      <a:r>
                        <a:rPr lang="en-US" sz="1600" b="1" dirty="0">
                          <a:solidFill>
                            <a:schemeClr val="bg2"/>
                          </a:solidFill>
                        </a:rPr>
                        <a:t>1-Year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a:solidFill>
                            <a:schemeClr val="bg2"/>
                          </a:solidFill>
                        </a:rPr>
                        <a:t>5-Year 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t"/>
                      <a:r>
                        <a:rPr lang="en-US" sz="1600" b="1" dirty="0" smtClean="0">
                          <a:solidFill>
                            <a:schemeClr val="bg2"/>
                          </a:solidFill>
                        </a:rPr>
                        <a:t>10-Year </a:t>
                      </a:r>
                      <a:r>
                        <a:rPr lang="en-US" sz="1600" b="1" dirty="0">
                          <a:solidFill>
                            <a:schemeClr val="bg2"/>
                          </a:solidFill>
                        </a:rPr>
                        <a:t>Survivors</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2916">
                <a:tc gridSpan="2">
                  <a:txBody>
                    <a:bodyPr/>
                    <a:lstStyle/>
                    <a:p>
                      <a:pPr rtl="0" fontAlgn="t"/>
                      <a:r>
                        <a:rPr lang="en-US" sz="1600" b="1" dirty="0">
                          <a:solidFill>
                            <a:schemeClr val="bg2"/>
                          </a:solidFill>
                        </a:rPr>
                        <a:t>No Malignancy</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500" b="1" i="0" u="none" strike="noStrike" dirty="0">
                          <a:solidFill>
                            <a:srgbClr val="000000"/>
                          </a:solidFill>
                          <a:effectLst/>
                          <a:latin typeface="+mj-lt"/>
                        </a:rPr>
                        <a:t>37,928 (94.8%)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20,922 (</a:t>
                      </a:r>
                      <a:r>
                        <a:rPr lang="en-US" sz="1500" b="1" i="0" u="none" strike="noStrike" dirty="0" smtClean="0">
                          <a:solidFill>
                            <a:srgbClr val="000000"/>
                          </a:solidFill>
                          <a:effectLst/>
                          <a:latin typeface="+mj-lt"/>
                        </a:rPr>
                        <a:t>84.0%)</a:t>
                      </a:r>
                      <a:endParaRPr lang="en-US" sz="15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8,451 (72.1%)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72916">
                <a:tc gridSpan="2">
                  <a:txBody>
                    <a:bodyPr/>
                    <a:lstStyle/>
                    <a:p>
                      <a:pPr rtl="0" fontAlgn="t"/>
                      <a:r>
                        <a:rPr lang="en-US" sz="1600" b="1" dirty="0">
                          <a:solidFill>
                            <a:schemeClr val="bg2"/>
                          </a:solidFill>
                        </a:rPr>
                        <a:t>Malignancy (all types combined)</a:t>
                      </a:r>
                      <a:endParaRPr lang="en-US" sz="1600" dirty="0">
                        <a:solidFill>
                          <a:schemeClr val="bg2"/>
                        </a:solidFill>
                      </a:endParaRPr>
                    </a:p>
                  </a:txBody>
                  <a:tcPr marR="0"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500" b="1" i="0" u="none" strike="noStrike" dirty="0">
                          <a:solidFill>
                            <a:srgbClr val="000000"/>
                          </a:solidFill>
                          <a:effectLst/>
                          <a:latin typeface="+mj-lt"/>
                        </a:rPr>
                        <a:t>2,062 (5.2%)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3,981 (</a:t>
                      </a:r>
                      <a:r>
                        <a:rPr lang="en-US" sz="1500" b="1" i="0" u="none" strike="noStrike" dirty="0" smtClean="0">
                          <a:solidFill>
                            <a:srgbClr val="000000"/>
                          </a:solidFill>
                          <a:effectLst/>
                          <a:latin typeface="+mj-lt"/>
                        </a:rPr>
                        <a:t>16.0%)</a:t>
                      </a:r>
                      <a:endParaRPr lang="en-US" sz="1500" b="1" i="0" u="none" strike="noStrike" dirty="0">
                        <a:solidFill>
                          <a:srgbClr val="000000"/>
                        </a:solidFill>
                        <a:effectLst/>
                        <a:latin typeface="+mj-lt"/>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500" b="1" i="0" u="none" strike="noStrike" dirty="0">
                          <a:solidFill>
                            <a:srgbClr val="000000"/>
                          </a:solidFill>
                          <a:effectLst/>
                          <a:latin typeface="+mj-lt"/>
                        </a:rPr>
                        <a:t>3,277 (27.9%)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4591">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bg2"/>
                          </a:solidFill>
                          <a:latin typeface="+mn-lt"/>
                          <a:ea typeface="+mn-ea"/>
                          <a:cs typeface="+mn-cs"/>
                        </a:rPr>
                        <a:t>Malignancy Type*</a:t>
                      </a:r>
                      <a:endParaRPr lang="en-US" sz="1600" b="1" i="1" kern="1200" baseline="0" dirty="0">
                        <a:solidFill>
                          <a:schemeClr val="bg2"/>
                        </a:solidFill>
                        <a:latin typeface="+mn-lt"/>
                        <a:ea typeface="+mn-ea"/>
                        <a:cs typeface="+mn-cs"/>
                      </a:endParaRPr>
                    </a:p>
                  </a:txBody>
                  <a:tcPr marR="68580" marT="9144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t"/>
                      <a:r>
                        <a:rPr lang="en-US" sz="1600" b="1" i="1" baseline="0" dirty="0">
                          <a:solidFill>
                            <a:schemeClr val="bg2"/>
                          </a:solidFill>
                        </a:rPr>
                        <a:t>Skin</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677 (1.7%)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2,378 (9.5%)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2,189 (18.7%)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459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Lymphoma</a:t>
                      </a:r>
                      <a:endParaRPr lang="en-US" sz="1600" b="1" i="1" kern="1200" baseline="0" dirty="0">
                        <a:solidFill>
                          <a:schemeClr val="bg2"/>
                        </a:solidFill>
                        <a:latin typeface="+mn-lt"/>
                        <a:ea typeface="+mn-ea"/>
                        <a:cs typeface="+mn-cs"/>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203 (0.5%)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279 (1.1%)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211 (1.8%)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4591">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bg2"/>
                          </a:solidFill>
                          <a:latin typeface="+mn-lt"/>
                          <a:ea typeface="+mn-ea"/>
                          <a:cs typeface="+mn-cs"/>
                        </a:rPr>
                        <a:t>Other</a:t>
                      </a:r>
                      <a:endParaRPr lang="en-US" sz="1600" b="1" i="1" kern="1200" baseline="0" dirty="0">
                        <a:solidFill>
                          <a:schemeClr val="bg2"/>
                        </a:solidFill>
                        <a:latin typeface="+mn-lt"/>
                        <a:ea typeface="+mn-ea"/>
                        <a:cs typeface="+mn-cs"/>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1,141 (2.9%)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1,545 (6.2%)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1,190 (10.1%)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459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bg2"/>
                          </a:solidFill>
                        </a:rPr>
                        <a:t>Type Not Reported</a:t>
                      </a:r>
                      <a:endParaRPr lang="en-US" sz="1600" baseline="0" dirty="0">
                        <a:solidFill>
                          <a:schemeClr val="bg2"/>
                        </a:solidFill>
                      </a:endParaRPr>
                    </a:p>
                  </a:txBody>
                  <a:tcPr marT="9144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41 (0.1%)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38 (0.2%)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500" b="1" i="1" u="none" strike="noStrike" dirty="0">
                          <a:solidFill>
                            <a:srgbClr val="000000"/>
                          </a:solidFill>
                          <a:effectLst/>
                          <a:latin typeface="+mj-lt"/>
                        </a:rPr>
                        <a:t>21 (0.2%)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9" name="TextBox 8"/>
          <p:cNvSpPr txBox="1"/>
          <p:nvPr/>
        </p:nvSpPr>
        <p:spPr>
          <a:xfrm>
            <a:off x="601134" y="5545803"/>
            <a:ext cx="8229600" cy="553998"/>
          </a:xfrm>
          <a:prstGeom prst="rect">
            <a:avLst/>
          </a:prstGeom>
          <a:noFill/>
        </p:spPr>
        <p:txBody>
          <a:bodyPr wrap="square" rtlCol="0">
            <a:spAutoFit/>
          </a:bodyPr>
          <a:lstStyle/>
          <a:p>
            <a:r>
              <a:rPr lang="en-US" sz="1500" b="1" dirty="0" smtClean="0">
                <a:solidFill>
                  <a:schemeClr val="bg2"/>
                </a:solidFill>
              </a:rPr>
              <a:t>* Recipients may have experienced more than one type of malignancy so the sum of individual malignancy types may be greater than the total number with malignancy.</a:t>
            </a:r>
            <a:endParaRPr lang="en-US" sz="1500" dirty="0">
              <a:solidFill>
                <a:schemeClr val="bg2"/>
              </a:solidFill>
            </a:endParaRPr>
          </a:p>
        </p:txBody>
      </p:sp>
      <p:sp>
        <p:nvSpPr>
          <p:cNvPr id="10" name="TextBox 9"/>
          <p:cNvSpPr txBox="1"/>
          <p:nvPr/>
        </p:nvSpPr>
        <p:spPr>
          <a:xfrm>
            <a:off x="510313" y="4769622"/>
            <a:ext cx="8229600" cy="738664"/>
          </a:xfrm>
          <a:prstGeom prst="rect">
            <a:avLst/>
          </a:prstGeom>
          <a:noFill/>
        </p:spPr>
        <p:txBody>
          <a:bodyPr wrap="square" rtlCol="0">
            <a:spAutoFit/>
          </a:bodyPr>
          <a:lstStyle/>
          <a:p>
            <a:r>
              <a:rPr lang="en-US" sz="1400" b="1" dirty="0" smtClean="0">
                <a:solidFill>
                  <a:schemeClr val="bg2"/>
                </a:solidFill>
              </a:rPr>
              <a:t>“Other” includes: prostate (11, 31, 19), adenocarcinoma (7, 2, 1),  lung (6, 5, 1), bladder (2, 3, 0), Kaposi's sarcoma (0, 2, 0), breast (1, 4, 2), cervical (2, 3, 2), colon (2, 4, 3), and renal (2, 6, 1).  Numbers in parentheses are those reported within 1 year, 5 years and 10 years, respectively. </a:t>
            </a:r>
            <a:endParaRPr lang="en-US" sz="1400" b="1" dirty="0">
              <a:solidFill>
                <a:schemeClr val="bg2"/>
              </a:solidFill>
            </a:endParaRPr>
          </a:p>
        </p:txBody>
      </p:sp>
      <p:sp>
        <p:nvSpPr>
          <p:cNvPr id="23" name="Title 1"/>
          <p:cNvSpPr txBox="1">
            <a:spLocks/>
          </p:cNvSpPr>
          <p:nvPr/>
        </p:nvSpPr>
        <p:spPr bwMode="auto">
          <a:xfrm>
            <a:off x="3718" y="240027"/>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r>
              <a:rPr lang="en-US" sz="2500" kern="0" dirty="0" smtClean="0">
                <a:solidFill>
                  <a:srgbClr val="002060"/>
                </a:solidFill>
              </a:rPr>
              <a:t/>
            </a:r>
            <a:br>
              <a:rPr lang="en-US" sz="2500" kern="0" dirty="0" smtClean="0">
                <a:solidFill>
                  <a:srgbClr val="002060"/>
                </a:solidFill>
              </a:rPr>
            </a:br>
            <a:r>
              <a:rPr lang="en-US" sz="2400" kern="0" dirty="0" smtClean="0">
                <a:solidFill>
                  <a:srgbClr val="002060"/>
                </a:solidFill>
              </a:rPr>
              <a:t> </a:t>
            </a:r>
          </a:p>
          <a:p>
            <a:r>
              <a:rPr lang="en-US" sz="2000" kern="0" dirty="0" smtClean="0">
                <a:solidFill>
                  <a:srgbClr val="002060"/>
                </a:solidFill>
              </a:rPr>
              <a:t>Cumulative Morbidity Rates in </a:t>
            </a:r>
            <a:r>
              <a:rPr lang="en-US" sz="2000" u="sng" kern="0" dirty="0" smtClean="0">
                <a:solidFill>
                  <a:srgbClr val="002060"/>
                </a:solidFill>
              </a:rPr>
              <a:t>Survivors</a:t>
            </a:r>
            <a:endParaRPr lang="en-US" sz="2000" kern="0" dirty="0">
              <a:solidFill>
                <a:srgbClr val="002060"/>
              </a:solidFill>
            </a:endParaRPr>
          </a:p>
        </p:txBody>
      </p:sp>
      <p:sp>
        <p:nvSpPr>
          <p:cNvPr id="3" name="Title 2"/>
          <p:cNvSpPr txBox="1"/>
          <p:nvPr/>
        </p:nvSpPr>
        <p:spPr>
          <a:xfrm>
            <a:off x="250902" y="609034"/>
            <a:ext cx="4876800" cy="461665"/>
          </a:xfrm>
          <a:prstGeom prst="rect">
            <a:avLst/>
          </a:prstGeom>
          <a:noFill/>
        </p:spPr>
        <p:txBody>
          <a:bodyPr wrap="square" rtlCol="0">
            <a:spAutoFit/>
          </a:bodyPr>
          <a:lstStyle/>
          <a:p>
            <a:r>
              <a:rPr lang="en-US" sz="2400" b="1" kern="0" dirty="0">
                <a:solidFill>
                  <a:srgbClr val="002060"/>
                </a:solidFill>
              </a:rPr>
              <a:t>Post Transplant </a:t>
            </a:r>
            <a:r>
              <a:rPr lang="en-US" sz="2400" b="1" kern="0" dirty="0" smtClean="0">
                <a:solidFill>
                  <a:srgbClr val="002060"/>
                </a:solidFill>
              </a:rPr>
              <a:t>Malignancy</a:t>
            </a:r>
            <a:endParaRPr lang="en-US" sz="2400" b="1" dirty="0">
              <a:solidFill>
                <a:srgbClr val="002060"/>
              </a:solidFill>
            </a:endParaRPr>
          </a:p>
        </p:txBody>
      </p:sp>
      <p:sp>
        <p:nvSpPr>
          <p:cNvPr id="24" name="title_cohort"/>
          <p:cNvSpPr txBox="1"/>
          <p:nvPr/>
        </p:nvSpPr>
        <p:spPr>
          <a:xfrm>
            <a:off x="4267200" y="669974"/>
            <a:ext cx="4953000" cy="384721"/>
          </a:xfrm>
          <a:prstGeom prst="rect">
            <a:avLst/>
          </a:prstGeom>
          <a:noFill/>
        </p:spPr>
        <p:txBody>
          <a:bodyPr wrap="square" rtlCol="0">
            <a:spAutoFit/>
          </a:bodyPr>
          <a:lstStyle/>
          <a:p>
            <a:pPr algn="ctr"/>
            <a:r>
              <a:rPr lang="en-US" sz="1900" b="1" kern="0" dirty="0" smtClean="0">
                <a:solidFill>
                  <a:srgbClr val="002060"/>
                </a:solidFill>
              </a:rPr>
              <a:t>(Transplants: January </a:t>
            </a:r>
            <a:r>
              <a:rPr lang="en-US" sz="1900" b="1" kern="0" dirty="0">
                <a:solidFill>
                  <a:srgbClr val="002060"/>
                </a:solidFill>
              </a:rPr>
              <a:t>1994 – June </a:t>
            </a:r>
            <a:r>
              <a:rPr lang="en-US" sz="1900" b="1" kern="0" dirty="0" smtClean="0">
                <a:solidFill>
                  <a:srgbClr val="002060"/>
                </a:solidFill>
              </a:rPr>
              <a:t>2016)</a:t>
            </a:r>
            <a:endParaRPr lang="en-US" sz="1900" b="1" dirty="0">
              <a:solidFill>
                <a:srgbClr val="002060"/>
              </a:solidFill>
            </a:endParaRPr>
          </a:p>
        </p:txBody>
      </p:sp>
      <p:grpSp>
        <p:nvGrpSpPr>
          <p:cNvPr id="17" name="Group 16"/>
          <p:cNvGrpSpPr/>
          <p:nvPr/>
        </p:nvGrpSpPr>
        <p:grpSpPr>
          <a:xfrm>
            <a:off x="2" y="6146792"/>
            <a:ext cx="4715932" cy="711201"/>
            <a:chOff x="2" y="6146792"/>
            <a:chExt cx="4715932" cy="711201"/>
          </a:xfrm>
        </p:grpSpPr>
        <p:grpSp>
          <p:nvGrpSpPr>
            <p:cNvPr id="18" name="Group 17"/>
            <p:cNvGrpSpPr/>
            <p:nvPr/>
          </p:nvGrpSpPr>
          <p:grpSpPr>
            <a:xfrm>
              <a:off x="2" y="6146792"/>
              <a:ext cx="4715932" cy="711201"/>
              <a:chOff x="1" y="6067776"/>
              <a:chExt cx="4952999" cy="790224"/>
            </a:xfrm>
          </p:grpSpPr>
          <p:pic>
            <p:nvPicPr>
              <p:cNvPr id="21" name="Picture 20"/>
              <p:cNvPicPr>
                <a:picLocks noChangeAspect="1"/>
              </p:cNvPicPr>
              <p:nvPr/>
            </p:nvPicPr>
            <p:blipFill>
              <a:blip r:embed="rId3" cstate="print"/>
              <a:stretch>
                <a:fillRect/>
              </a:stretch>
            </p:blipFill>
            <p:spPr>
              <a:xfrm>
                <a:off x="1" y="6172200"/>
                <a:ext cx="4952999" cy="685800"/>
              </a:xfrm>
              <a:prstGeom prst="rect">
                <a:avLst/>
              </a:prstGeom>
              <a:ln>
                <a:solidFill>
                  <a:schemeClr val="bg2"/>
                </a:solidFill>
              </a:ln>
            </p:spPr>
          </p:pic>
          <p:sp>
            <p:nvSpPr>
              <p:cNvPr id="22"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9"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14" name="TextBox 13"/>
          <p:cNvSpPr txBox="1"/>
          <p:nvPr/>
        </p:nvSpPr>
        <p:spPr>
          <a:xfrm>
            <a:off x="5334000" y="6146792"/>
            <a:ext cx="3352800" cy="523220"/>
          </a:xfrm>
          <a:prstGeom prst="rect">
            <a:avLst/>
          </a:prstGeom>
          <a:noFill/>
        </p:spPr>
        <p:txBody>
          <a:bodyPr wrap="square" rtlCol="0">
            <a:spAutoFit/>
          </a:bodyPr>
          <a:lstStyle/>
          <a:p>
            <a:r>
              <a:rPr lang="en-US" sz="1400" b="1" dirty="0" smtClean="0">
                <a:solidFill>
                  <a:srgbClr val="002060"/>
                </a:solidFill>
              </a:rPr>
              <a:t>Skin malignancy includes </a:t>
            </a:r>
            <a:r>
              <a:rPr lang="en-US" sz="1400" b="1" dirty="0">
                <a:solidFill>
                  <a:srgbClr val="002060"/>
                </a:solidFill>
              </a:rPr>
              <a:t>melanoma and non-melanoma skin </a:t>
            </a:r>
            <a:r>
              <a:rPr lang="en-US" sz="1400" b="1" dirty="0" smtClean="0">
                <a:solidFill>
                  <a:srgbClr val="002060"/>
                </a:solidFill>
              </a:rPr>
              <a:t>cancers.</a:t>
            </a:r>
            <a:endParaRPr lang="en-US" sz="1400" b="1" dirty="0">
              <a:solidFill>
                <a:srgbClr val="002060"/>
              </a:solidFill>
            </a:endParaRPr>
          </a:p>
        </p:txBody>
      </p:sp>
    </p:spTree>
    <p:extLst>
      <p:ext uri="{BB962C8B-B14F-4D97-AF65-F5344CB8AC3E}">
        <p14:creationId xmlns:p14="http://schemas.microsoft.com/office/powerpoint/2010/main" val="8448878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le 1"/>
          <p:cNvSpPr txBox="1">
            <a:spLocks/>
          </p:cNvSpPr>
          <p:nvPr/>
        </p:nvSpPr>
        <p:spPr bwMode="auto">
          <a:xfrm>
            <a:off x="0" y="326436"/>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solidFill>
                  <a:srgbClr val="002060"/>
                </a:solidFill>
              </a:rPr>
              <a:t>Adult Heart Transplants</a:t>
            </a:r>
            <a:br>
              <a:rPr lang="en-US" sz="2600" kern="0" dirty="0" smtClean="0">
                <a:solidFill>
                  <a:srgbClr val="002060"/>
                </a:solidFill>
              </a:rPr>
            </a:br>
            <a:r>
              <a:rPr lang="en-US" sz="2400" kern="0" dirty="0" smtClean="0">
                <a:solidFill>
                  <a:srgbClr val="002060"/>
                </a:solidFill>
              </a:rPr>
              <a:t>Freedom from Malignancy by Type</a:t>
            </a:r>
            <a:r>
              <a:rPr lang="en-US" sz="2800" kern="0" dirty="0" smtClean="0">
                <a:solidFill>
                  <a:srgbClr val="002060"/>
                </a:solidFill>
              </a:rPr>
              <a:t/>
            </a:r>
            <a:br>
              <a:rPr lang="en-US" sz="2800" kern="0" dirty="0" smtClean="0">
                <a:solidFill>
                  <a:srgbClr val="002060"/>
                </a:solidFill>
              </a:rPr>
            </a:br>
            <a:r>
              <a:rPr lang="en-US" sz="2000" kern="0" dirty="0" smtClean="0">
                <a:solidFill>
                  <a:srgbClr val="002060"/>
                </a:solidFill>
              </a:rPr>
              <a:t> </a:t>
            </a:r>
            <a:endParaRPr lang="en-US" sz="2000" kern="0" dirty="0">
              <a:solidFill>
                <a:srgbClr val="002060"/>
              </a:solidFill>
            </a:endParaRPr>
          </a:p>
        </p:txBody>
      </p:sp>
      <p:sp>
        <p:nvSpPr>
          <p:cNvPr id="3" name="title_cohort"/>
          <p:cNvSpPr txBox="1"/>
          <p:nvPr/>
        </p:nvSpPr>
        <p:spPr>
          <a:xfrm>
            <a:off x="1900353" y="944541"/>
            <a:ext cx="5410200" cy="400110"/>
          </a:xfrm>
          <a:prstGeom prst="rect">
            <a:avLst/>
          </a:prstGeom>
          <a:noFill/>
        </p:spPr>
        <p:txBody>
          <a:bodyPr wrap="square" rtlCol="0">
            <a:spAutoFit/>
          </a:bodyPr>
          <a:lstStyle/>
          <a:p>
            <a:pPr algn="ctr"/>
            <a:r>
              <a:rPr lang="en-US" sz="2000" b="1" kern="0" dirty="0" smtClean="0">
                <a:solidFill>
                  <a:srgbClr val="002060"/>
                </a:solidFill>
              </a:rPr>
              <a:t>(Transplants: January 1994 - June 2016)</a:t>
            </a:r>
            <a:endParaRPr lang="en-US" sz="2000" b="1" kern="0" dirty="0">
              <a:solidFill>
                <a:srgbClr val="002060"/>
              </a:solidFill>
            </a:endParaRPr>
          </a:p>
        </p:txBody>
      </p:sp>
      <p:grpSp>
        <p:nvGrpSpPr>
          <p:cNvPr id="10" name="Group 9"/>
          <p:cNvGrpSpPr/>
          <p:nvPr/>
        </p:nvGrpSpPr>
        <p:grpSpPr>
          <a:xfrm>
            <a:off x="2" y="6146792"/>
            <a:ext cx="4715932" cy="711201"/>
            <a:chOff x="2" y="6146792"/>
            <a:chExt cx="4715932" cy="711201"/>
          </a:xfrm>
        </p:grpSpPr>
        <p:grpSp>
          <p:nvGrpSpPr>
            <p:cNvPr id="11" name="Group 10"/>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a:ln>
                <a:solidFill>
                  <a:schemeClr val="bg2"/>
                </a:solidFill>
              </a:ln>
            </p:spPr>
          </p:pic>
          <p:sp>
            <p:nvSpPr>
              <p:cNvPr id="20" name="logo_year"/>
              <p:cNvSpPr txBox="1"/>
              <p:nvPr/>
            </p:nvSpPr>
            <p:spPr>
              <a:xfrm>
                <a:off x="2971800" y="6067776"/>
                <a:ext cx="1885813" cy="461665"/>
              </a:xfrm>
              <a:prstGeom prst="rect">
                <a:avLst/>
              </a:prstGeom>
              <a:noFill/>
              <a:ln>
                <a:noFill/>
              </a:ln>
            </p:spPr>
            <p:txBody>
              <a:bodyPr wrap="square" rtlCol="0">
                <a:spAutoFit/>
              </a:bodyPr>
              <a:lstStyle/>
              <a:p>
                <a:pPr algn="ctr"/>
                <a:r>
                  <a:rPr lang="en-US" sz="2100" b="1" dirty="0" smtClean="0">
                    <a:solidFill>
                      <a:schemeClr val="bg1"/>
                    </a:solidFill>
                    <a:latin typeface="Arial"/>
                    <a:cs typeface="Arial"/>
                  </a:rPr>
                  <a:t>2018</a:t>
                </a:r>
                <a:endParaRPr lang="en-US" sz="2100" b="1" dirty="0">
                  <a:solidFill>
                    <a:schemeClr val="bg1"/>
                  </a:solidFill>
                  <a:latin typeface="Arial"/>
                  <a:cs typeface="Arial"/>
                </a:endParaRPr>
              </a:p>
            </p:txBody>
          </p:sp>
        </p:grpSp>
        <p:sp>
          <p:nvSpPr>
            <p:cNvPr id="12" name="logo_citation"/>
            <p:cNvSpPr txBox="1"/>
            <p:nvPr/>
          </p:nvSpPr>
          <p:spPr>
            <a:xfrm>
              <a:off x="2766436" y="6605562"/>
              <a:ext cx="1938528" cy="230832"/>
            </a:xfrm>
            <a:prstGeom prst="rect">
              <a:avLst/>
            </a:prstGeom>
            <a:noFill/>
            <a:ln>
              <a:solidFill>
                <a:srgbClr val="FFFFFF"/>
              </a:solidFill>
            </a:ln>
          </p:spPr>
          <p:txBody>
            <a:bodyPr wrap="square" lIns="27432" tIns="45720" rIns="0" rtlCol="0" anchor="ctr" anchorCtr="0">
              <a:spAutoFit/>
            </a:bodyPr>
            <a:lstStyle/>
            <a:p>
              <a:r>
                <a:rPr lang="en-US" sz="900" b="1" dirty="0" smtClean="0">
                  <a:solidFill>
                    <a:schemeClr val="bg1"/>
                  </a:solidFill>
                  <a:latin typeface="Arial"/>
                  <a:cs typeface="Arial"/>
                </a:rPr>
                <a:t>JHLT. 2018 Oct; 37(10): 1155-1206</a:t>
              </a:r>
              <a:endParaRPr lang="en-US" sz="900" b="1" dirty="0">
                <a:solidFill>
                  <a:schemeClr val="bg1"/>
                </a:solidFill>
                <a:latin typeface="Arial"/>
                <a:cs typeface="Arial"/>
              </a:endParaRPr>
            </a:p>
          </p:txBody>
        </p:sp>
      </p:grpSp>
      <p:sp>
        <p:nvSpPr>
          <p:cNvPr id="2" name="TextBox 1"/>
          <p:cNvSpPr txBox="1"/>
          <p:nvPr/>
        </p:nvSpPr>
        <p:spPr>
          <a:xfrm>
            <a:off x="5334000" y="6146792"/>
            <a:ext cx="3352800" cy="523220"/>
          </a:xfrm>
          <a:prstGeom prst="rect">
            <a:avLst/>
          </a:prstGeom>
          <a:noFill/>
        </p:spPr>
        <p:txBody>
          <a:bodyPr wrap="square" rtlCol="0">
            <a:spAutoFit/>
          </a:bodyPr>
          <a:lstStyle/>
          <a:p>
            <a:r>
              <a:rPr lang="en-US" sz="1400" b="1" dirty="0" smtClean="0">
                <a:solidFill>
                  <a:srgbClr val="002060"/>
                </a:solidFill>
              </a:rPr>
              <a:t>Skin malignancy includes </a:t>
            </a:r>
            <a:r>
              <a:rPr lang="en-US" sz="1400" b="1" dirty="0">
                <a:solidFill>
                  <a:srgbClr val="002060"/>
                </a:solidFill>
              </a:rPr>
              <a:t>melanoma and non-melanoma skin </a:t>
            </a:r>
            <a:r>
              <a:rPr lang="en-US" sz="1400" b="1" dirty="0" smtClean="0">
                <a:solidFill>
                  <a:srgbClr val="002060"/>
                </a:solidFill>
              </a:rPr>
              <a:t>cancers.</a:t>
            </a:r>
            <a:endParaRPr lang="en-US" sz="1400" b="1" dirty="0">
              <a:solidFill>
                <a:srgbClr val="002060"/>
              </a:solidFill>
            </a:endParaRPr>
          </a:p>
        </p:txBody>
      </p:sp>
    </p:spTree>
    <p:extLst>
      <p:ext uri="{BB962C8B-B14F-4D97-AF65-F5344CB8AC3E}">
        <p14:creationId xmlns:p14="http://schemas.microsoft.com/office/powerpoint/2010/main" val="3011614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3.xml><?xml version="1.0" encoding="utf-8"?>
<ct:contentTypeSchema xmlns:ct="http://schemas.microsoft.com/office/2006/metadata/contentType" xmlns:ma="http://schemas.microsoft.com/office/2006/metadata/properties/metaAttributes" ct:_="" ma:_="" ma:contentTypeName="Document" ma:contentTypeID="0x0101003C4A9236091AB348876378E1F235635F" ma:contentTypeVersion="0" ma:contentTypeDescription="Create a new document." ma:contentTypeScope="" ma:versionID="b8d2993a86a15f6ae2380fc1e2ee2d9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805D6-AC72-435D-A51A-1C2C01D7BD28}">
  <ds:schemaRef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 ds:uri="http://schemas.microsoft.com/office/infopath/2007/PartnerControls"/>
    <ds:schemaRef ds:uri="1df23a4e-d417-4e0a-a778-b7db59ac479a"/>
    <ds:schemaRef ds:uri="http://schemas.microsoft.com/office/2006/metadata/properties"/>
  </ds:schemaRefs>
</ds:datastoreItem>
</file>

<file path=customXml/itemProps2.xml><?xml version="1.0" encoding="utf-8"?>
<ds:datastoreItem xmlns:ds="http://schemas.openxmlformats.org/officeDocument/2006/customXml" ds:itemID="{84F47D93-CF7B-48CB-914C-4409E5554C1C}">
  <ds:schemaRefs>
    <ds:schemaRef ds:uri="http://schemas.microsoft.com/office/2006/metadata/customXsn"/>
  </ds:schemaRefs>
</ds:datastoreItem>
</file>

<file path=customXml/itemProps3.xml><?xml version="1.0" encoding="utf-8"?>
<ds:datastoreItem xmlns:ds="http://schemas.openxmlformats.org/officeDocument/2006/customXml" ds:itemID="{3912B8CB-EA8D-442B-A067-8A3384EF4263}"/>
</file>

<file path=customXml/itemProps4.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TotalTime>31487</TotalTime>
  <Words>18474</Words>
  <Application>Microsoft Office PowerPoint</Application>
  <PresentationFormat>On-screen Show (4:3)</PresentationFormat>
  <Paragraphs>2968</Paragraphs>
  <Slides>193</Slides>
  <Notes>177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193</vt:i4>
      </vt:variant>
    </vt:vector>
  </HeadingPairs>
  <TitlesOfParts>
    <vt:vector size="202" baseType="lpstr">
      <vt:lpstr>Arial</vt:lpstr>
      <vt:lpstr>Calibri</vt:lpstr>
      <vt:lpstr>Times</vt:lpstr>
      <vt:lpstr>Times New Roman</vt:lpstr>
      <vt:lpstr>Verdana</vt:lpstr>
      <vt:lpstr>Webdings</vt:lpstr>
      <vt:lpstr>Wingdings</vt:lpstr>
      <vt:lpstr>UNOSTemplate</vt:lpstr>
      <vt:lpstr>1_UNOSTemplate</vt:lpstr>
      <vt:lpstr>HEART TRANSPLANTATION</vt:lpstr>
      <vt:lpstr>Table of Contents</vt:lpstr>
      <vt:lpstr>PowerPoint Presentation</vt:lpstr>
      <vt:lpstr>Adult Heart Transplants Diagnosis</vt:lpstr>
      <vt:lpstr>PowerPoint Presentation</vt:lpstr>
      <vt:lpstr>PowerPoint Presentation</vt:lpstr>
      <vt:lpstr>Adult Heart Retransplants by Year of Retransplant</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PowerPoint Presentation</vt:lpstr>
      <vt:lpstr>PowerPoint Presentation</vt:lpstr>
      <vt:lpstr>PowerPoint Presentation</vt:lpstr>
      <vt:lpstr>PowerPoint Presentation</vt:lpstr>
      <vt:lpstr>PowerPoint Presentation</vt:lpstr>
      <vt:lpstr>Adult Heart Transplants  % of Patients Bridged with Mechanical Circulatory Support* by Year and Device Type</vt:lpstr>
      <vt:lpstr>Adult Heart Transplants  Number and % of Combined Organ Transplants Reported  by Year and Type of Transplant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Maintenance Immunosuppression at Time of 1 Year Follow-up by Year</vt:lpstr>
      <vt:lpstr>PowerPoint Presentation</vt:lpstr>
      <vt:lpstr>PowerPoint Presentation</vt:lpstr>
      <vt:lpstr>Adult Heart Transplants  % of Recipients Experiencing Treated Rejection Between Transplant Discharge and 1-Year Follow-Up by Era</vt:lpstr>
      <vt:lpstr>Adult Heart Transplants  % of Recipients Experiencing Any Rejection Between Transplant Discharge and 1-Year Follow-Up by Era</vt:lpstr>
      <vt:lpstr>PowerPoint Presentation</vt:lpstr>
      <vt:lpstr>PowerPoint Presentation</vt:lpstr>
      <vt:lpstr>PowerPoint Presentation</vt:lpstr>
      <vt:lpstr>PowerPoint Presentation</vt:lpstr>
      <vt:lpstr>PowerPoint Presentation</vt:lpstr>
      <vt:lpstr>PowerPoint Presentation</vt:lpstr>
      <vt:lpstr>Survival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Retransplants Kaplan-Meier 1 Year Survival</vt:lpstr>
      <vt:lpstr>PowerPoint Presentation</vt:lpstr>
      <vt:lpstr>Adult Heart Transplants Kaplan-Meier Survival by PRA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(2011-6/2016)
</vt:lpstr>
      <vt:lpstr>Adult Heart Transplants (2011-6/2016)
</vt:lpstr>
      <vt:lpstr>Adult Heart Transplants (2011-6/2016)
</vt:lpstr>
      <vt:lpstr>Adult Heart Transplants (2011-6/2016)
</vt:lpstr>
      <vt:lpstr>Adult Heart Transplants (2011-6/2016)
</vt:lpstr>
      <vt:lpstr>Adult Heart Transplants (2011-6/2016)
</vt:lpstr>
      <vt:lpstr>Adult Heart Transplants (2011-6/2016)
</vt:lpstr>
      <vt:lpstr>Adult Heart Transplants (2011-6/2016)
</vt:lpstr>
      <vt:lpstr>Adult Heart Transplants (2011-6/2016)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(2002-6/2007)
</vt:lpstr>
      <vt:lpstr>Adult Heart Transplants (2002-6/2007)
</vt:lpstr>
      <vt:lpstr>Adult Heart Transplants (2002-6/2007)
</vt:lpstr>
      <vt:lpstr>Adult Heart Transplants (2002-6/2007)
</vt:lpstr>
      <vt:lpstr>Adult Heart Transplants (2002-6/2007)
</vt:lpstr>
      <vt:lpstr>Adult Heart Transplants (2002-6/2007)
</vt:lpstr>
      <vt:lpstr>Adult Heart Transplants (2002-6/2007)
</vt:lpstr>
      <vt:lpstr>Adult Heart Transplants (2002-6/2007)
</vt:lpstr>
      <vt:lpstr>Adult Heart Transplants (2002-6/2007)
</vt:lpstr>
      <vt:lpstr>Adult Heart Transplants (2002-6/2007)
</vt:lpstr>
      <vt:lpstr>Adult Heart Transplants (1997-6/2002)
</vt:lpstr>
      <vt:lpstr>Adult Heart Transplants (1997-6/2002)
</vt:lpstr>
      <vt:lpstr>Adult Heart Transplants (1997-6/2002)
</vt:lpstr>
      <vt:lpstr>Adult Heart Transplants (1997-6/2002)
</vt:lpstr>
      <vt:lpstr>Adult Heart Transplants (1997-6/2002)
</vt:lpstr>
      <vt:lpstr>Adult Heart Transplants (1997-6/2002)
</vt:lpstr>
      <vt:lpstr>Adult Heart Transplants (1997-6/2002)
</vt:lpstr>
      <vt:lpstr>Adult Heart Transplants (1997-6/2002)
</vt:lpstr>
      <vt:lpstr>Adult Heart Transplants (1997-6/2002)
</vt:lpstr>
      <vt:lpstr>Adult Heart Transplants (1997-6/2002)
</vt:lpstr>
      <vt:lpstr>Adult Heart Transplants (1997-6/2002)
</vt:lpstr>
      <vt:lpstr>Adult Heart Transplants (1992-6/1997)
</vt:lpstr>
      <vt:lpstr>Adult Heart Transplants (1992-6/1997)
</vt:lpstr>
      <vt:lpstr>Adult Heart Transplants (1992-6/1997)
</vt:lpstr>
      <vt:lpstr>Adult Heart Transplants (1992-6/1997)
</vt:lpstr>
      <vt:lpstr>Adult Heart Transplants (1992-6/1997)
</vt:lpstr>
      <vt:lpstr>Adult Heart Transplants (1992-6/1997)
</vt:lpstr>
      <vt:lpstr>Adult Heart Transplants (1992-6/1997)
</vt:lpstr>
      <vt:lpstr>Adult Heart Transplants (1992-6/1997)
</vt:lpstr>
      <vt:lpstr>Adult Heart Transplants (2007-6/2012)
</vt:lpstr>
      <vt:lpstr>Adult Heart Transplants (2007-6/2012)
</vt:lpstr>
      <vt:lpstr>Adult Heart Transplants (2007-6/2012)
</vt:lpstr>
      <vt:lpstr>Adult Heart Transplants (2007-6/2012)
</vt:lpstr>
      <vt:lpstr>Adult Heart Transplants (2007-6/2012)
</vt:lpstr>
      <vt:lpstr>Adult Heart Transplants (2011-6/2016)
</vt:lpstr>
      <vt:lpstr>Adult Heart Transplants (2011-6/2016)
</vt:lpstr>
      <vt:lpstr>Adult Heart Transplants (2011-6/2016)
</vt:lpstr>
      <vt:lpstr>Adult Heart Transplants (2011-6/2016)
</vt:lpstr>
      <vt:lpstr>Adult Heart Transplants (2011-6/2016)
</vt:lpstr>
      <vt:lpstr>Focus Theme</vt:lpstr>
      <vt:lpstr>PowerPoint Presentation</vt:lpstr>
      <vt:lpstr>Adult Heart Transplants  Number and % of Multiorgan Transplants Reported  by Year and Type of Transplant</vt:lpstr>
      <vt:lpstr>PowerPoint Presentation</vt:lpstr>
      <vt:lpstr>PowerPoint Presentation</vt:lpstr>
      <vt:lpstr>Adult Heart Transplants Donor and Recipient Characteristics</vt:lpstr>
      <vt:lpstr>Adult Heart Transplants Donor and Recipient Characteristics</vt:lpstr>
      <vt:lpstr>Adult Heart Transplants Donor and Recipient Characteristics</vt:lpstr>
      <vt:lpstr>Adult Heart Transplants Diagnosis of Multiorgan Transplants by 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Adult Heart Transplants  Maintenance Immunosuppression at Time of 1 Year Follow-up by Transplant Type</vt:lpstr>
      <vt:lpstr>PowerPoint Presentation</vt:lpstr>
      <vt:lpstr>PowerPoint Presentation</vt:lpstr>
      <vt:lpstr>PowerPoint Presentation</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Wida Cherikh</cp:lastModifiedBy>
  <cp:revision>3297</cp:revision>
  <dcterms:created xsi:type="dcterms:W3CDTF">2009-06-30T12:53:17Z</dcterms:created>
  <dcterms:modified xsi:type="dcterms:W3CDTF">2018-10-15T02:18:00Z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0x0101003C4A9236091AB348876378E1F235635F</vt:lpwstr>
  </property>
</Properties>
</file>